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60" r:id="rId6"/>
    <p:sldId id="266" r:id="rId7"/>
    <p:sldId id="262" r:id="rId8"/>
    <p:sldId id="258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5BC2C-818A-4160-B898-9A60D084A6F0}" v="333" dt="2024-04-11T10:10:34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35882-39B7-473D-8AD7-32F8F054CB88}" type="datetimeFigureOut">
              <a:rPr lang="de-DE" smtClean="0"/>
              <a:t>11.04.2024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61D67-7CF4-403C-88FC-9D95EBE826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50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48860-602F-47A1-84B8-56D61E104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D46016-4AF4-45AF-8645-746B3E782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29783-8809-42B0-89BC-2EDEF19B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6864-87AB-41DD-849C-2B0E25C2FFF6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4AF1EC-7C6C-42EE-A1BE-9508F781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7A223-E90C-433A-8215-38428245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35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5F8BD-1AF1-4DBD-A076-60E59FA0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874BF8-9313-4FA4-861E-273FF5CB2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4587E-D1B6-4573-95AD-5BBAF204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FC56-A829-424D-A680-34FBBB7F821C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06C71A-C458-41D2-B188-05743BC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412E4-0BCD-4875-936A-244543A8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97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7A9541-3686-4771-B0A5-E9C621128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3F3C2C-7E01-4C41-95AD-3F5DABE20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7DEF4-0187-4299-BD22-907D8F37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C69-BC7E-4BFA-87B5-313012538B13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582CE6-3874-4E13-BA27-5B2327CD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87AE4-6D78-4EDD-81A7-0146CB97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1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22C61-0C32-407C-B0CA-DE2756B5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03E26-5581-43D6-84D7-65628540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DA1562-B301-4287-BD94-583CA67B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2DDB-C2DE-4F0F-8DF5-DD44EBC6F6A6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DE3DB-7E8D-4725-BC13-71D17225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835EF3-FC8B-4340-B2D1-8B5F2AA2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77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EEA34-9219-4034-8948-F0B7D56B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257B53-BD34-4440-B746-8B92A6588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DE21F3-65DB-4331-8E56-6C051619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3F5A-E5E6-4276-8E77-73B969EE81BC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7E976B-D39C-4E8D-8973-321C5F69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EF5E36-8412-4856-A552-26E97D44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11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15A83-2120-4469-B0C6-02ED6DF0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E2D71-AAB7-4B66-ADCC-B88BE83D8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BDB73-C514-44E1-B510-69F28736F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0695B4-154C-4776-93B6-3C5FA56A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46FE-8AB8-4756-B2E9-1D59BCF8D7B1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08E837-A13F-432A-922A-58B13987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BF604F-C6B2-4E8A-B5AC-8EEBA002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22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3F72A-C3C0-444D-AF42-8D51EDCF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16AE84-73B3-453D-8349-7BB8E8EB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5BA3B-0498-44DC-BFF2-77BCC4F2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67CFB6-F469-4DD4-81FC-54D197314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B1447C-027F-4F37-8BD7-C2E1C47AE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73EEA-ABB5-4F9B-852D-4EB52DA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B391-2DA3-47B3-8148-9430E1FEE894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DC1998-2844-4CBD-B10F-F9ED5DD0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FC0A27-E608-4930-B6EF-55514E16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61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BF913-517A-4926-8B68-C9F2BD22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4BB1A1-08DB-42DA-A0E1-770DDDD9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4C0A-5776-41C4-B80C-CCB17513A264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8F4882-5B7E-416E-B5F6-908B3144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FB5504-1193-4AC5-86BB-4DA12B07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28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CCA386-B7A4-4768-BE03-BEA8DB24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D6F09-9FF7-454E-8313-662DFA42D3B4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2076BA-3898-450F-8852-C2297DFE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2890FB-9BC8-48FB-B02D-17E189F4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4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FEBBE-D9C3-4DD5-9F65-4A50FEA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F3AEB-BA7D-4467-9A41-40119722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5B7259-23C7-4763-A1FD-9D430EEA6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DF670-F3A0-443F-B17D-F28E8810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9CEF-A3A0-4D5E-B7F7-02C254D21B7F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6A8A6C-D71C-47F5-8400-2E25A43D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709A87-F60F-4751-B3B7-BF74514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31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3F225-4A42-4BEC-A5EE-4CAD764B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A507D6-A1E2-4A56-9F46-E6BA05DD5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8EBF2E-274E-41B8-BC0D-86E2FC960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C7A194-C626-4BA7-BDE9-19864FD8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9BA4-D81A-4014-8CB2-DCD87D8F5134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50A2C-969A-4F7F-8EBA-1B37FD73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0F491A-3FF2-47B4-B055-D97001F6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10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D7A494-E0EA-4A36-A29C-9FA61F86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3547F6-643C-40BE-AA2B-C76B86721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7D04F-5D88-4500-BFC1-D3EFA665B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227F7-A31A-4F18-B5EB-B4CB9034242E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2979F-DCCB-4BCD-A10C-FF0973E96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Projektpräsentation - Java Quiz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169D5B-CDCC-43B4-96E2-9AE3F2B85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DF4B-91C1-4D3F-982E-ED18DEA32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47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BFA0B9-7E9F-4589-AC8A-3588D3F13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de-DE" sz="6600" dirty="0" err="1">
                <a:solidFill>
                  <a:srgbClr val="FFFFFF"/>
                </a:solidFill>
              </a:rPr>
              <a:t>Projektpräsentaion</a:t>
            </a:r>
            <a:br>
              <a:rPr lang="de-DE" sz="6600" dirty="0">
                <a:solidFill>
                  <a:srgbClr val="FFFFFF"/>
                </a:solidFill>
              </a:rPr>
            </a:br>
            <a:r>
              <a:rPr lang="de-DE" sz="6600" dirty="0">
                <a:solidFill>
                  <a:srgbClr val="FFFFFF"/>
                </a:solidFill>
              </a:rPr>
              <a:t>- </a:t>
            </a:r>
            <a:r>
              <a:rPr lang="de-DE" sz="6600">
                <a:solidFill>
                  <a:srgbClr val="FFFFFF"/>
                </a:solidFill>
              </a:rPr>
              <a:t>JavaQuiz</a:t>
            </a:r>
            <a:r>
              <a:rPr lang="de-DE" sz="6600" dirty="0">
                <a:solidFill>
                  <a:srgbClr val="FFFFFF"/>
                </a:solidFill>
              </a:rPr>
              <a:t> -</a:t>
            </a:r>
            <a:endParaRPr lang="de-DE" sz="66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016852-1C84-47DC-B29B-B7B4FA87B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rgbClr val="FFFFFF"/>
                </a:solidFill>
                <a:cs typeface="Calibri"/>
              </a:rPr>
              <a:t>von Arne Zimmermann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1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B61C21-6899-4396-854F-113C409A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4600"/>
              <a:t>Aufgabenstellung </a:t>
            </a:r>
          </a:p>
        </p:txBody>
      </p:sp>
      <p:sp>
        <p:nvSpPr>
          <p:cNvPr id="6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nhaltsplatzhalter 2">
            <a:extLst>
              <a:ext uri="{FF2B5EF4-FFF2-40B4-BE49-F238E27FC236}">
                <a16:creationId xmlns:a16="http://schemas.microsoft.com/office/drawing/2014/main" id="{A7135BDD-CC1E-4ED8-B700-A018BC51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DE" sz="1500" dirty="0" err="1"/>
              <a:t>JavaQuiz</a:t>
            </a:r>
            <a:r>
              <a:rPr lang="de-DE" sz="1500" dirty="0"/>
              <a:t> – Quiz in Java (nicht über Java)</a:t>
            </a:r>
          </a:p>
          <a:p>
            <a:r>
              <a:rPr lang="de-DE" sz="1500" dirty="0"/>
              <a:t>Inhalte: 		10 Fragen -&gt; Randomisiert</a:t>
            </a:r>
            <a:br>
              <a:rPr lang="de-DE" sz="1500" dirty="0"/>
            </a:br>
            <a:r>
              <a:rPr lang="de-DE" sz="1500" dirty="0"/>
              <a:t>		2 Spielmodi</a:t>
            </a:r>
            <a:br>
              <a:rPr lang="de-DE" sz="1500" dirty="0"/>
            </a:br>
            <a:r>
              <a:rPr lang="de-DE" sz="1500" dirty="0"/>
              <a:t>		Highscore + Bestenliste</a:t>
            </a:r>
            <a:br>
              <a:rPr lang="de-DE" sz="1500" dirty="0"/>
            </a:br>
            <a:r>
              <a:rPr lang="de-DE" sz="1500" dirty="0"/>
              <a:t>		Menü</a:t>
            </a:r>
            <a:br>
              <a:rPr lang="de-DE" sz="1500" dirty="0"/>
            </a:br>
            <a:r>
              <a:rPr lang="de-DE" sz="1500" dirty="0"/>
              <a:t>		Joker</a:t>
            </a:r>
            <a:br>
              <a:rPr lang="de-DE" sz="1500" dirty="0"/>
            </a:br>
            <a:r>
              <a:rPr lang="de-DE" sz="1500" dirty="0"/>
              <a:t>		Zeitbegrenzung</a:t>
            </a:r>
          </a:p>
          <a:p>
            <a:r>
              <a:rPr lang="de-DE" sz="1500" dirty="0"/>
              <a:t>Hilfsmittel: 	JDK</a:t>
            </a:r>
            <a:br>
              <a:rPr lang="de-DE" sz="1500" dirty="0"/>
            </a:br>
            <a:r>
              <a:rPr lang="de-DE" sz="1500" dirty="0"/>
              <a:t>		</a:t>
            </a:r>
            <a:r>
              <a:rPr lang="de-DE" sz="1500" dirty="0" err="1"/>
              <a:t>IntelliJ</a:t>
            </a:r>
            <a:r>
              <a:rPr lang="de-DE" sz="1500" dirty="0"/>
              <a:t> IDEA</a:t>
            </a:r>
            <a:br>
              <a:rPr lang="de-DE" sz="1500" dirty="0"/>
            </a:br>
            <a:r>
              <a:rPr lang="de-DE" sz="1500" dirty="0"/>
              <a:t>		JSON-Bibliothek</a:t>
            </a:r>
            <a:br>
              <a:rPr lang="de-DE" sz="1500" dirty="0"/>
            </a:br>
            <a:r>
              <a:rPr lang="de-DE" sz="1500" dirty="0"/>
              <a:t>		GitHub Copilot</a:t>
            </a:r>
          </a:p>
          <a:p>
            <a:endParaRPr lang="de-DE" sz="1500" dirty="0"/>
          </a:p>
        </p:txBody>
      </p:sp>
      <p:pic>
        <p:nvPicPr>
          <p:cNvPr id="70" name="Picture 4" descr="Fragezeichen vor pastellgrünem Hintergrund">
            <a:extLst>
              <a:ext uri="{FF2B5EF4-FFF2-40B4-BE49-F238E27FC236}">
                <a16:creationId xmlns:a16="http://schemas.microsoft.com/office/drawing/2014/main" id="{508923CD-6C94-8843-114C-B147B53D9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2" r="4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36E764-7601-4FF3-8917-E617F9D6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4907-6CDC-49E0-A85E-7232215B0192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6ED058-0676-4D95-997B-F4313D99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EE3F1C-5D50-44A0-AD20-FF6A1ACB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86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4E12DD-1647-47A9-B482-B46E67C2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3000"/>
              <a:t>Aufbau-Konsolenanwendung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15">
            <a:extLst>
              <a:ext uri="{FF2B5EF4-FFF2-40B4-BE49-F238E27FC236}">
                <a16:creationId xmlns:a16="http://schemas.microsoft.com/office/drawing/2014/main" id="{5271852E-A380-FB5E-414E-E16BB9EB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23AD052F-4B41-451A-B1D2-42FE431E6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296" y="1340154"/>
            <a:ext cx="6903720" cy="4177692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70A69-AF9B-49AB-84C2-A6F0C9F4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F730-9897-48D6-82AA-24E5EB8EA8C5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C6EFD6-84EF-4A7C-9622-942D025C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7C8C43-A1F8-4396-B174-8F92467E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55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FF4F10-E304-4336-819E-59F1F2C0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5400"/>
              <a:t>Aufbau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8826E6-9293-4B9B-AEAD-A4BAC951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DE" sz="2200"/>
              <a:t>Klassen: </a:t>
            </a:r>
            <a:br>
              <a:rPr lang="de-DE" sz="2200"/>
            </a:br>
            <a:br>
              <a:rPr lang="de-DE" sz="2200"/>
            </a:br>
            <a:r>
              <a:rPr lang="de-DE" sz="2200"/>
              <a:t>Main, Highscore, HighscoreItem,</a:t>
            </a:r>
            <a:br>
              <a:rPr lang="de-DE" sz="2200"/>
            </a:br>
            <a:r>
              <a:rPr lang="de-DE" sz="2200"/>
              <a:t>Menu, NewQuestionFrame,</a:t>
            </a:r>
            <a:br>
              <a:rPr lang="de-DE" sz="2200"/>
            </a:br>
            <a:r>
              <a:rPr lang="de-DE" sz="2200"/>
              <a:t>Question, Quiz, QuizFrame,</a:t>
            </a:r>
            <a:br>
              <a:rPr lang="de-DE" sz="2200"/>
            </a:br>
            <a:r>
              <a:rPr lang="de-DE" sz="2200"/>
              <a:t>SettingsFrame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8EEEFF-977F-4514-9ECE-28E8B2A6B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4608" y="88336"/>
            <a:ext cx="6528816" cy="663486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456C13-94B2-448F-9075-43195FF6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FC3C-4B61-438A-8651-0C921DDA47C8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2A0E48-7A59-4B14-944C-745D7CD6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F7C505-5F00-4312-94D4-48C386A0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70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9D30A-403A-437C-A7D4-3A00C45B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Herausforderungen und Lösungen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DB5E1C0-4917-4E5F-A7B7-8F12AC3DE0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621967"/>
              </p:ext>
            </p:extLst>
          </p:nvPr>
        </p:nvGraphicFramePr>
        <p:xfrm>
          <a:off x="838200" y="2335053"/>
          <a:ext cx="10515600" cy="3734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130149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1953661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Timer</a:t>
                      </a:r>
                      <a:r>
                        <a:rPr lang="de-DE" dirty="0"/>
                        <a:t>-Klassen: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974728"/>
                  </a:ext>
                </a:extLst>
              </a:tr>
              <a:tr h="1433703">
                <a:tc gridSpan="2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093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Timer</a:t>
                      </a:r>
                      <a:r>
                        <a:rPr lang="de-DE" dirty="0"/>
                        <a:t>-Art: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9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synchron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asynchron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33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Führen ihre Aufgabe (den Code) synchron zum Intervall aus, also warten bis der Code ausgeführt wurde und starten danach ihren Intervall.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Führen ihre Aufgabe (den Code) asynchron zum Intervall aus, also starten den Intervall bevor sie den Code ausführen und warten nicht darauf bis sie mit ihrer Aufgabe fertig sind.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6253337"/>
                  </a:ext>
                </a:extLst>
              </a:tr>
            </a:tbl>
          </a:graphicData>
        </a:graphic>
      </p:graphicFrame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FAC02027-381E-4F32-B0F3-43CB0C9FC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" y="2806588"/>
            <a:ext cx="3556000" cy="918145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E4DF6F-CC42-4BAB-8D7E-79354E5C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8D60-3CE2-42A7-AF30-3142792BEEEB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0DCEA8-4200-4720-8831-3CD7A648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9B86E2-1566-4426-AEE1-F2D1088D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57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9D30A-403A-437C-A7D4-3A00C45B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Herausforderungen und Lösungen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DB5E1C0-4917-4E5F-A7B7-8F12AC3DE0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987631"/>
              </p:ext>
            </p:extLst>
          </p:nvPr>
        </p:nvGraphicFramePr>
        <p:xfrm>
          <a:off x="838200" y="2335053"/>
          <a:ext cx="10515600" cy="4248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130149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19536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Mit Layout:</a:t>
                      </a:r>
                    </a:p>
                  </a:txBody>
                  <a:tcPr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b="1" dirty="0"/>
                        <a:t>Ohne Layout:</a:t>
                      </a:r>
                    </a:p>
                  </a:txBody>
                  <a:tcPr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6974728"/>
                  </a:ext>
                </a:extLst>
              </a:tr>
              <a:tr h="387723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dirty="0"/>
                    </a:p>
                  </a:txBody>
                  <a:tcPr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1009373"/>
                  </a:ext>
                </a:extLst>
              </a:tr>
            </a:tbl>
          </a:graphicData>
        </a:graphic>
      </p:graphicFrame>
      <p:pic>
        <p:nvPicPr>
          <p:cNvPr id="3" name="Grafik 2" descr="Ein Bild, das Text, Software, Schrift, Zahl enthält.&#10;&#10;Beschreibung automatisch generiert.">
            <a:extLst>
              <a:ext uri="{FF2B5EF4-FFF2-40B4-BE49-F238E27FC236}">
                <a16:creationId xmlns:a16="http://schemas.microsoft.com/office/drawing/2014/main" id="{B11DEC7D-B619-B868-D73C-5AE3D51A6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230" y="3215984"/>
            <a:ext cx="3219450" cy="1800225"/>
          </a:xfrm>
          <a:prstGeom prst="rect">
            <a:avLst/>
          </a:prstGeom>
        </p:spPr>
      </p:pic>
      <p:pic>
        <p:nvPicPr>
          <p:cNvPr id="5" name="Grafik 4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ECDD650A-8831-C085-2B89-E7F8B5A88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233" y="3892689"/>
            <a:ext cx="2427872" cy="2507915"/>
          </a:xfrm>
          <a:prstGeom prst="rect">
            <a:avLst/>
          </a:prstGeom>
        </p:spPr>
      </p:pic>
      <p:pic>
        <p:nvPicPr>
          <p:cNvPr id="7" name="Grafik 6" descr="Ein Bild, das Text, Screenshot, Software, Design enthält.&#10;&#10;Beschreibung automatisch generiert.">
            <a:extLst>
              <a:ext uri="{FF2B5EF4-FFF2-40B4-BE49-F238E27FC236}">
                <a16:creationId xmlns:a16="http://schemas.microsoft.com/office/drawing/2014/main" id="{3106DD52-C432-D628-6AB5-8637EEB1E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56" y="2792354"/>
            <a:ext cx="4398044" cy="3237665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191AC1B-9420-4581-9E32-7686CF7E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518D-5949-4A30-AA7C-C878033A696E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C77DFD-3375-469D-A4D3-846D110D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834B3D-C742-4DA5-9617-D8B65FA8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37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959C6B72-F8E6-4281-8F3E-93FC0DC98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ABA501-8D8A-41F2-9B36-AA035A0E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Herausforderungen und Lösungen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DAF48F0-0790-4628-BF85-3E8CDDA97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38" y="3025261"/>
            <a:ext cx="2568599" cy="355692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1931B99-05D2-4F0E-BBF5-8E1450BF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9" y="3030391"/>
            <a:ext cx="2641015" cy="1479088"/>
          </a:xfrm>
          <a:prstGeom prst="rect">
            <a:avLst/>
          </a:prstGeom>
        </p:spPr>
      </p:pic>
      <p:sp>
        <p:nvSpPr>
          <p:cNvPr id="35" name="sketch line">
            <a:extLst>
              <a:ext uri="{FF2B5EF4-FFF2-40B4-BE49-F238E27FC236}">
                <a16:creationId xmlns:a16="http://schemas.microsoft.com/office/drawing/2014/main" id="{490234EE-E0D8-4805-9227-CCEAC6016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33979D8-A108-4E35-B5E8-D08289054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75" y="5105498"/>
            <a:ext cx="2638937" cy="1477849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E51ACD1A-1B96-49B5-81FD-D1A35F35E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339" y="928315"/>
            <a:ext cx="6965634" cy="50013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Fügt mehr Antwort Buttons hinzu oder entfernt sie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Überprüft, ob die Anzahl der Antwort-Buttons kleiner ist als die Anzahl der Antworten in der Frage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question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.getAnswerList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Wenn ja, erstellt neuen Button für die verbleibenden Antworten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question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.getAnswerList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Erstellt einen neuen Button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JButton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newAnswerBtn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JButton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Fügt dem Button einen 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ActionListener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hinzu, der die Methode </a:t>
            </a:r>
            <a:r>
              <a:rPr kumimoji="0" lang="de-DE" altLang="de-DE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selectButton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aufruft, 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de-DE" altLang="de-DE" sz="1100" i="1" dirty="0">
                <a:solidFill>
                  <a:srgbClr val="8C8C8C"/>
                </a:solidFill>
                <a:latin typeface="JetBrains Mono"/>
              </a:rPr>
              <a:t>//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wenn der Button geklickt wird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newAnswerBtn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.addActionListener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-&gt;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selectButton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newAnswerBtn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Fügt den neuen Button zur Liste der Antwort-Buttons hinzu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newAnswerBtn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Fügt den neuen Button zum Frame hinzu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frame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newAnswerBtn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Die zusätzlichen Buttons sollen entfernt werden, wenn es mehr Buttons als Antworten gibt.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.size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Überprüft, ob der aktuelle Button-index größer ist als die Anzahl der Antworten (-1)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question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.getAnswerList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Wenn ja, "versteckt" den Button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setVisible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Entfernt den Button vom Frame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frame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Entfernt den Button aus der Liste der Antwort-Buttons</a:t>
            </a:r>
            <a:b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de-DE" altLang="de-DE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.remove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answerBtnList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B10896-CE05-4D32-9130-35B627699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523D-2AE2-40EE-8845-50B5B864505C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BDD771-E50F-49B8-8DDF-857BC4D2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7B706D-34CA-4080-91DA-6DE118AF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29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C2D2B5-B7D9-43AE-B3DA-7E016E21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Vorführung…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Projector screen">
            <a:extLst>
              <a:ext uri="{FF2B5EF4-FFF2-40B4-BE49-F238E27FC236}">
                <a16:creationId xmlns:a16="http://schemas.microsoft.com/office/drawing/2014/main" id="{7B40E834-0879-F0E2-F048-1D424A6A1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152337-4E81-47F6-A216-CAE029A5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1190-B583-4EF1-804B-A3139E92C88C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741C90-8BE6-46C5-B20D-62F34A77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28D105-5663-4402-A8B1-4B17FFFD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7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A06B1B-859B-46CE-ACB8-DA3C80C7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Gibt es noch Fragen?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lbes Fragezeichen">
            <a:extLst>
              <a:ext uri="{FF2B5EF4-FFF2-40B4-BE49-F238E27FC236}">
                <a16:creationId xmlns:a16="http://schemas.microsoft.com/office/drawing/2014/main" id="{7BC5F322-0F8A-45DC-097C-679B2F72B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9" r="1990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2F0477-F4BA-450F-84D0-0F23D8D2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6F65-5902-467C-BA27-D3626E65DC0A}" type="datetime2">
              <a:rPr lang="de-DE" smtClean="0"/>
              <a:t>Donnerstag, 11. April 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602090-3C33-445A-84E5-5FB17341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Projektpräsentation - Java Quiz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6EAE78-8FDE-4A4A-B25D-252ED330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DF4B-91C1-4D3F-982E-ED18DEA3236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21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Breitbild</PresentationFormat>
  <Paragraphs>47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JetBrains Mono</vt:lpstr>
      <vt:lpstr>Office</vt:lpstr>
      <vt:lpstr>Projektpräsentaion - JavaQuiz -</vt:lpstr>
      <vt:lpstr>Aufgabenstellung </vt:lpstr>
      <vt:lpstr>Aufbau-Konsolenanwendung</vt:lpstr>
      <vt:lpstr>Aufbau</vt:lpstr>
      <vt:lpstr>Herausforderungen und Lösungen</vt:lpstr>
      <vt:lpstr>Herausforderungen und Lösungen</vt:lpstr>
      <vt:lpstr>Herausforderungen und Lösungen</vt:lpstr>
      <vt:lpstr>Vorführung…</vt:lpstr>
      <vt:lpstr>Gibt es 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JavaQuiz..</dc:title>
  <dc:creator>Arne Zimmermann</dc:creator>
  <cp:lastModifiedBy>Arne Zimmermann</cp:lastModifiedBy>
  <cp:revision>206</cp:revision>
  <dcterms:created xsi:type="dcterms:W3CDTF">2024-03-26T12:17:07Z</dcterms:created>
  <dcterms:modified xsi:type="dcterms:W3CDTF">2024-04-11T10:19:07Z</dcterms:modified>
</cp:coreProperties>
</file>