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6" r:id="rId6"/>
    <p:sldId id="260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5BC2C-818A-4160-B898-9A60D084A6F0}" v="333" dt="2024-04-11T10:10:34.880"/>
    <p1510:client id="{ED2047B5-32FD-40D5-B70B-21204650F017}" v="5" dt="2024-04-11T10:21:10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35882-39B7-473D-8AD7-32F8F054CB88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1D67-7CF4-403C-88FC-9D95EBE82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0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48860-602F-47A1-84B8-56D61E10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D46016-4AF4-45AF-8645-746B3E78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29783-8809-42B0-89BC-2EDEF19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983-3812-41B0-8486-DFF020DB6EC2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AF1EC-7C6C-42EE-A1BE-9508F781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223-E90C-433A-8215-3842824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5F8BD-1AF1-4DBD-A076-60E59FA0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74BF8-9313-4FA4-861E-273FF5CB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4587E-D1B6-4573-95AD-5BBAF20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4E1-E661-457E-ADAA-5BBCDDDF06D6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6C71A-C458-41D2-B188-05743BC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12E4-0BCD-4875-936A-244543A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7A9541-3686-4771-B0A5-E9C62112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F3C2C-7E01-4C41-95AD-3F5DABE2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7DEF4-0187-4299-BD22-907D8F37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BDE-4C75-490A-905B-73F48DD3B176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82CE6-3874-4E13-BA27-5B2327C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87AE4-6D78-4EDD-81A7-0146CB9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2C61-0C32-407C-B0CA-DE2756B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03E26-5581-43D6-84D7-65628540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A1562-B301-4287-BD94-583CA67B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E375-F6E2-4016-B879-8967D616347D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DE3DB-7E8D-4725-BC13-71D17225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35EF3-FC8B-4340-B2D1-8B5F2AA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EA34-9219-4034-8948-F0B7D56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57B53-BD34-4440-B746-8B92A658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E21F3-65DB-4331-8E56-6C05161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236-110E-4D67-A73D-F787F4134DD5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E976B-D39C-4E8D-8973-321C5F69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F5E36-8412-4856-A552-26E97D4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A83-2120-4469-B0C6-02ED6DF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E2D71-AAB7-4B66-ADCC-B88BE83D8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BDB73-C514-44E1-B510-69F28736F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0695B4-154C-4776-93B6-3C5FA56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787A-5332-4115-970F-1DF07AEC6CCF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8E837-A13F-432A-922A-58B1398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F604F-C6B2-4E8A-B5AC-8EEBA00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F72A-C3C0-444D-AF42-8D51EDCF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6AE84-73B3-453D-8349-7BB8E8EB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5BA3B-0498-44DC-BFF2-77BCC4F2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67CFB6-F469-4DD4-81FC-54D19731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B1447C-027F-4F37-8BD7-C2E1C47AE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73EEA-ABB5-4F9B-852D-4EB52DA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CE6-6C89-4FB7-AEF5-1B5A857571AF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DC1998-2844-4CBD-B10F-F9ED5DD0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C0A27-E608-4930-B6EF-55514E1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F913-517A-4926-8B68-C9F2BD22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4BB1A1-08DB-42DA-A0E1-770DDDD9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B6B5-6CFE-4FE2-8F4F-A3B9F4F9536B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F4882-5B7E-416E-B5F6-908B314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B5504-1193-4AC5-86BB-4DA12B07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CA386-B7A4-4768-BE03-BEA8DB24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3323-4B38-40B3-9653-65788B68D71B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76BA-3898-450F-8852-C2297DF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2890FB-9BC8-48FB-B02D-17E189F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EBBE-D9C3-4DD5-9F65-4A50FEA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F3AEB-BA7D-4467-9A41-40119722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B7259-23C7-4763-A1FD-9D430EEA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DF670-F3A0-443F-B17D-F28E8810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0329-BF66-4A12-9CAF-8026AE8D0D76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A8A6C-D71C-47F5-8400-2E25A43D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09A87-F60F-4751-B3B7-BF74514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F225-4A42-4BEC-A5EE-4CAD764B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507D6-A1E2-4A56-9F46-E6BA05DD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8EBF2E-274E-41B8-BC0D-86E2FC96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7A194-C626-4BA7-BDE9-19864FD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948-0EB6-4CEB-89C9-6830E42E412D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50A2C-969A-4F7F-8EBA-1B37FD73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0F491A-3FF2-47B4-B055-D97001F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A494-E0EA-4A36-A29C-9FA61F8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547F6-643C-40BE-AA2B-C76B8672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D04F-5D88-4500-BFC1-D3EFA665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E87A-3A6F-487B-8D11-49957ED3784E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2979F-DCCB-4BCD-A10C-FF0973E9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69D5B-CDCC-43B4-96E2-9AE3F2B8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4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BFA0B9-7E9F-4589-AC8A-3588D3F1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Projektpräsentation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dirty="0">
                <a:solidFill>
                  <a:srgbClr val="FFFFFF"/>
                </a:solidFill>
              </a:rPr>
              <a:t>- </a:t>
            </a:r>
            <a:r>
              <a:rPr lang="de-DE" sz="6600" dirty="0" err="1">
                <a:solidFill>
                  <a:srgbClr val="FFFFFF"/>
                </a:solidFill>
              </a:rPr>
              <a:t>JavaQuiz</a:t>
            </a:r>
            <a:r>
              <a:rPr lang="de-DE" sz="6600" dirty="0">
                <a:solidFill>
                  <a:srgbClr val="FFFFFF"/>
                </a:solidFill>
              </a:rPr>
              <a:t> -</a:t>
            </a:r>
            <a:endParaRPr lang="de-DE" sz="6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016852-1C84-47DC-B29B-B7B4FA87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von Arne Zimmermann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61C21-6899-4396-854F-113C409A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Aufgabenstellung </a:t>
            </a:r>
          </a:p>
        </p:txBody>
      </p:sp>
      <p:pic>
        <p:nvPicPr>
          <p:cNvPr id="70" name="Picture 4" descr="Fragezeichen vor pastellgrünem Hintergrund">
            <a:extLst>
              <a:ext uri="{FF2B5EF4-FFF2-40B4-BE49-F238E27FC236}">
                <a16:creationId xmlns:a16="http://schemas.microsoft.com/office/drawing/2014/main" id="{508923CD-6C94-8843-114C-B147B53D9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0" r="462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nhaltsplatzhalter 2">
            <a:extLst>
              <a:ext uri="{FF2B5EF4-FFF2-40B4-BE49-F238E27FC236}">
                <a16:creationId xmlns:a16="http://schemas.microsoft.com/office/drawing/2014/main" id="{A7135BDD-CC1E-4ED8-B700-A018BC5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000" dirty="0" err="1"/>
              <a:t>JavaQuiz</a:t>
            </a:r>
            <a:r>
              <a:rPr lang="de-DE" sz="2000" dirty="0"/>
              <a:t> – Quiz in Java (nicht über Java)</a:t>
            </a:r>
          </a:p>
          <a:p>
            <a:r>
              <a:rPr lang="de-DE" sz="2000" dirty="0"/>
              <a:t>Inhalte: 	10 Fragen -&gt; Randomisiert</a:t>
            </a:r>
            <a:br>
              <a:rPr lang="de-DE" sz="2000" dirty="0"/>
            </a:br>
            <a:r>
              <a:rPr lang="de-DE" sz="2000" dirty="0"/>
              <a:t>		2 Spielmodi</a:t>
            </a:r>
            <a:br>
              <a:rPr lang="de-DE" sz="2000" dirty="0"/>
            </a:br>
            <a:r>
              <a:rPr lang="de-DE" sz="2000" dirty="0"/>
              <a:t>		Highscore + Bestenliste</a:t>
            </a:r>
            <a:br>
              <a:rPr lang="de-DE" sz="2000" dirty="0"/>
            </a:br>
            <a:r>
              <a:rPr lang="de-DE" sz="2000" dirty="0"/>
              <a:t>		Menü</a:t>
            </a:r>
            <a:br>
              <a:rPr lang="de-DE" sz="2000" dirty="0"/>
            </a:br>
            <a:r>
              <a:rPr lang="de-DE" sz="2000" dirty="0"/>
              <a:t>		Joker</a:t>
            </a:r>
            <a:br>
              <a:rPr lang="de-DE" sz="2000" dirty="0"/>
            </a:br>
            <a:r>
              <a:rPr lang="de-DE" sz="2000" dirty="0"/>
              <a:t>		Zeitbegrenzung</a:t>
            </a:r>
          </a:p>
          <a:p>
            <a:r>
              <a:rPr lang="de-DE" sz="2000" dirty="0"/>
              <a:t>Hilfsmittel: 	JDK</a:t>
            </a:r>
            <a:br>
              <a:rPr lang="de-DE" sz="2000" dirty="0"/>
            </a:br>
            <a:r>
              <a:rPr lang="de-DE" sz="2000" dirty="0"/>
              <a:t>		</a:t>
            </a:r>
            <a:r>
              <a:rPr lang="de-DE" sz="2000" dirty="0" err="1"/>
              <a:t>IntelliJ</a:t>
            </a:r>
            <a:r>
              <a:rPr lang="de-DE" sz="2000" dirty="0"/>
              <a:t> IDEA</a:t>
            </a:r>
            <a:br>
              <a:rPr lang="de-DE" sz="2000" dirty="0"/>
            </a:br>
            <a:r>
              <a:rPr lang="de-DE" sz="2000" dirty="0"/>
              <a:t>		JSON-Bibliothek</a:t>
            </a:r>
            <a:br>
              <a:rPr lang="de-DE" sz="2000" dirty="0"/>
            </a:br>
            <a:r>
              <a:rPr lang="de-DE" sz="2000" dirty="0"/>
              <a:t>		GitHub Copilot</a:t>
            </a:r>
          </a:p>
          <a:p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36E764-7601-4FF3-8917-E617F9D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2E6D27-5589-4529-BD1E-4329EAA99B56}" type="datetime2">
              <a:rPr lang="de-DE" smtClean="0"/>
              <a:t>Dienstag, 16.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ED058-0676-4D95-997B-F4313D99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EE3F1C-5D50-44A0-AD20-FF6A1AC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Seite </a:t>
            </a:r>
            <a:fld id="{16F1DF4B-91C1-4D3F-982E-ED18DEA3236F}" type="slidenum">
              <a:rPr lang="de-DE" smtClean="0"/>
              <a:pPr>
                <a:spcAft>
                  <a:spcPts val="600"/>
                </a:spcAft>
              </a:pPr>
              <a:t>2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13878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3AD052F-4B41-451A-B1D2-42FE431E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342924"/>
            <a:ext cx="6903720" cy="41721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4E12DD-1647-47A9-B482-B46E67C2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000" dirty="0"/>
              <a:t>Aufbau Konsolenanwendung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591904-44AE-4A3C-95F2-54D9278B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859" y="1968835"/>
            <a:ext cx="6886124" cy="241868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70A69-AF9B-49AB-84C2-A6F0C9F4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9E5-562A-4D2F-A5B7-FAF87FA854A7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C6EFD6-84EF-4A7C-9622-942D025C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C8C43-A1F8-4396-B174-8F92467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6F1DF4B-91C1-4D3F-982E-ED18DEA3236F}" type="slidenum">
              <a:rPr lang="de-DE" smtClean="0"/>
              <a:t>3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27915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F4F10-E304-4336-819E-59F1F2C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Aufbau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826E6-9293-4B9B-AEAD-A4BAC951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/>
              <a:t>Klassen: 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Main, Highscore, </a:t>
            </a:r>
            <a:r>
              <a:rPr lang="de-DE" sz="2200" dirty="0" err="1"/>
              <a:t>HighscoreItem</a:t>
            </a:r>
            <a:r>
              <a:rPr lang="de-DE" sz="2200" dirty="0"/>
              <a:t>,</a:t>
            </a:r>
            <a:br>
              <a:rPr lang="de-DE" sz="2200" dirty="0"/>
            </a:br>
            <a:r>
              <a:rPr lang="de-DE" sz="2200" dirty="0"/>
              <a:t>Menu, </a:t>
            </a:r>
            <a:r>
              <a:rPr lang="de-DE" sz="2200" dirty="0" err="1"/>
              <a:t>NewQuestionFrame</a:t>
            </a:r>
            <a:r>
              <a:rPr lang="de-DE" sz="2200" dirty="0"/>
              <a:t>,</a:t>
            </a:r>
            <a:br>
              <a:rPr lang="de-DE" sz="2200" dirty="0"/>
            </a:br>
            <a:r>
              <a:rPr lang="de-DE" sz="2200" dirty="0"/>
              <a:t>Question, Quiz, </a:t>
            </a:r>
            <a:r>
              <a:rPr lang="de-DE" sz="2200" dirty="0" err="1"/>
              <a:t>QuizFrame</a:t>
            </a:r>
            <a:r>
              <a:rPr lang="de-DE" sz="2200" dirty="0"/>
              <a:t>,</a:t>
            </a:r>
            <a:br>
              <a:rPr lang="de-DE" sz="2200" dirty="0"/>
            </a:br>
            <a:r>
              <a:rPr lang="de-DE" sz="2200" dirty="0" err="1"/>
              <a:t>SettingsFrame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EEEFF-977F-4514-9ECE-28E8B2A6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338" y="-2908"/>
            <a:ext cx="6624384" cy="622082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56C13-94B2-448F-9075-43195FF6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30902D-61FC-4775-BFA7-E794F423E0A9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A0E48-7A59-4B14-944C-745D7CD6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7C505-5F00-4312-94D4-48C386A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Seite </a:t>
            </a:r>
            <a:fld id="{16F1DF4B-91C1-4D3F-982E-ED18DEA3236F}" type="slidenum">
              <a:rPr lang="de-DE" smtClean="0"/>
              <a:pPr>
                <a:spcAft>
                  <a:spcPts val="600"/>
                </a:spcAft>
              </a:pPr>
              <a:t>4</a:t>
            </a:fld>
            <a:r>
              <a:rPr lang="de-DE" dirty="0"/>
              <a:t> von 9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52445A-ADB2-44DD-B893-C6DC44E58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1083830"/>
            <a:ext cx="7507520" cy="40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9D30A-403A-437C-A7D4-3A00C45B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Herausforderungen und Lösungen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B5E1C0-4917-4E5F-A7B7-8F12AC3DE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87631"/>
              </p:ext>
            </p:extLst>
          </p:nvPr>
        </p:nvGraphicFramePr>
        <p:xfrm>
          <a:off x="838200" y="2335053"/>
          <a:ext cx="10515600" cy="424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3014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953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Mit Layout: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 dirty="0"/>
                        <a:t>Ohne Layout: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6974728"/>
                  </a:ext>
                </a:extLst>
              </a:tr>
              <a:tr h="38772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009373"/>
                  </a:ext>
                </a:extLst>
              </a:tr>
            </a:tbl>
          </a:graphicData>
        </a:graphic>
      </p:graphicFrame>
      <p:pic>
        <p:nvPicPr>
          <p:cNvPr id="3" name="Grafik 2" descr="Ein Bild, das Text, Software, Schrift, Zahl enthält.&#10;&#10;Beschreibung automatisch generiert.">
            <a:extLst>
              <a:ext uri="{FF2B5EF4-FFF2-40B4-BE49-F238E27FC236}">
                <a16:creationId xmlns:a16="http://schemas.microsoft.com/office/drawing/2014/main" id="{B11DEC7D-B619-B868-D73C-5AE3D51A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558977"/>
            <a:ext cx="3219450" cy="1800225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ECDD650A-8831-C085-2B89-E7F8B5A8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521" y="3204070"/>
            <a:ext cx="2427872" cy="2507915"/>
          </a:xfrm>
          <a:prstGeom prst="rect">
            <a:avLst/>
          </a:prstGeom>
        </p:spPr>
      </p:pic>
      <p:pic>
        <p:nvPicPr>
          <p:cNvPr id="7" name="Grafik 6" descr="Ein Bild, das Text, Screenshot, Software, Design enthält.&#10;&#10;Beschreibung automatisch generiert.">
            <a:extLst>
              <a:ext uri="{FF2B5EF4-FFF2-40B4-BE49-F238E27FC236}">
                <a16:creationId xmlns:a16="http://schemas.microsoft.com/office/drawing/2014/main" id="{3106DD52-C432-D628-6AB5-8637EEB1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6" y="2792354"/>
            <a:ext cx="4398044" cy="323766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91AC1B-9420-4581-9E32-7686CF7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0AF6-96D8-4CEB-A5AB-9A3D2FA77C51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C77DFD-3375-469D-A4D3-846D110D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34B3D-C742-4DA5-9617-D8B65FA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6F1DF4B-91C1-4D3F-982E-ED18DEA3236F}" type="slidenum">
              <a:rPr lang="de-DE" smtClean="0"/>
              <a:t>5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206837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9D30A-403A-437C-A7D4-3A00C45B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Herausforderungen und Lösungen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B5E1C0-4917-4E5F-A7B7-8F12AC3DE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621967"/>
              </p:ext>
            </p:extLst>
          </p:nvPr>
        </p:nvGraphicFramePr>
        <p:xfrm>
          <a:off x="838200" y="2335053"/>
          <a:ext cx="10515600" cy="3734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3014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95366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-Klassen: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74728"/>
                  </a:ext>
                </a:extLst>
              </a:tr>
              <a:tr h="1433703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9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-Art: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synchron zum Intervall aus, also warten bis der Code ausgeführt wurde und starten danach ihren Intervall.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asynchron zum Intervall aus, also starten den Intervall bevor sie den Code ausführen und warten nicht darauf bis sie mit ihrer Aufgabe fertig sind.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253337"/>
                  </a:ext>
                </a:extLst>
              </a:tr>
            </a:tbl>
          </a:graphicData>
        </a:graphic>
      </p:graphicFrame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FAC02027-381E-4F32-B0F3-43CB0C9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2806588"/>
            <a:ext cx="3556000" cy="91814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4DF6F-CC42-4BAB-8D7E-79354E5C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577-56CD-4FB3-BCAC-24229616B5AB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DCEA8-4200-4720-8831-3CD7A648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9B86E2-1566-4426-AEE1-F2D1088D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6F1DF4B-91C1-4D3F-982E-ED18DEA3236F}" type="slidenum">
              <a:rPr lang="de-DE" smtClean="0"/>
              <a:t>6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7575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BA501-8D8A-41F2-9B36-AA035A0E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Herausforderungen und Lösungen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DAF48F0-0790-4628-BF85-3E8CDDA9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80" y="3025261"/>
            <a:ext cx="2406205" cy="32321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1931B99-05D2-4F0E-BBF5-8E1450BF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17" y="3030391"/>
            <a:ext cx="2641015" cy="1479088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3979D8-A108-4E35-B5E8-D0828905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83" y="4780711"/>
            <a:ext cx="2638937" cy="1477849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51ACD1A-1B96-49B5-81FD-D1A35F35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339" y="928315"/>
            <a:ext cx="6965634" cy="50013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mehr Antwort Buttons hinzu oder entfernt sie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die Anzahl der Antwort-Buttons kleiner ist als die Anzahl der Antworten in der Frage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erstellt neuen Button für die verbleibenden Antworten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Erstellt einen neuen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dem Button einen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ActionListener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hinzu, der die Methode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aufruft, 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de-DE" altLang="de-DE" sz="1100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wenn der Button geklickt wird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.addActionListener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zur Liste der Antwort-Buttons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zum Frame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Die zusätzlichen Buttons sollen entfernt werden, wenn es mehr Buttons als Antworten gibt.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der aktuelle Button-index größer ist als die Anzahl der Antworten (-1)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"versteckt" den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setVisible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vom Frame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aus der Liste der Antwort-Buttons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10896-CE05-4D32-9130-35B6276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C823-2820-4151-8E6A-BE464B5EFCD0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DD771-E50F-49B8-8DDF-857BC4D2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B706D-34CA-4080-91DA-6DE118AF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6F1DF4B-91C1-4D3F-982E-ED18DEA3236F}" type="slidenum">
              <a:rPr lang="de-DE" smtClean="0"/>
              <a:t>7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7452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2D2B5-B7D9-43AE-B3DA-7E016E21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Vorführung…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Projector screen">
            <a:extLst>
              <a:ext uri="{FF2B5EF4-FFF2-40B4-BE49-F238E27FC236}">
                <a16:creationId xmlns:a16="http://schemas.microsoft.com/office/drawing/2014/main" id="{7B40E834-0879-F0E2-F048-1D424A6A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52337-4E81-47F6-A216-CAE029A5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332-CB69-4C2E-938B-0D3A2DD44C10}" type="datetime2">
              <a:rPr lang="de-DE" smtClean="0"/>
              <a:t>Dienstag, 16.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741C90-8BE6-46C5-B20D-62F34A77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28D105-5663-4402-A8B1-4B17FFFD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6F1DF4B-91C1-4D3F-982E-ED18DEA3236F}" type="slidenum">
              <a:rPr lang="de-DE" smtClean="0"/>
              <a:t>8</a:t>
            </a:fld>
            <a:r>
              <a:rPr lang="de-DE" dirty="0"/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266517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A06B1B-859B-46CE-ACB8-DA3C80C7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Gibt es noch Fragen?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F0477-F4BA-450F-84D0-0F23D8D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681697-5752-4923-98B8-C4EEED858185}" type="datetime2">
              <a:rPr lang="de-DE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Dienstag, 16. April 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Picture 4" descr="Gelbes Fragezeichen">
            <a:extLst>
              <a:ext uri="{FF2B5EF4-FFF2-40B4-BE49-F238E27FC236}">
                <a16:creationId xmlns:a16="http://schemas.microsoft.com/office/drawing/2014/main" id="{7BC5F322-0F8A-45DC-097C-679B2F72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9" r="199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602090-3C33-445A-84E5-5FB1734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52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EAE78-8FDE-4A4A-B25D-252ED33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0078" y="6356350"/>
            <a:ext cx="11337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 err="1">
                <a:solidFill>
                  <a:srgbClr val="FFFFFF"/>
                </a:solidFill>
                <a:latin typeface="Calibri" panose="020F0502020204030204"/>
              </a:rPr>
              <a:t>Seite</a:t>
            </a: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</a:t>
            </a:r>
            <a:fld id="{16F1DF4B-91C1-4D3F-982E-ED18DEA3236F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von 9</a:t>
            </a:r>
          </a:p>
        </p:txBody>
      </p:sp>
    </p:spTree>
    <p:extLst>
      <p:ext uri="{BB962C8B-B14F-4D97-AF65-F5344CB8AC3E}">
        <p14:creationId xmlns:p14="http://schemas.microsoft.com/office/powerpoint/2010/main" val="17652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</vt:lpstr>
      <vt:lpstr>Projektpräsentation - JavaQuiz -</vt:lpstr>
      <vt:lpstr>Aufgabenstellung </vt:lpstr>
      <vt:lpstr>Aufbau Konsolenanwendung</vt:lpstr>
      <vt:lpstr>Aufbau</vt:lpstr>
      <vt:lpstr>Herausforderungen und Lösungen</vt:lpstr>
      <vt:lpstr>Herausforderungen und Lösungen</vt:lpstr>
      <vt:lpstr>Herausforderungen und Lösungen</vt:lpstr>
      <vt:lpstr>Vorführung…</vt:lpstr>
      <vt:lpstr>Gibt es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JavaQuiz..</dc:title>
  <dc:creator>Arne Zimmermann</dc:creator>
  <cp:lastModifiedBy>Arne Zimmermann</cp:lastModifiedBy>
  <cp:revision>233</cp:revision>
  <dcterms:created xsi:type="dcterms:W3CDTF">2024-03-26T12:17:07Z</dcterms:created>
  <dcterms:modified xsi:type="dcterms:W3CDTF">2024-04-16T10:26:25Z</dcterms:modified>
</cp:coreProperties>
</file>