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71" r:id="rId5"/>
    <p:sldId id="272" r:id="rId6"/>
    <p:sldId id="270" r:id="rId7"/>
    <p:sldId id="273" r:id="rId8"/>
    <p:sldId id="263" r:id="rId9"/>
    <p:sldId id="268" r:id="rId10"/>
    <p:sldId id="258" r:id="rId11"/>
    <p:sldId id="264" r:id="rId12"/>
    <p:sldId id="265" r:id="rId13"/>
    <p:sldId id="267" r:id="rId14"/>
    <p:sldId id="274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E5BB29-D1BC-4851-B14F-A3A431565322}" v="24" dt="2025-05-12T07:42:12.5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22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 Scheers" userId="38201f48242289ee" providerId="LiveId" clId="{2DCCE6AF-262C-43D7-BAEC-973F225A03C2}"/>
    <pc:docChg chg="undo redo custSel addSld delSld modSld">
      <pc:chgData name="Laure Scheers" userId="38201f48242289ee" providerId="LiveId" clId="{2DCCE6AF-262C-43D7-BAEC-973F225A03C2}" dt="2025-05-09T07:36:46.705" v="901" actId="1076"/>
      <pc:docMkLst>
        <pc:docMk/>
      </pc:docMkLst>
      <pc:sldChg chg="addSp delSp modSp mod">
        <pc:chgData name="Laure Scheers" userId="38201f48242289ee" providerId="LiveId" clId="{2DCCE6AF-262C-43D7-BAEC-973F225A03C2}" dt="2025-05-07T14:26:06.125" v="724" actId="1076"/>
        <pc:sldMkLst>
          <pc:docMk/>
          <pc:sldMk cId="2900077696" sldId="258"/>
        </pc:sldMkLst>
        <pc:spChg chg="mod">
          <ac:chgData name="Laure Scheers" userId="38201f48242289ee" providerId="LiveId" clId="{2DCCE6AF-262C-43D7-BAEC-973F225A03C2}" dt="2025-05-07T14:25:55.872" v="720" actId="1076"/>
          <ac:spMkLst>
            <pc:docMk/>
            <pc:sldMk cId="2900077696" sldId="258"/>
            <ac:spMk id="3" creationId="{0FEE1A1C-B5AC-AE1D-0260-DE02CEEB31E8}"/>
          </ac:spMkLst>
        </pc:spChg>
      </pc:sldChg>
      <pc:sldChg chg="addSp delSp modSp del mod">
        <pc:chgData name="Laure Scheers" userId="38201f48242289ee" providerId="LiveId" clId="{2DCCE6AF-262C-43D7-BAEC-973F225A03C2}" dt="2025-05-09T07:36:08.734" v="883" actId="2696"/>
        <pc:sldMkLst>
          <pc:docMk/>
          <pc:sldMk cId="3112307698" sldId="259"/>
        </pc:sldMkLst>
      </pc:sldChg>
      <pc:sldChg chg="addSp modSp mod setBg">
        <pc:chgData name="Laure Scheers" userId="38201f48242289ee" providerId="LiveId" clId="{2DCCE6AF-262C-43D7-BAEC-973F225A03C2}" dt="2025-05-09T07:36:19.086" v="898" actId="5793"/>
        <pc:sldMkLst>
          <pc:docMk/>
          <pc:sldMk cId="3060832035" sldId="261"/>
        </pc:sldMkLst>
        <pc:spChg chg="mod">
          <ac:chgData name="Laure Scheers" userId="38201f48242289ee" providerId="LiveId" clId="{2DCCE6AF-262C-43D7-BAEC-973F225A03C2}" dt="2025-05-05T09:49:56.383" v="575" actId="26606"/>
          <ac:spMkLst>
            <pc:docMk/>
            <pc:sldMk cId="3060832035" sldId="261"/>
            <ac:spMk id="2" creationId="{A5FE3154-4214-B92B-37BB-0D8B2C91331A}"/>
          </ac:spMkLst>
        </pc:spChg>
        <pc:spChg chg="mod">
          <ac:chgData name="Laure Scheers" userId="38201f48242289ee" providerId="LiveId" clId="{2DCCE6AF-262C-43D7-BAEC-973F225A03C2}" dt="2025-05-09T07:36:19.086" v="898" actId="5793"/>
          <ac:spMkLst>
            <pc:docMk/>
            <pc:sldMk cId="3060832035" sldId="261"/>
            <ac:spMk id="3" creationId="{D16CAB9F-E7D4-C5A9-0006-4F5AF6E3C27E}"/>
          </ac:spMkLst>
        </pc:spChg>
        <pc:spChg chg="add">
          <ac:chgData name="Laure Scheers" userId="38201f48242289ee" providerId="LiveId" clId="{2DCCE6AF-262C-43D7-BAEC-973F225A03C2}" dt="2025-05-05T09:49:56.383" v="575" actId="26606"/>
          <ac:spMkLst>
            <pc:docMk/>
            <pc:sldMk cId="3060832035" sldId="261"/>
            <ac:spMk id="8" creationId="{E978A47D-4F17-40FE-AB70-7AF78A9575EB}"/>
          </ac:spMkLst>
        </pc:spChg>
        <pc:grpChg chg="add">
          <ac:chgData name="Laure Scheers" userId="38201f48242289ee" providerId="LiveId" clId="{2DCCE6AF-262C-43D7-BAEC-973F225A03C2}" dt="2025-05-05T09:49:56.383" v="575" actId="26606"/>
          <ac:grpSpMkLst>
            <pc:docMk/>
            <pc:sldMk cId="3060832035" sldId="261"/>
            <ac:grpSpMk id="10" creationId="{85BE3A7E-6A3F-401E-A025-BBB8FDB8DD30}"/>
          </ac:grpSpMkLst>
        </pc:grpChg>
        <pc:grpChg chg="add">
          <ac:chgData name="Laure Scheers" userId="38201f48242289ee" providerId="LiveId" clId="{2DCCE6AF-262C-43D7-BAEC-973F225A03C2}" dt="2025-05-05T09:49:56.383" v="575" actId="26606"/>
          <ac:grpSpMkLst>
            <pc:docMk/>
            <pc:sldMk cId="3060832035" sldId="261"/>
            <ac:grpSpMk id="41" creationId="{F4E035BE-9FF4-43D3-BC25-CF582D7FF85E}"/>
          </ac:grpSpMkLst>
        </pc:grpChg>
        <pc:cxnChg chg="add">
          <ac:chgData name="Laure Scheers" userId="38201f48242289ee" providerId="LiveId" clId="{2DCCE6AF-262C-43D7-BAEC-973F225A03C2}" dt="2025-05-05T09:49:56.383" v="575" actId="26606"/>
          <ac:cxnSpMkLst>
            <pc:docMk/>
            <pc:sldMk cId="3060832035" sldId="261"/>
            <ac:cxnSpMk id="39" creationId="{085ECEC0-FF5D-4348-92C7-1EA7C61E770C}"/>
          </ac:cxnSpMkLst>
        </pc:cxnChg>
      </pc:sldChg>
      <pc:sldChg chg="addSp delSp modSp mod setBg">
        <pc:chgData name="Laure Scheers" userId="38201f48242289ee" providerId="LiveId" clId="{2DCCE6AF-262C-43D7-BAEC-973F225A03C2}" dt="2025-05-09T07:36:46.705" v="901" actId="1076"/>
        <pc:sldMkLst>
          <pc:docMk/>
          <pc:sldMk cId="2774639165" sldId="262"/>
        </pc:sldMkLst>
        <pc:spChg chg="mod">
          <ac:chgData name="Laure Scheers" userId="38201f48242289ee" providerId="LiveId" clId="{2DCCE6AF-262C-43D7-BAEC-973F225A03C2}" dt="2025-05-05T08:38:13.193" v="283" actId="26606"/>
          <ac:spMkLst>
            <pc:docMk/>
            <pc:sldMk cId="2774639165" sldId="262"/>
            <ac:spMk id="2" creationId="{49CA0442-1AD4-7315-B287-DB25735BF6C8}"/>
          </ac:spMkLst>
        </pc:spChg>
        <pc:spChg chg="mod ord">
          <ac:chgData name="Laure Scheers" userId="38201f48242289ee" providerId="LiveId" clId="{2DCCE6AF-262C-43D7-BAEC-973F225A03C2}" dt="2025-05-09T07:36:46.705" v="901" actId="1076"/>
          <ac:spMkLst>
            <pc:docMk/>
            <pc:sldMk cId="2774639165" sldId="262"/>
            <ac:spMk id="3" creationId="{583A1609-C699-3C51-1A8D-E1C95D12D40B}"/>
          </ac:spMkLst>
        </pc:spChg>
        <pc:picChg chg="add mod">
          <ac:chgData name="Laure Scheers" userId="38201f48242289ee" providerId="LiveId" clId="{2DCCE6AF-262C-43D7-BAEC-973F225A03C2}" dt="2025-05-09T07:36:41.876" v="900" actId="1076"/>
          <ac:picMkLst>
            <pc:docMk/>
            <pc:sldMk cId="2774639165" sldId="262"/>
            <ac:picMk id="1026" creationId="{F4926CF6-F77D-1526-B24D-D68F139D7503}"/>
          </ac:picMkLst>
        </pc:picChg>
      </pc:sldChg>
      <pc:sldChg chg="addSp delSp modSp mod">
        <pc:chgData name="Laure Scheers" userId="38201f48242289ee" providerId="LiveId" clId="{2DCCE6AF-262C-43D7-BAEC-973F225A03C2}" dt="2025-05-09T06:47:52.203" v="812" actId="1076"/>
        <pc:sldMkLst>
          <pc:docMk/>
          <pc:sldMk cId="1303046472" sldId="263"/>
        </pc:sldMkLst>
        <pc:spChg chg="mod">
          <ac:chgData name="Laure Scheers" userId="38201f48242289ee" providerId="LiveId" clId="{2DCCE6AF-262C-43D7-BAEC-973F225A03C2}" dt="2025-05-09T06:47:36.734" v="807" actId="1076"/>
          <ac:spMkLst>
            <pc:docMk/>
            <pc:sldMk cId="1303046472" sldId="263"/>
            <ac:spMk id="2" creationId="{0AA93EAC-00F6-C063-FDB3-EF2C1E9AD5B8}"/>
          </ac:spMkLst>
        </pc:spChg>
        <pc:picChg chg="add mod">
          <ac:chgData name="Laure Scheers" userId="38201f48242289ee" providerId="LiveId" clId="{2DCCE6AF-262C-43D7-BAEC-973F225A03C2}" dt="2025-05-09T06:47:52.203" v="812" actId="1076"/>
          <ac:picMkLst>
            <pc:docMk/>
            <pc:sldMk cId="1303046472" sldId="263"/>
            <ac:picMk id="17" creationId="{3B44B289-516E-996F-0572-456B79B2CE32}"/>
          </ac:picMkLst>
        </pc:picChg>
      </pc:sldChg>
      <pc:sldChg chg="addSp delSp modSp mod setBg">
        <pc:chgData name="Laure Scheers" userId="38201f48242289ee" providerId="LiveId" clId="{2DCCE6AF-262C-43D7-BAEC-973F225A03C2}" dt="2025-05-07T14:28:38.440" v="726" actId="1076"/>
        <pc:sldMkLst>
          <pc:docMk/>
          <pc:sldMk cId="3210131270" sldId="264"/>
        </pc:sldMkLst>
        <pc:spChg chg="mod">
          <ac:chgData name="Laure Scheers" userId="38201f48242289ee" providerId="LiveId" clId="{2DCCE6AF-262C-43D7-BAEC-973F225A03C2}" dt="2025-05-05T07:39:25.074" v="7" actId="26606"/>
          <ac:spMkLst>
            <pc:docMk/>
            <pc:sldMk cId="3210131270" sldId="264"/>
            <ac:spMk id="2" creationId="{0D8C4454-78F4-C829-BBFB-1F616670416C}"/>
          </ac:spMkLst>
        </pc:spChg>
        <pc:spChg chg="mod ord">
          <ac:chgData name="Laure Scheers" userId="38201f48242289ee" providerId="LiveId" clId="{2DCCE6AF-262C-43D7-BAEC-973F225A03C2}" dt="2025-05-07T14:23:38.758" v="710" actId="1076"/>
          <ac:spMkLst>
            <pc:docMk/>
            <pc:sldMk cId="3210131270" sldId="264"/>
            <ac:spMk id="3" creationId="{033213FC-9440-2F90-6F6B-895C3B5EA091}"/>
          </ac:spMkLst>
        </pc:spChg>
        <pc:picChg chg="add mod">
          <ac:chgData name="Laure Scheers" userId="38201f48242289ee" providerId="LiveId" clId="{2DCCE6AF-262C-43D7-BAEC-973F225A03C2}" dt="2025-05-05T07:39:25.074" v="7" actId="26606"/>
          <ac:picMkLst>
            <pc:docMk/>
            <pc:sldMk cId="3210131270" sldId="264"/>
            <ac:picMk id="4" creationId="{1D1BAD77-E4E7-8D0A-B490-90D4C5124B6F}"/>
          </ac:picMkLst>
        </pc:picChg>
        <pc:picChg chg="add mod">
          <ac:chgData name="Laure Scheers" userId="38201f48242289ee" providerId="LiveId" clId="{2DCCE6AF-262C-43D7-BAEC-973F225A03C2}" dt="2025-05-05T07:39:25.074" v="7" actId="26606"/>
          <ac:picMkLst>
            <pc:docMk/>
            <pc:sldMk cId="3210131270" sldId="264"/>
            <ac:picMk id="7" creationId="{F0D1E823-0961-7A70-449A-8369DFF6C51B}"/>
          </ac:picMkLst>
        </pc:picChg>
      </pc:sldChg>
      <pc:sldChg chg="addSp delSp modSp mod setBg">
        <pc:chgData name="Laure Scheers" userId="38201f48242289ee" providerId="LiveId" clId="{2DCCE6AF-262C-43D7-BAEC-973F225A03C2}" dt="2025-05-07T14:35:52.217" v="778" actId="14100"/>
        <pc:sldMkLst>
          <pc:docMk/>
          <pc:sldMk cId="3146792871" sldId="265"/>
        </pc:sldMkLst>
        <pc:spChg chg="mod">
          <ac:chgData name="Laure Scheers" userId="38201f48242289ee" providerId="LiveId" clId="{2DCCE6AF-262C-43D7-BAEC-973F225A03C2}" dt="2025-05-05T09:33:38.831" v="343" actId="20577"/>
          <ac:spMkLst>
            <pc:docMk/>
            <pc:sldMk cId="3146792871" sldId="265"/>
            <ac:spMk id="2" creationId="{32ECFB6A-739C-7C5B-A2CE-B844FC3271F3}"/>
          </ac:spMkLst>
        </pc:spChg>
        <pc:spChg chg="mod ord">
          <ac:chgData name="Laure Scheers" userId="38201f48242289ee" providerId="LiveId" clId="{2DCCE6AF-262C-43D7-BAEC-973F225A03C2}" dt="2025-05-07T14:35:52.217" v="778" actId="14100"/>
          <ac:spMkLst>
            <pc:docMk/>
            <pc:sldMk cId="3146792871" sldId="265"/>
            <ac:spMk id="3" creationId="{E735E43B-4DB0-3E3B-49F4-7B7E4E20CF77}"/>
          </ac:spMkLst>
        </pc:spChg>
        <pc:picChg chg="add mod ord">
          <ac:chgData name="Laure Scheers" userId="38201f48242289ee" providerId="LiveId" clId="{2DCCE6AF-262C-43D7-BAEC-973F225A03C2}" dt="2025-05-05T09:31:58.984" v="330" actId="26606"/>
          <ac:picMkLst>
            <pc:docMk/>
            <pc:sldMk cId="3146792871" sldId="265"/>
            <ac:picMk id="5" creationId="{20BF2ADB-A19E-BF5F-4CA8-16A1A45405CB}"/>
          </ac:picMkLst>
        </pc:picChg>
        <pc:picChg chg="add mod">
          <ac:chgData name="Laure Scheers" userId="38201f48242289ee" providerId="LiveId" clId="{2DCCE6AF-262C-43D7-BAEC-973F225A03C2}" dt="2025-05-05T09:31:58.984" v="330" actId="26606"/>
          <ac:picMkLst>
            <pc:docMk/>
            <pc:sldMk cId="3146792871" sldId="265"/>
            <ac:picMk id="6" creationId="{4CF2EC26-7D86-2A9D-04AF-EF3A6F94BFA3}"/>
          </ac:picMkLst>
        </pc:picChg>
      </pc:sldChg>
      <pc:sldChg chg="addSp delSp modSp new mod">
        <pc:chgData name="Laure Scheers" userId="38201f48242289ee" providerId="LiveId" clId="{2DCCE6AF-262C-43D7-BAEC-973F225A03C2}" dt="2025-05-05T07:53:13.482" v="141" actId="1076"/>
        <pc:sldMkLst>
          <pc:docMk/>
          <pc:sldMk cId="1828014065" sldId="266"/>
        </pc:sldMkLst>
      </pc:sldChg>
      <pc:sldChg chg="addSp modSp new mod setBg">
        <pc:chgData name="Laure Scheers" userId="38201f48242289ee" providerId="LiveId" clId="{2DCCE6AF-262C-43D7-BAEC-973F225A03C2}" dt="2025-05-07T14:57:21.141" v="799" actId="14100"/>
        <pc:sldMkLst>
          <pc:docMk/>
          <pc:sldMk cId="249076932" sldId="267"/>
        </pc:sldMkLst>
        <pc:spChg chg="mod">
          <ac:chgData name="Laure Scheers" userId="38201f48242289ee" providerId="LiveId" clId="{2DCCE6AF-262C-43D7-BAEC-973F225A03C2}" dt="2025-05-07T14:57:04.762" v="794" actId="1076"/>
          <ac:spMkLst>
            <pc:docMk/>
            <pc:sldMk cId="249076932" sldId="267"/>
            <ac:spMk id="2" creationId="{F81D383A-2A12-80D7-B682-75FA2B577385}"/>
          </ac:spMkLst>
        </pc:spChg>
        <pc:spChg chg="mod ord">
          <ac:chgData name="Laure Scheers" userId="38201f48242289ee" providerId="LiveId" clId="{2DCCE6AF-262C-43D7-BAEC-973F225A03C2}" dt="2025-05-07T14:57:21.141" v="799" actId="14100"/>
          <ac:spMkLst>
            <pc:docMk/>
            <pc:sldMk cId="249076932" sldId="267"/>
            <ac:spMk id="3" creationId="{41296D52-C2D4-F932-208E-464AFA3DC212}"/>
          </ac:spMkLst>
        </pc:spChg>
        <pc:picChg chg="add mod">
          <ac:chgData name="Laure Scheers" userId="38201f48242289ee" providerId="LiveId" clId="{2DCCE6AF-262C-43D7-BAEC-973F225A03C2}" dt="2025-05-05T09:41:00.492" v="410" actId="26606"/>
          <ac:picMkLst>
            <pc:docMk/>
            <pc:sldMk cId="249076932" sldId="267"/>
            <ac:picMk id="4" creationId="{8ADAF7F2-0441-BAB2-E749-59E1C24A239A}"/>
          </ac:picMkLst>
        </pc:picChg>
        <pc:picChg chg="add mod">
          <ac:chgData name="Laure Scheers" userId="38201f48242289ee" providerId="LiveId" clId="{2DCCE6AF-262C-43D7-BAEC-973F225A03C2}" dt="2025-05-05T09:41:00.492" v="410" actId="26606"/>
          <ac:picMkLst>
            <pc:docMk/>
            <pc:sldMk cId="249076932" sldId="267"/>
            <ac:picMk id="5" creationId="{A35673CE-EFB0-EB26-F00C-1E95F0B4ACDD}"/>
          </ac:picMkLst>
        </pc:picChg>
      </pc:sldChg>
      <pc:sldChg chg="addSp delSp modSp new mod setBg">
        <pc:chgData name="Laure Scheers" userId="38201f48242289ee" providerId="LiveId" clId="{2DCCE6AF-262C-43D7-BAEC-973F225A03C2}" dt="2025-05-09T07:28:52.142" v="834" actId="1076"/>
        <pc:sldMkLst>
          <pc:docMk/>
          <pc:sldMk cId="2537050772" sldId="268"/>
        </pc:sldMkLst>
        <pc:spChg chg="mod">
          <ac:chgData name="Laure Scheers" userId="38201f48242289ee" providerId="LiveId" clId="{2DCCE6AF-262C-43D7-BAEC-973F225A03C2}" dt="2025-05-09T07:28:48.949" v="833" actId="1076"/>
          <ac:spMkLst>
            <pc:docMk/>
            <pc:sldMk cId="2537050772" sldId="268"/>
            <ac:spMk id="2" creationId="{391E6116-8219-1035-F3CF-2F88DEEC30EE}"/>
          </ac:spMkLst>
        </pc:spChg>
        <pc:picChg chg="add mod">
          <ac:chgData name="Laure Scheers" userId="38201f48242289ee" providerId="LiveId" clId="{2DCCE6AF-262C-43D7-BAEC-973F225A03C2}" dt="2025-05-09T07:28:52.142" v="834" actId="1076"/>
          <ac:picMkLst>
            <pc:docMk/>
            <pc:sldMk cId="2537050772" sldId="268"/>
            <ac:picMk id="5" creationId="{49736ED5-896D-149D-2779-DEC5AEFD25DB}"/>
          </ac:picMkLst>
        </pc:picChg>
      </pc:sldChg>
    </pc:docChg>
  </pc:docChgLst>
  <pc:docChgLst>
    <pc:chgData name="Laure Scheers" userId="38201f48242289ee" providerId="LiveId" clId="{A2E5BB29-D1BC-4851-B14F-A3A431565322}"/>
    <pc:docChg chg="undo custSel addSld delSld modSld sldOrd">
      <pc:chgData name="Laure Scheers" userId="38201f48242289ee" providerId="LiveId" clId="{A2E5BB29-D1BC-4851-B14F-A3A431565322}" dt="2025-05-12T07:42:41.218" v="473" actId="20577"/>
      <pc:docMkLst>
        <pc:docMk/>
      </pc:docMkLst>
      <pc:sldChg chg="addSp delSp modSp mod delDesignElem chgLayout">
        <pc:chgData name="Laure Scheers" userId="38201f48242289ee" providerId="LiveId" clId="{A2E5BB29-D1BC-4851-B14F-A3A431565322}" dt="2025-05-09T08:34:33.071" v="440" actId="1076"/>
        <pc:sldMkLst>
          <pc:docMk/>
          <pc:sldMk cId="2900077696" sldId="258"/>
        </pc:sldMkLst>
        <pc:spChg chg="mod ord">
          <ac:chgData name="Laure Scheers" userId="38201f48242289ee" providerId="LiveId" clId="{A2E5BB29-D1BC-4851-B14F-A3A431565322}" dt="2025-05-09T08:05:19.559" v="351" actId="26606"/>
          <ac:spMkLst>
            <pc:docMk/>
            <pc:sldMk cId="2900077696" sldId="258"/>
            <ac:spMk id="2" creationId="{55BA69A9-4FE4-B7F9-F3E1-656BECC65ABC}"/>
          </ac:spMkLst>
        </pc:spChg>
        <pc:spChg chg="mod ord">
          <ac:chgData name="Laure Scheers" userId="38201f48242289ee" providerId="LiveId" clId="{A2E5BB29-D1BC-4851-B14F-A3A431565322}" dt="2025-05-09T08:05:19.559" v="351" actId="26606"/>
          <ac:spMkLst>
            <pc:docMk/>
            <pc:sldMk cId="2900077696" sldId="258"/>
            <ac:spMk id="3" creationId="{0FEE1A1C-B5AC-AE1D-0260-DE02CEEB31E8}"/>
          </ac:spMkLst>
        </pc:spChg>
        <pc:spChg chg="add">
          <ac:chgData name="Laure Scheers" userId="38201f48242289ee" providerId="LiveId" clId="{A2E5BB29-D1BC-4851-B14F-A3A431565322}" dt="2025-05-09T08:05:19.559" v="351" actId="26606"/>
          <ac:spMkLst>
            <pc:docMk/>
            <pc:sldMk cId="2900077696" sldId="258"/>
            <ac:spMk id="26" creationId="{319E90E5-44B8-4B47-A579-73EB0B1979DD}"/>
          </ac:spMkLst>
        </pc:spChg>
        <pc:picChg chg="mod ord">
          <ac:chgData name="Laure Scheers" userId="38201f48242289ee" providerId="LiveId" clId="{A2E5BB29-D1BC-4851-B14F-A3A431565322}" dt="2025-05-09T08:05:19.559" v="351" actId="26606"/>
          <ac:picMkLst>
            <pc:docMk/>
            <pc:sldMk cId="2900077696" sldId="258"/>
            <ac:picMk id="4" creationId="{61EB7914-10A9-7636-9E49-DA8C4A323BF5}"/>
          </ac:picMkLst>
        </pc:picChg>
        <pc:picChg chg="mod">
          <ac:chgData name="Laure Scheers" userId="38201f48242289ee" providerId="LiveId" clId="{A2E5BB29-D1BC-4851-B14F-A3A431565322}" dt="2025-05-09T08:34:33.071" v="440" actId="1076"/>
          <ac:picMkLst>
            <pc:docMk/>
            <pc:sldMk cId="2900077696" sldId="258"/>
            <ac:picMk id="6" creationId="{45467029-796E-C26F-DCCF-56F8CDC09447}"/>
          </ac:picMkLst>
        </pc:picChg>
        <pc:picChg chg="add mod">
          <ac:chgData name="Laure Scheers" userId="38201f48242289ee" providerId="LiveId" clId="{A2E5BB29-D1BC-4851-B14F-A3A431565322}" dt="2025-05-09T08:05:19.559" v="351" actId="26606"/>
          <ac:picMkLst>
            <pc:docMk/>
            <pc:sldMk cId="2900077696" sldId="258"/>
            <ac:picMk id="8" creationId="{C714F5FC-323A-4E90-765E-DD8C90E9E470}"/>
          </ac:picMkLst>
        </pc:picChg>
      </pc:sldChg>
      <pc:sldChg chg="addSp delSp modSp mod">
        <pc:chgData name="Laure Scheers" userId="38201f48242289ee" providerId="LiveId" clId="{A2E5BB29-D1BC-4851-B14F-A3A431565322}" dt="2025-05-09T08:07:22.214" v="394" actId="1076"/>
        <pc:sldMkLst>
          <pc:docMk/>
          <pc:sldMk cId="3210131270" sldId="264"/>
        </pc:sldMkLst>
        <pc:spChg chg="mod">
          <ac:chgData name="Laure Scheers" userId="38201f48242289ee" providerId="LiveId" clId="{A2E5BB29-D1BC-4851-B14F-A3A431565322}" dt="2025-05-09T08:06:37.569" v="373" actId="26606"/>
          <ac:spMkLst>
            <pc:docMk/>
            <pc:sldMk cId="3210131270" sldId="264"/>
            <ac:spMk id="2" creationId="{0D8C4454-78F4-C829-BBFB-1F616670416C}"/>
          </ac:spMkLst>
        </pc:spChg>
        <pc:spChg chg="mod ord">
          <ac:chgData name="Laure Scheers" userId="38201f48242289ee" providerId="LiveId" clId="{A2E5BB29-D1BC-4851-B14F-A3A431565322}" dt="2025-05-09T08:06:37.569" v="373" actId="26606"/>
          <ac:spMkLst>
            <pc:docMk/>
            <pc:sldMk cId="3210131270" sldId="264"/>
            <ac:spMk id="3" creationId="{033213FC-9440-2F90-6F6B-895C3B5EA091}"/>
          </ac:spMkLst>
        </pc:spChg>
        <pc:spChg chg="add">
          <ac:chgData name="Laure Scheers" userId="38201f48242289ee" providerId="LiveId" clId="{A2E5BB29-D1BC-4851-B14F-A3A431565322}" dt="2025-05-09T08:06:37.569" v="373" actId="26606"/>
          <ac:spMkLst>
            <pc:docMk/>
            <pc:sldMk cId="3210131270" sldId="264"/>
            <ac:spMk id="20" creationId="{5404C2E9-A8E4-49F9-8ACD-45F38F77C174}"/>
          </ac:spMkLst>
        </pc:spChg>
        <pc:picChg chg="mod">
          <ac:chgData name="Laure Scheers" userId="38201f48242289ee" providerId="LiveId" clId="{A2E5BB29-D1BC-4851-B14F-A3A431565322}" dt="2025-05-09T08:07:12.825" v="390" actId="1076"/>
          <ac:picMkLst>
            <pc:docMk/>
            <pc:sldMk cId="3210131270" sldId="264"/>
            <ac:picMk id="4" creationId="{1D1BAD77-E4E7-8D0A-B490-90D4C5124B6F}"/>
          </ac:picMkLst>
        </pc:picChg>
        <pc:picChg chg="mod">
          <ac:chgData name="Laure Scheers" userId="38201f48242289ee" providerId="LiveId" clId="{A2E5BB29-D1BC-4851-B14F-A3A431565322}" dt="2025-05-09T08:07:22.214" v="394" actId="1076"/>
          <ac:picMkLst>
            <pc:docMk/>
            <pc:sldMk cId="3210131270" sldId="264"/>
            <ac:picMk id="7" creationId="{F0D1E823-0961-7A70-449A-8369DFF6C51B}"/>
          </ac:picMkLst>
        </pc:picChg>
        <pc:picChg chg="add mod">
          <ac:chgData name="Laure Scheers" userId="38201f48242289ee" providerId="LiveId" clId="{A2E5BB29-D1BC-4851-B14F-A3A431565322}" dt="2025-05-09T08:07:05.018" v="388" actId="1076"/>
          <ac:picMkLst>
            <pc:docMk/>
            <pc:sldMk cId="3210131270" sldId="264"/>
            <ac:picMk id="8" creationId="{BD754AD3-73E2-07AC-B82A-2DC783FC2242}"/>
          </ac:picMkLst>
        </pc:picChg>
        <pc:picChg chg="add mod">
          <ac:chgData name="Laure Scheers" userId="38201f48242289ee" providerId="LiveId" clId="{A2E5BB29-D1BC-4851-B14F-A3A431565322}" dt="2025-05-09T08:06:58.767" v="385" actId="1076"/>
          <ac:picMkLst>
            <pc:docMk/>
            <pc:sldMk cId="3210131270" sldId="264"/>
            <ac:picMk id="10" creationId="{14B748F4-794B-B162-0E3B-0E9D4D20B34F}"/>
          </ac:picMkLst>
        </pc:picChg>
      </pc:sldChg>
      <pc:sldChg chg="addSp delSp modSp mod">
        <pc:chgData name="Laure Scheers" userId="38201f48242289ee" providerId="LiveId" clId="{A2E5BB29-D1BC-4851-B14F-A3A431565322}" dt="2025-05-09T08:08:26.797" v="420" actId="1076"/>
        <pc:sldMkLst>
          <pc:docMk/>
          <pc:sldMk cId="3146792871" sldId="265"/>
        </pc:sldMkLst>
        <pc:spChg chg="mod">
          <ac:chgData name="Laure Scheers" userId="38201f48242289ee" providerId="LiveId" clId="{A2E5BB29-D1BC-4851-B14F-A3A431565322}" dt="2025-05-09T08:07:59.713" v="406" actId="26606"/>
          <ac:spMkLst>
            <pc:docMk/>
            <pc:sldMk cId="3146792871" sldId="265"/>
            <ac:spMk id="2" creationId="{32ECFB6A-739C-7C5B-A2CE-B844FC3271F3}"/>
          </ac:spMkLst>
        </pc:spChg>
        <pc:spChg chg="mod ord">
          <ac:chgData name="Laure Scheers" userId="38201f48242289ee" providerId="LiveId" clId="{A2E5BB29-D1BC-4851-B14F-A3A431565322}" dt="2025-05-09T08:07:59.713" v="406" actId="26606"/>
          <ac:spMkLst>
            <pc:docMk/>
            <pc:sldMk cId="3146792871" sldId="265"/>
            <ac:spMk id="3" creationId="{E735E43B-4DB0-3E3B-49F4-7B7E4E20CF77}"/>
          </ac:spMkLst>
        </pc:spChg>
        <pc:spChg chg="add">
          <ac:chgData name="Laure Scheers" userId="38201f48242289ee" providerId="LiveId" clId="{A2E5BB29-D1BC-4851-B14F-A3A431565322}" dt="2025-05-09T08:07:59.713" v="406" actId="26606"/>
          <ac:spMkLst>
            <pc:docMk/>
            <pc:sldMk cId="3146792871" sldId="265"/>
            <ac:spMk id="23" creationId="{319E90E5-44B8-4B47-A579-73EB0B1979DD}"/>
          </ac:spMkLst>
        </pc:spChg>
        <pc:picChg chg="add mod ord">
          <ac:chgData name="Laure Scheers" userId="38201f48242289ee" providerId="LiveId" clId="{A2E5BB29-D1BC-4851-B14F-A3A431565322}" dt="2025-05-09T08:08:26.797" v="420" actId="1076"/>
          <ac:picMkLst>
            <pc:docMk/>
            <pc:sldMk cId="3146792871" sldId="265"/>
            <ac:picMk id="4" creationId="{E1789F7E-196D-1B50-2990-7D67D7331210}"/>
          </ac:picMkLst>
        </pc:picChg>
        <pc:picChg chg="mod">
          <ac:chgData name="Laure Scheers" userId="38201f48242289ee" providerId="LiveId" clId="{A2E5BB29-D1BC-4851-B14F-A3A431565322}" dt="2025-05-09T08:08:20.071" v="416" actId="1076"/>
          <ac:picMkLst>
            <pc:docMk/>
            <pc:sldMk cId="3146792871" sldId="265"/>
            <ac:picMk id="5" creationId="{20BF2ADB-A19E-BF5F-4CA8-16A1A45405CB}"/>
          </ac:picMkLst>
        </pc:picChg>
        <pc:picChg chg="mod ord">
          <ac:chgData name="Laure Scheers" userId="38201f48242289ee" providerId="LiveId" clId="{A2E5BB29-D1BC-4851-B14F-A3A431565322}" dt="2025-05-09T08:08:15.231" v="413" actId="1076"/>
          <ac:picMkLst>
            <pc:docMk/>
            <pc:sldMk cId="3146792871" sldId="265"/>
            <ac:picMk id="6" creationId="{4CF2EC26-7D86-2A9D-04AF-EF3A6F94BFA3}"/>
          </ac:picMkLst>
        </pc:picChg>
      </pc:sldChg>
      <pc:sldChg chg="addSp delSp modSp del mod">
        <pc:chgData name="Laure Scheers" userId="38201f48242289ee" providerId="LiveId" clId="{A2E5BB29-D1BC-4851-B14F-A3A431565322}" dt="2025-05-09T08:35:04.238" v="441" actId="2696"/>
        <pc:sldMkLst>
          <pc:docMk/>
          <pc:sldMk cId="1828014065" sldId="266"/>
        </pc:sldMkLst>
      </pc:sldChg>
      <pc:sldChg chg="addSp delSp modSp mod">
        <pc:chgData name="Laure Scheers" userId="38201f48242289ee" providerId="LiveId" clId="{A2E5BB29-D1BC-4851-B14F-A3A431565322}" dt="2025-05-09T08:09:07.155" v="435" actId="1076"/>
        <pc:sldMkLst>
          <pc:docMk/>
          <pc:sldMk cId="249076932" sldId="267"/>
        </pc:sldMkLst>
        <pc:spChg chg="mod">
          <ac:chgData name="Laure Scheers" userId="38201f48242289ee" providerId="LiveId" clId="{A2E5BB29-D1BC-4851-B14F-A3A431565322}" dt="2025-05-09T08:08:45.643" v="426" actId="26606"/>
          <ac:spMkLst>
            <pc:docMk/>
            <pc:sldMk cId="249076932" sldId="267"/>
            <ac:spMk id="2" creationId="{F81D383A-2A12-80D7-B682-75FA2B577385}"/>
          </ac:spMkLst>
        </pc:spChg>
        <pc:spChg chg="mod ord">
          <ac:chgData name="Laure Scheers" userId="38201f48242289ee" providerId="LiveId" clId="{A2E5BB29-D1BC-4851-B14F-A3A431565322}" dt="2025-05-09T08:08:45.643" v="426" actId="26606"/>
          <ac:spMkLst>
            <pc:docMk/>
            <pc:sldMk cId="249076932" sldId="267"/>
            <ac:spMk id="3" creationId="{41296D52-C2D4-F932-208E-464AFA3DC212}"/>
          </ac:spMkLst>
        </pc:spChg>
        <pc:spChg chg="add">
          <ac:chgData name="Laure Scheers" userId="38201f48242289ee" providerId="LiveId" clId="{A2E5BB29-D1BC-4851-B14F-A3A431565322}" dt="2025-05-09T08:08:45.643" v="426" actId="26606"/>
          <ac:spMkLst>
            <pc:docMk/>
            <pc:sldMk cId="249076932" sldId="267"/>
            <ac:spMk id="17" creationId="{319E90E5-44B8-4B47-A579-73EB0B1979DD}"/>
          </ac:spMkLst>
        </pc:spChg>
        <pc:picChg chg="mod ord">
          <ac:chgData name="Laure Scheers" userId="38201f48242289ee" providerId="LiveId" clId="{A2E5BB29-D1BC-4851-B14F-A3A431565322}" dt="2025-05-09T08:08:48.771" v="427" actId="1076"/>
          <ac:picMkLst>
            <pc:docMk/>
            <pc:sldMk cId="249076932" sldId="267"/>
            <ac:picMk id="4" creationId="{8ADAF7F2-0441-BAB2-E749-59E1C24A239A}"/>
          </ac:picMkLst>
        </pc:picChg>
        <pc:picChg chg="mod">
          <ac:chgData name="Laure Scheers" userId="38201f48242289ee" providerId="LiveId" clId="{A2E5BB29-D1BC-4851-B14F-A3A431565322}" dt="2025-05-09T08:08:56.032" v="431" actId="1076"/>
          <ac:picMkLst>
            <pc:docMk/>
            <pc:sldMk cId="249076932" sldId="267"/>
            <ac:picMk id="5" creationId="{A35673CE-EFB0-EB26-F00C-1E95F0B4ACDD}"/>
          </ac:picMkLst>
        </pc:picChg>
        <pc:picChg chg="add mod ord">
          <ac:chgData name="Laure Scheers" userId="38201f48242289ee" providerId="LiveId" clId="{A2E5BB29-D1BC-4851-B14F-A3A431565322}" dt="2025-05-09T08:09:07.155" v="435" actId="1076"/>
          <ac:picMkLst>
            <pc:docMk/>
            <pc:sldMk cId="249076932" sldId="267"/>
            <ac:picMk id="6" creationId="{7A2596B4-0288-F80C-6975-39B66818FA0F}"/>
          </ac:picMkLst>
        </pc:picChg>
      </pc:sldChg>
      <pc:sldChg chg="new del">
        <pc:chgData name="Laure Scheers" userId="38201f48242289ee" providerId="LiveId" clId="{A2E5BB29-D1BC-4851-B14F-A3A431565322}" dt="2025-05-09T07:39:03.537" v="4" actId="2696"/>
        <pc:sldMkLst>
          <pc:docMk/>
          <pc:sldMk cId="697712991" sldId="269"/>
        </pc:sldMkLst>
      </pc:sldChg>
      <pc:sldChg chg="new del">
        <pc:chgData name="Laure Scheers" userId="38201f48242289ee" providerId="LiveId" clId="{A2E5BB29-D1BC-4851-B14F-A3A431565322}" dt="2025-05-09T07:38:52.166" v="1" actId="2696"/>
        <pc:sldMkLst>
          <pc:docMk/>
          <pc:sldMk cId="2267671556" sldId="269"/>
        </pc:sldMkLst>
      </pc:sldChg>
      <pc:sldChg chg="addSp delSp modSp new mod setBg">
        <pc:chgData name="Laure Scheers" userId="38201f48242289ee" providerId="LiveId" clId="{A2E5BB29-D1BC-4851-B14F-A3A431565322}" dt="2025-05-09T07:54:25.458" v="176" actId="1076"/>
        <pc:sldMkLst>
          <pc:docMk/>
          <pc:sldMk cId="1417167916" sldId="270"/>
        </pc:sldMkLst>
        <pc:spChg chg="add mod ord">
          <ac:chgData name="Laure Scheers" userId="38201f48242289ee" providerId="LiveId" clId="{A2E5BB29-D1BC-4851-B14F-A3A431565322}" dt="2025-05-09T07:54:04.934" v="168" actId="26606"/>
          <ac:spMkLst>
            <pc:docMk/>
            <pc:sldMk cId="1417167916" sldId="270"/>
            <ac:spMk id="2" creationId="{87CE310E-8C93-B02E-573B-1DBB5CA72D85}"/>
          </ac:spMkLst>
        </pc:spChg>
        <pc:picChg chg="add mod">
          <ac:chgData name="Laure Scheers" userId="38201f48242289ee" providerId="LiveId" clId="{A2E5BB29-D1BC-4851-B14F-A3A431565322}" dt="2025-05-09T07:54:25.458" v="176" actId="1076"/>
          <ac:picMkLst>
            <pc:docMk/>
            <pc:sldMk cId="1417167916" sldId="270"/>
            <ac:picMk id="26" creationId="{C6FD5405-372A-A2EE-3CDB-F7C3AE885E23}"/>
          </ac:picMkLst>
        </pc:picChg>
      </pc:sldChg>
      <pc:sldChg chg="delSp modSp add mod ord">
        <pc:chgData name="Laure Scheers" userId="38201f48242289ee" providerId="LiveId" clId="{A2E5BB29-D1BC-4851-B14F-A3A431565322}" dt="2025-05-09T08:34:14.321" v="438"/>
        <pc:sldMkLst>
          <pc:docMk/>
          <pc:sldMk cId="2407577923" sldId="271"/>
        </pc:sldMkLst>
        <pc:picChg chg="mod">
          <ac:chgData name="Laure Scheers" userId="38201f48242289ee" providerId="LiveId" clId="{A2E5BB29-D1BC-4851-B14F-A3A431565322}" dt="2025-05-09T07:55:16.015" v="192" actId="14100"/>
          <ac:picMkLst>
            <pc:docMk/>
            <pc:sldMk cId="2407577923" sldId="271"/>
            <ac:picMk id="22" creationId="{352733D2-3AEB-06AA-BFF2-377E54F8624D}"/>
          </ac:picMkLst>
        </pc:picChg>
        <pc:picChg chg="mod">
          <ac:chgData name="Laure Scheers" userId="38201f48242289ee" providerId="LiveId" clId="{A2E5BB29-D1BC-4851-B14F-A3A431565322}" dt="2025-05-09T08:10:03.019" v="436" actId="14100"/>
          <ac:picMkLst>
            <pc:docMk/>
            <pc:sldMk cId="2407577923" sldId="271"/>
            <ac:picMk id="28" creationId="{84F512A5-3D47-0EBD-CBEC-7A58E81AD368}"/>
          </ac:picMkLst>
        </pc:picChg>
      </pc:sldChg>
      <pc:sldChg chg="addSp delSp modSp add mod">
        <pc:chgData name="Laure Scheers" userId="38201f48242289ee" providerId="LiveId" clId="{A2E5BB29-D1BC-4851-B14F-A3A431565322}" dt="2025-05-09T07:57:24.074" v="220" actId="1076"/>
        <pc:sldMkLst>
          <pc:docMk/>
          <pc:sldMk cId="3084801318" sldId="272"/>
        </pc:sldMkLst>
        <pc:picChg chg="add mod">
          <ac:chgData name="Laure Scheers" userId="38201f48242289ee" providerId="LiveId" clId="{A2E5BB29-D1BC-4851-B14F-A3A431565322}" dt="2025-05-09T07:57:24.074" v="220" actId="1076"/>
          <ac:picMkLst>
            <pc:docMk/>
            <pc:sldMk cId="3084801318" sldId="272"/>
            <ac:picMk id="4" creationId="{A4720F2E-DA01-D5DA-E21F-EAF1BD69779C}"/>
          </ac:picMkLst>
        </pc:picChg>
        <pc:picChg chg="add mod">
          <ac:chgData name="Laure Scheers" userId="38201f48242289ee" providerId="LiveId" clId="{A2E5BB29-D1BC-4851-B14F-A3A431565322}" dt="2025-05-09T07:57:14.745" v="218" actId="1076"/>
          <ac:picMkLst>
            <pc:docMk/>
            <pc:sldMk cId="3084801318" sldId="272"/>
            <ac:picMk id="5" creationId="{748E4E1E-B6C5-4D27-BD4E-66B42BD18C70}"/>
          </ac:picMkLst>
        </pc:picChg>
        <pc:picChg chg="add mod">
          <ac:chgData name="Laure Scheers" userId="38201f48242289ee" providerId="LiveId" clId="{A2E5BB29-D1BC-4851-B14F-A3A431565322}" dt="2025-05-09T07:57:18.429" v="219" actId="1076"/>
          <ac:picMkLst>
            <pc:docMk/>
            <pc:sldMk cId="3084801318" sldId="272"/>
            <ac:picMk id="6" creationId="{DEB7E8E5-4D5C-8BCE-28EF-676B4DCED0F8}"/>
          </ac:picMkLst>
        </pc:picChg>
      </pc:sldChg>
      <pc:sldChg chg="addSp delSp modSp add mod">
        <pc:chgData name="Laure Scheers" userId="38201f48242289ee" providerId="LiveId" clId="{A2E5BB29-D1BC-4851-B14F-A3A431565322}" dt="2025-05-09T07:58:38.217" v="241" actId="1076"/>
        <pc:sldMkLst>
          <pc:docMk/>
          <pc:sldMk cId="3215921692" sldId="273"/>
        </pc:sldMkLst>
        <pc:picChg chg="add mod">
          <ac:chgData name="Laure Scheers" userId="38201f48242289ee" providerId="LiveId" clId="{A2E5BB29-D1BC-4851-B14F-A3A431565322}" dt="2025-05-09T07:58:23.054" v="236" actId="1076"/>
          <ac:picMkLst>
            <pc:docMk/>
            <pc:sldMk cId="3215921692" sldId="273"/>
            <ac:picMk id="3" creationId="{3729D6E9-3B60-8D21-D1D8-069DD6C92873}"/>
          </ac:picMkLst>
        </pc:picChg>
        <pc:picChg chg="add mod">
          <ac:chgData name="Laure Scheers" userId="38201f48242289ee" providerId="LiveId" clId="{A2E5BB29-D1BC-4851-B14F-A3A431565322}" dt="2025-05-09T07:58:26.351" v="237" actId="1076"/>
          <ac:picMkLst>
            <pc:docMk/>
            <pc:sldMk cId="3215921692" sldId="273"/>
            <ac:picMk id="4" creationId="{D363B9BA-5FD7-C865-0651-CB5F2A3E6420}"/>
          </ac:picMkLst>
        </pc:picChg>
        <pc:picChg chg="add mod">
          <ac:chgData name="Laure Scheers" userId="38201f48242289ee" providerId="LiveId" clId="{A2E5BB29-D1BC-4851-B14F-A3A431565322}" dt="2025-05-09T07:58:38.217" v="241" actId="1076"/>
          <ac:picMkLst>
            <pc:docMk/>
            <pc:sldMk cId="3215921692" sldId="273"/>
            <ac:picMk id="5" creationId="{8BD84B03-942C-EA8A-5111-AC2649F15658}"/>
          </ac:picMkLst>
        </pc:picChg>
      </pc:sldChg>
      <pc:sldChg chg="addSp delSp modSp new mod">
        <pc:chgData name="Laure Scheers" userId="38201f48242289ee" providerId="LiveId" clId="{A2E5BB29-D1BC-4851-B14F-A3A431565322}" dt="2025-05-12T07:42:41.218" v="473" actId="20577"/>
        <pc:sldMkLst>
          <pc:docMk/>
          <pc:sldMk cId="1364209782" sldId="274"/>
        </pc:sldMkLst>
        <pc:spChg chg="del">
          <ac:chgData name="Laure Scheers" userId="38201f48242289ee" providerId="LiveId" clId="{A2E5BB29-D1BC-4851-B14F-A3A431565322}" dt="2025-05-12T07:42:16.947" v="444" actId="21"/>
          <ac:spMkLst>
            <pc:docMk/>
            <pc:sldMk cId="1364209782" sldId="274"/>
            <ac:spMk id="2" creationId="{3CEEE859-B445-6BCC-EE0C-0AD54B3ABA3F}"/>
          </ac:spMkLst>
        </pc:spChg>
        <pc:spChg chg="del">
          <ac:chgData name="Laure Scheers" userId="38201f48242289ee" providerId="LiveId" clId="{A2E5BB29-D1BC-4851-B14F-A3A431565322}" dt="2025-05-12T07:42:20.361" v="445" actId="21"/>
          <ac:spMkLst>
            <pc:docMk/>
            <pc:sldMk cId="1364209782" sldId="274"/>
            <ac:spMk id="3" creationId="{4FDA0426-4730-6193-E28B-A91588F9FBBB}"/>
          </ac:spMkLst>
        </pc:spChg>
        <pc:spChg chg="add mod">
          <ac:chgData name="Laure Scheers" userId="38201f48242289ee" providerId="LiveId" clId="{A2E5BB29-D1BC-4851-B14F-A3A431565322}" dt="2025-05-12T07:42:41.218" v="473" actId="20577"/>
          <ac:spMkLst>
            <pc:docMk/>
            <pc:sldMk cId="1364209782" sldId="274"/>
            <ac:spMk id="4" creationId="{EA1A5138-9A42-1965-5402-4ABBDB753B08}"/>
          </ac:spMkLst>
        </pc:spChg>
        <pc:spChg chg="mod">
          <ac:chgData name="Laure Scheers" userId="38201f48242289ee" providerId="LiveId" clId="{A2E5BB29-D1BC-4851-B14F-A3A431565322}" dt="2025-05-12T07:42:12.539" v="443"/>
          <ac:spMkLst>
            <pc:docMk/>
            <pc:sldMk cId="1364209782" sldId="274"/>
            <ac:spMk id="6" creationId="{AE60F87F-5EA1-158A-AB21-A480D70DA02B}"/>
          </ac:spMkLst>
        </pc:spChg>
        <pc:spChg chg="mod">
          <ac:chgData name="Laure Scheers" userId="38201f48242289ee" providerId="LiveId" clId="{A2E5BB29-D1BC-4851-B14F-A3A431565322}" dt="2025-05-12T07:42:12.539" v="443"/>
          <ac:spMkLst>
            <pc:docMk/>
            <pc:sldMk cId="1364209782" sldId="274"/>
            <ac:spMk id="7" creationId="{B5D7F212-E458-F198-49AD-726A03CACEB7}"/>
          </ac:spMkLst>
        </pc:spChg>
        <pc:spChg chg="mod">
          <ac:chgData name="Laure Scheers" userId="38201f48242289ee" providerId="LiveId" clId="{A2E5BB29-D1BC-4851-B14F-A3A431565322}" dt="2025-05-12T07:42:12.539" v="443"/>
          <ac:spMkLst>
            <pc:docMk/>
            <pc:sldMk cId="1364209782" sldId="274"/>
            <ac:spMk id="8" creationId="{A4E933E3-623F-DBE8-05F0-03F7D35BA915}"/>
          </ac:spMkLst>
        </pc:spChg>
        <pc:spChg chg="mod">
          <ac:chgData name="Laure Scheers" userId="38201f48242289ee" providerId="LiveId" clId="{A2E5BB29-D1BC-4851-B14F-A3A431565322}" dt="2025-05-12T07:42:12.539" v="443"/>
          <ac:spMkLst>
            <pc:docMk/>
            <pc:sldMk cId="1364209782" sldId="274"/>
            <ac:spMk id="9" creationId="{07304DBB-64EB-109D-2AB3-726D00FF4C57}"/>
          </ac:spMkLst>
        </pc:spChg>
        <pc:spChg chg="mod">
          <ac:chgData name="Laure Scheers" userId="38201f48242289ee" providerId="LiveId" clId="{A2E5BB29-D1BC-4851-B14F-A3A431565322}" dt="2025-05-12T07:42:12.539" v="443"/>
          <ac:spMkLst>
            <pc:docMk/>
            <pc:sldMk cId="1364209782" sldId="274"/>
            <ac:spMk id="10" creationId="{368A56E4-6CD3-4AB7-9AA0-7F90CC8CBBAA}"/>
          </ac:spMkLst>
        </pc:spChg>
        <pc:spChg chg="mod">
          <ac:chgData name="Laure Scheers" userId="38201f48242289ee" providerId="LiveId" clId="{A2E5BB29-D1BC-4851-B14F-A3A431565322}" dt="2025-05-12T07:42:12.539" v="443"/>
          <ac:spMkLst>
            <pc:docMk/>
            <pc:sldMk cId="1364209782" sldId="274"/>
            <ac:spMk id="11" creationId="{683A96FA-7252-46C9-3244-3C3323D4471F}"/>
          </ac:spMkLst>
        </pc:spChg>
        <pc:picChg chg="mod">
          <ac:chgData name="Laure Scheers" userId="38201f48242289ee" providerId="LiveId" clId="{A2E5BB29-D1BC-4851-B14F-A3A431565322}" dt="2025-05-12T07:42:12.539" v="443"/>
          <ac:picMkLst>
            <pc:docMk/>
            <pc:sldMk cId="1364209782" sldId="274"/>
            <ac:picMk id="12" creationId="{DED2DDC5-168A-DE5F-FB81-647868963D69}"/>
          </ac:picMkLst>
        </pc:picChg>
        <pc:picChg chg="mod">
          <ac:chgData name="Laure Scheers" userId="38201f48242289ee" providerId="LiveId" clId="{A2E5BB29-D1BC-4851-B14F-A3A431565322}" dt="2025-05-12T07:42:12.539" v="443"/>
          <ac:picMkLst>
            <pc:docMk/>
            <pc:sldMk cId="1364209782" sldId="274"/>
            <ac:picMk id="14" creationId="{B685ED93-924E-FAD3-3541-E3B99204C1EB}"/>
          </ac:picMkLst>
        </pc:picChg>
        <pc:picChg chg="add mod">
          <ac:chgData name="Laure Scheers" userId="38201f48242289ee" providerId="LiveId" clId="{A2E5BB29-D1BC-4851-B14F-A3A431565322}" dt="2025-05-12T07:42:12.539" v="443"/>
          <ac:picMkLst>
            <pc:docMk/>
            <pc:sldMk cId="1364209782" sldId="274"/>
            <ac:picMk id="17" creationId="{F2BED905-9FD4-6F53-62E5-23124B8FCDB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‹nr.›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5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81DEB0A5-0745-0765-C4D8-E9719A4CC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NL">
                <a:solidFill>
                  <a:srgbClr val="FFFFFF"/>
                </a:solidFill>
              </a:rPr>
              <a:t>Gip: fighting game</a:t>
            </a:r>
            <a:endParaRPr lang="nl-BE">
              <a:solidFill>
                <a:srgbClr val="FFFFFF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7058ABD-4D41-BC07-9D7C-7177F9DC5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nl-NL" sz="1200" dirty="0">
                <a:solidFill>
                  <a:schemeClr val="bg2"/>
                </a:solidFill>
              </a:rPr>
              <a:t>Laure </a:t>
            </a:r>
            <a:r>
              <a:rPr lang="nl-NL" sz="1200" dirty="0" err="1">
                <a:solidFill>
                  <a:schemeClr val="bg2"/>
                </a:solidFill>
              </a:rPr>
              <a:t>scheers</a:t>
            </a:r>
            <a:endParaRPr lang="nl-NL" sz="1200" dirty="0">
              <a:solidFill>
                <a:schemeClr val="bg2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nl-NL" sz="1200" dirty="0">
                <a:solidFill>
                  <a:schemeClr val="bg2"/>
                </a:solidFill>
              </a:rPr>
              <a:t>Applicatie en databeheer </a:t>
            </a:r>
          </a:p>
          <a:p>
            <a:pPr algn="ctr">
              <a:lnSpc>
                <a:spcPct val="110000"/>
              </a:lnSpc>
            </a:pPr>
            <a:r>
              <a:rPr lang="nl-NL" sz="1200" dirty="0">
                <a:solidFill>
                  <a:schemeClr val="bg2"/>
                </a:solidFill>
              </a:rPr>
              <a:t>2024-2025 </a:t>
            </a:r>
            <a:endParaRPr lang="nl-BE" sz="1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2298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BA69A9-4FE4-B7F9-F3E1-656BECC6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NL" sz="2800"/>
              <a:t>Eerste stap</a:t>
            </a:r>
            <a:endParaRPr lang="nl-BE" sz="2800"/>
          </a:p>
        </p:txBody>
      </p:sp>
      <p:sp>
        <p:nvSpPr>
          <p:cNvPr id="26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467029-796E-C26F-DCCF-56F8CDC09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22" y="981824"/>
            <a:ext cx="2636747" cy="2531278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C714F5FC-323A-4E90-765E-DD8C90E9E4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988" y="3686868"/>
            <a:ext cx="2974328" cy="1844836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61EB7914-10A9-7636-9E49-DA8C4A323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7042" y="1787522"/>
            <a:ext cx="2974328" cy="3277495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EE1A1C-B5AC-AE1D-0260-DE02CEEB3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/>
              <a:t>Spel op 1 pc </a:t>
            </a:r>
          </a:p>
          <a:p>
            <a:r>
              <a:rPr lang="nl-NL" sz="1800"/>
              <a:t>Multiplayer (single player </a:t>
            </a:r>
          </a:p>
          <a:p>
            <a:pPr marL="0" indent="0">
              <a:buNone/>
            </a:pPr>
            <a:r>
              <a:rPr lang="nl-NL" sz="1800"/>
              <a:t>= onmogelijk) </a:t>
            </a:r>
            <a:endParaRPr lang="nl-NL" sz="1800" b="1"/>
          </a:p>
          <a:p>
            <a:r>
              <a:rPr lang="nl-NL" sz="1800"/>
              <a:t>Menu scherm </a:t>
            </a:r>
          </a:p>
          <a:p>
            <a:r>
              <a:rPr lang="nl-NL" sz="1800"/>
              <a:t>Player wins scherm </a:t>
            </a:r>
          </a:p>
          <a:p>
            <a:r>
              <a:rPr lang="nl-NL" sz="1800"/>
              <a:t>Springen (hoogste platform) </a:t>
            </a:r>
          </a:p>
          <a:p>
            <a:endParaRPr lang="nl-NL" sz="1800"/>
          </a:p>
          <a:p>
            <a:endParaRPr lang="nl-NL" sz="1800"/>
          </a:p>
          <a:p>
            <a:endParaRPr lang="nl-NL" sz="1800"/>
          </a:p>
          <a:p>
            <a:pPr marL="0" indent="0">
              <a:buNone/>
            </a:pPr>
            <a:endParaRPr lang="nl-NL" sz="1800"/>
          </a:p>
          <a:p>
            <a:endParaRPr lang="nl-BE" sz="1800" dirty="0"/>
          </a:p>
        </p:txBody>
      </p:sp>
    </p:spTree>
    <p:extLst>
      <p:ext uri="{BB962C8B-B14F-4D97-AF65-F5344CB8AC3E}">
        <p14:creationId xmlns:p14="http://schemas.microsoft.com/office/powerpoint/2010/main" val="2900077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C4454-78F4-C829-BBFB-1F6166704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NL" sz="2800"/>
              <a:t>Tweede stap </a:t>
            </a:r>
            <a:endParaRPr lang="nl-BE" sz="2800"/>
          </a:p>
        </p:txBody>
      </p:sp>
      <p:sp>
        <p:nvSpPr>
          <p:cNvPr id="20" name="Round Diagonal Corner Rectangle 11">
            <a:extLst>
              <a:ext uri="{FF2B5EF4-FFF2-40B4-BE49-F238E27FC236}">
                <a16:creationId xmlns:a16="http://schemas.microsoft.com/office/drawing/2014/main" id="{5404C2E9-A8E4-49F9-8ACD-45F38F77C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Afbeelding 3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1D1BAD77-E4E7-8D0A-B490-90D4C5124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3" y="998206"/>
            <a:ext cx="2788369" cy="2502562"/>
          </a:xfrm>
          <a:prstGeom prst="rect">
            <a:avLst/>
          </a:prstGeom>
        </p:spPr>
      </p:pic>
      <p:pic>
        <p:nvPicPr>
          <p:cNvPr id="7" name="Afbeelding 6" descr="Afbeelding met tekst, schermopname, Lettertype, ontwerp&#10;&#10;Door AI gegenereerde inhoud is mogelijk onjuist.">
            <a:extLst>
              <a:ext uri="{FF2B5EF4-FFF2-40B4-BE49-F238E27FC236}">
                <a16:creationId xmlns:a16="http://schemas.microsoft.com/office/drawing/2014/main" id="{F0D1E823-0961-7A70-449A-8369DFF6C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9975" y="1024399"/>
            <a:ext cx="2824409" cy="2450175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BD754AD3-73E2-07AC-B82A-2DC783FC22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344" y="3535410"/>
            <a:ext cx="6035040" cy="1141092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14B748F4-794B-B162-0E3B-0E9D4D20B3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191" y="4823765"/>
            <a:ext cx="6531976" cy="1071423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3213FC-9440-2F90-6F6B-895C3B5EA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/>
              <a:t>Fout gestart</a:t>
            </a:r>
          </a:p>
          <a:p>
            <a:r>
              <a:rPr lang="nl-NL" sz="1800"/>
              <a:t>Server en client bestand </a:t>
            </a:r>
          </a:p>
          <a:p>
            <a:r>
              <a:rPr lang="nl-NL" sz="1800"/>
              <a:t>Één pc </a:t>
            </a:r>
          </a:p>
          <a:p>
            <a:r>
              <a:rPr lang="nl-NL" sz="1800"/>
              <a:t>Springen </a:t>
            </a:r>
          </a:p>
          <a:p>
            <a:r>
              <a:rPr lang="nl-NL" sz="1800"/>
              <a:t>Foutafhandeling </a:t>
            </a:r>
          </a:p>
        </p:txBody>
      </p:sp>
    </p:spTree>
    <p:extLst>
      <p:ext uri="{BB962C8B-B14F-4D97-AF65-F5344CB8AC3E}">
        <p14:creationId xmlns:p14="http://schemas.microsoft.com/office/powerpoint/2010/main" val="321013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CFB6A-739C-7C5B-A2CE-B844FC327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NL" sz="2800"/>
              <a:t>Derde stap (database) </a:t>
            </a:r>
            <a:endParaRPr lang="nl-BE" sz="2800"/>
          </a:p>
        </p:txBody>
      </p:sp>
      <p:sp>
        <p:nvSpPr>
          <p:cNvPr id="23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0BF2ADB-A19E-BF5F-4CA8-16A1A4540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955" y="3563004"/>
            <a:ext cx="3429202" cy="2331857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E1789F7E-196D-1B50-2990-7D67D73312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169" y="885567"/>
            <a:ext cx="5652020" cy="2599928"/>
          </a:xfrm>
          <a:prstGeom prst="rect">
            <a:avLst/>
          </a:prstGeom>
        </p:spPr>
      </p:pic>
      <p:pic>
        <p:nvPicPr>
          <p:cNvPr id="6" name="Afbeelding 5" descr="Afbeelding met tekst, schermopname, software, Multimediasoftware&#10;&#10;Door AI gegenereerde inhoud is mogelijk onjuist.">
            <a:extLst>
              <a:ext uri="{FF2B5EF4-FFF2-40B4-BE49-F238E27FC236}">
                <a16:creationId xmlns:a16="http://schemas.microsoft.com/office/drawing/2014/main" id="{4CF2EC26-7D86-2A9D-04AF-EF3A6F94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3316" y="3563004"/>
            <a:ext cx="3429203" cy="2331858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5E43B-4DB0-3E3B-49F4-7B7E4E20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NL" sz="1800"/>
              <a:t>Database koppeling</a:t>
            </a:r>
          </a:p>
          <a:p>
            <a:r>
              <a:rPr lang="nl-NL" sz="1800"/>
              <a:t> Personages niet opgeslagen</a:t>
            </a:r>
          </a:p>
          <a:p>
            <a:r>
              <a:rPr lang="nl-NL" sz="1800"/>
              <a:t>Server connectie error</a:t>
            </a:r>
          </a:p>
          <a:p>
            <a:r>
              <a:rPr lang="nl-NL" sz="1800"/>
              <a:t>Koppeling </a:t>
            </a:r>
          </a:p>
          <a:p>
            <a:r>
              <a:rPr lang="nl-NL" sz="1800"/>
              <a:t>Les uit deze stap</a:t>
            </a:r>
          </a:p>
        </p:txBody>
      </p:sp>
    </p:spTree>
    <p:extLst>
      <p:ext uri="{BB962C8B-B14F-4D97-AF65-F5344CB8AC3E}">
        <p14:creationId xmlns:p14="http://schemas.microsoft.com/office/powerpoint/2010/main" val="3146792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1D383A-2A12-80D7-B682-75FA2B57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nl-BE" sz="2800"/>
              <a:t>Derde stap (twee computers) </a:t>
            </a:r>
          </a:p>
        </p:txBody>
      </p:sp>
      <p:sp>
        <p:nvSpPr>
          <p:cNvPr id="17" name="Round Diagonal Corner Rectangle 11">
            <a:extLst>
              <a:ext uri="{FF2B5EF4-FFF2-40B4-BE49-F238E27FC236}">
                <a16:creationId xmlns:a16="http://schemas.microsoft.com/office/drawing/2014/main" id="{319E90E5-44B8-4B47-A579-73EB0B197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Afbeelding 4" descr="Afbeelding met tekst, schermopname, software, Multimediasoftware&#10;&#10;Door AI gegenereerde inhoud is mogelijk onjuist.">
            <a:extLst>
              <a:ext uri="{FF2B5EF4-FFF2-40B4-BE49-F238E27FC236}">
                <a16:creationId xmlns:a16="http://schemas.microsoft.com/office/drawing/2014/main" id="{A35673CE-EFB0-EB26-F00C-1E95F0B4A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315" y="3474599"/>
            <a:ext cx="3337313" cy="2269373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7A2596B4-0288-F80C-6975-39B66818F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728" y="953949"/>
            <a:ext cx="5936902" cy="237475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8ADAF7F2-0441-BAB2-E749-59E1C24A23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3355" y="3474599"/>
            <a:ext cx="2974328" cy="2269373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296D52-C2D4-F932-208E-464AFA3DC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nl-BE" sz="1800"/>
              <a:t>IP-adres</a:t>
            </a:r>
          </a:p>
          <a:p>
            <a:r>
              <a:rPr lang="nl-BE" sz="1800"/>
              <a:t>Reset knop </a:t>
            </a:r>
          </a:p>
        </p:txBody>
      </p:sp>
    </p:spTree>
    <p:extLst>
      <p:ext uri="{BB962C8B-B14F-4D97-AF65-F5344CB8AC3E}">
        <p14:creationId xmlns:p14="http://schemas.microsoft.com/office/powerpoint/2010/main" val="249076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EA1A5138-9A42-1965-5402-4ABBDB753B08}"/>
              </a:ext>
            </a:extLst>
          </p:cNvPr>
          <p:cNvSpPr txBox="1">
            <a:spLocks/>
          </p:cNvSpPr>
          <p:nvPr/>
        </p:nvSpPr>
        <p:spPr>
          <a:xfrm>
            <a:off x="390353" y="2572916"/>
            <a:ext cx="4565275" cy="16837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Wat </a:t>
            </a:r>
            <a:r>
              <a:rPr lang="nl-BE" dirty="0"/>
              <a:t>heb ik geleerd? </a:t>
            </a:r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C58CF113-5323-1562-B83D-D1FB2A31BBAB}"/>
              </a:ext>
            </a:extLst>
          </p:cNvPr>
          <p:cNvGrpSpPr/>
          <p:nvPr/>
        </p:nvGrpSpPr>
        <p:grpSpPr>
          <a:xfrm>
            <a:off x="5226809" y="147327"/>
            <a:ext cx="6574838" cy="6563345"/>
            <a:chOff x="5254519" y="214593"/>
            <a:chExt cx="6574838" cy="6563345"/>
          </a:xfrm>
        </p:grpSpPr>
        <p:sp>
          <p:nvSpPr>
            <p:cNvPr id="6" name="Rechthoek: met één afgeronde hoek 5">
              <a:extLst>
                <a:ext uri="{FF2B5EF4-FFF2-40B4-BE49-F238E27FC236}">
                  <a16:creationId xmlns:a16="http://schemas.microsoft.com/office/drawing/2014/main" id="{AE60F87F-5EA1-158A-AB21-A480D70DA02B}"/>
                </a:ext>
              </a:extLst>
            </p:cNvPr>
            <p:cNvSpPr/>
            <p:nvPr/>
          </p:nvSpPr>
          <p:spPr>
            <a:xfrm>
              <a:off x="8598531" y="214593"/>
              <a:ext cx="3220539" cy="2119919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Rechthoek 6">
              <a:extLst>
                <a:ext uri="{FF2B5EF4-FFF2-40B4-BE49-F238E27FC236}">
                  <a16:creationId xmlns:a16="http://schemas.microsoft.com/office/drawing/2014/main" id="{B5D7F212-E458-F198-49AD-726A03CACEB7}"/>
                </a:ext>
              </a:extLst>
            </p:cNvPr>
            <p:cNvSpPr/>
            <p:nvPr/>
          </p:nvSpPr>
          <p:spPr>
            <a:xfrm>
              <a:off x="8608818" y="2428172"/>
              <a:ext cx="3220539" cy="211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Rechthoek: met één afgeronde hoek 7">
              <a:extLst>
                <a:ext uri="{FF2B5EF4-FFF2-40B4-BE49-F238E27FC236}">
                  <a16:creationId xmlns:a16="http://schemas.microsoft.com/office/drawing/2014/main" id="{A4E933E3-623F-DBE8-05F0-03F7D35BA915}"/>
                </a:ext>
              </a:extLst>
            </p:cNvPr>
            <p:cNvSpPr/>
            <p:nvPr/>
          </p:nvSpPr>
          <p:spPr>
            <a:xfrm rot="10800000">
              <a:off x="5254520" y="4658019"/>
              <a:ext cx="3220539" cy="2119919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Rechthoek 8">
              <a:extLst>
                <a:ext uri="{FF2B5EF4-FFF2-40B4-BE49-F238E27FC236}">
                  <a16:creationId xmlns:a16="http://schemas.microsoft.com/office/drawing/2014/main" id="{07304DBB-64EB-109D-2AB3-726D00FF4C57}"/>
                </a:ext>
              </a:extLst>
            </p:cNvPr>
            <p:cNvSpPr/>
            <p:nvPr/>
          </p:nvSpPr>
          <p:spPr>
            <a:xfrm>
              <a:off x="5254520" y="2428172"/>
              <a:ext cx="3220539" cy="211991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Rechthoek: met één afgeronde hoek 9">
              <a:extLst>
                <a:ext uri="{FF2B5EF4-FFF2-40B4-BE49-F238E27FC236}">
                  <a16:creationId xmlns:a16="http://schemas.microsoft.com/office/drawing/2014/main" id="{368A56E4-6CD3-4AB7-9AA0-7F90CC8CBBAA}"/>
                </a:ext>
              </a:extLst>
            </p:cNvPr>
            <p:cNvSpPr/>
            <p:nvPr/>
          </p:nvSpPr>
          <p:spPr>
            <a:xfrm rot="5400000">
              <a:off x="9148840" y="4091442"/>
              <a:ext cx="2119920" cy="3220540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Rechthoek: met één afgeronde hoek 10">
              <a:extLst>
                <a:ext uri="{FF2B5EF4-FFF2-40B4-BE49-F238E27FC236}">
                  <a16:creationId xmlns:a16="http://schemas.microsoft.com/office/drawing/2014/main" id="{683A96FA-7252-46C9-3244-3C3323D4471F}"/>
                </a:ext>
              </a:extLst>
            </p:cNvPr>
            <p:cNvSpPr/>
            <p:nvPr/>
          </p:nvSpPr>
          <p:spPr>
            <a:xfrm rot="16200000">
              <a:off x="5804829" y="-335717"/>
              <a:ext cx="2119920" cy="3220540"/>
            </a:xfrm>
            <a:prstGeom prst="round1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2" name="Afbeelding 11">
              <a:extLst>
                <a:ext uri="{FF2B5EF4-FFF2-40B4-BE49-F238E27FC236}">
                  <a16:creationId xmlns:a16="http://schemas.microsoft.com/office/drawing/2014/main" id="{DED2DDC5-168A-DE5F-FB81-647868963D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12724" y="2627645"/>
              <a:ext cx="2506012" cy="1708828"/>
            </a:xfrm>
            <a:prstGeom prst="rect">
              <a:avLst/>
            </a:prstGeom>
          </p:spPr>
        </p:pic>
        <p:pic>
          <p:nvPicPr>
            <p:cNvPr id="13" name="Afbeelding 12">
              <a:extLst>
                <a:ext uri="{FF2B5EF4-FFF2-40B4-BE49-F238E27FC236}">
                  <a16:creationId xmlns:a16="http://schemas.microsoft.com/office/drawing/2014/main" id="{9C30BD73-E706-D3A1-B384-73FC592D5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28214" y="4873787"/>
              <a:ext cx="2473148" cy="1655850"/>
            </a:xfrm>
            <a:prstGeom prst="rect">
              <a:avLst/>
            </a:prstGeom>
          </p:spPr>
        </p:pic>
        <p:pic>
          <p:nvPicPr>
            <p:cNvPr id="14" name="Afbeelding 13">
              <a:extLst>
                <a:ext uri="{FF2B5EF4-FFF2-40B4-BE49-F238E27FC236}">
                  <a16:creationId xmlns:a16="http://schemas.microsoft.com/office/drawing/2014/main" id="{B685ED93-924E-FAD3-3541-E3B99204C1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30388" y="415901"/>
              <a:ext cx="2556823" cy="1717303"/>
            </a:xfrm>
            <a:prstGeom prst="rect">
              <a:avLst/>
            </a:prstGeom>
          </p:spPr>
        </p:pic>
        <p:pic>
          <p:nvPicPr>
            <p:cNvPr id="15" name="Afbeelding 14">
              <a:extLst>
                <a:ext uri="{FF2B5EF4-FFF2-40B4-BE49-F238E27FC236}">
                  <a16:creationId xmlns:a16="http://schemas.microsoft.com/office/drawing/2014/main" id="{4C22C5D0-6132-A921-1086-353A61F6F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30388" y="2575469"/>
              <a:ext cx="2627787" cy="1792460"/>
            </a:xfrm>
            <a:prstGeom prst="rect">
              <a:avLst/>
            </a:prstGeom>
          </p:spPr>
        </p:pic>
        <p:pic>
          <p:nvPicPr>
            <p:cNvPr id="16" name="Afbeelding 15">
              <a:extLst>
                <a:ext uri="{FF2B5EF4-FFF2-40B4-BE49-F238E27FC236}">
                  <a16:creationId xmlns:a16="http://schemas.microsoft.com/office/drawing/2014/main" id="{FB1C32DA-1346-2663-A36C-F4AAB8E1C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906615" y="4809672"/>
              <a:ext cx="2604367" cy="1784080"/>
            </a:xfrm>
            <a:prstGeom prst="rect">
              <a:avLst/>
            </a:prstGeom>
          </p:spPr>
        </p:pic>
      </p:grp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F2BED905-9FD4-6F53-62E5-23124B8FC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1214" y="310295"/>
            <a:ext cx="2351728" cy="17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0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3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6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20A646DA-5A07-20A0-DBAB-4EFD582B9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3374" y="2477026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nl-NL" dirty="0">
                <a:solidFill>
                  <a:srgbClr val="FFFFFF"/>
                </a:solidFill>
              </a:rPr>
              <a:t>Vragen?</a:t>
            </a:r>
            <a:endParaRPr lang="nl-BE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752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nl-B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A5FE3154-4214-B92B-37BB-0D8B2C913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nl-NL" sz="2500"/>
              <a:t>Inhoudsopgave</a:t>
            </a:r>
            <a:endParaRPr lang="nl-BE" sz="25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16CAB9F-E7D4-C5A9-0006-4F5AF6E3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nl-BE" sz="2000" dirty="0"/>
              <a:t>Inleiding</a:t>
            </a:r>
          </a:p>
          <a:p>
            <a:r>
              <a:rPr lang="nl-BE" sz="2000" dirty="0"/>
              <a:t>Tijdtabel </a:t>
            </a:r>
          </a:p>
          <a:p>
            <a:r>
              <a:rPr lang="nl-BE" sz="2000" dirty="0" err="1"/>
              <a:t>Multiplayer</a:t>
            </a:r>
            <a:r>
              <a:rPr lang="nl-BE" sz="2000" dirty="0"/>
              <a:t> </a:t>
            </a:r>
          </a:p>
          <a:p>
            <a:r>
              <a:rPr lang="nl-BE" sz="2000" dirty="0"/>
              <a:t>Eerste stap </a:t>
            </a:r>
          </a:p>
          <a:p>
            <a:r>
              <a:rPr lang="nl-BE" sz="2000" dirty="0"/>
              <a:t>Tweede stap </a:t>
            </a:r>
          </a:p>
          <a:p>
            <a:r>
              <a:rPr lang="nl-BE" sz="2000" dirty="0"/>
              <a:t>Derde stap (database) </a:t>
            </a:r>
          </a:p>
          <a:p>
            <a:r>
              <a:rPr lang="nl-BE" sz="2000" dirty="0"/>
              <a:t>Derde stap (twee computers) </a:t>
            </a:r>
          </a:p>
          <a:p>
            <a:r>
              <a:rPr lang="nl-BE" sz="2000" dirty="0"/>
              <a:t>Resultaat</a:t>
            </a:r>
          </a:p>
          <a:p>
            <a:endParaRPr lang="nl-BE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3060832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CA0442-1AD4-7315-B287-DB25735BF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nl-NL"/>
              <a:t>Inleiding </a:t>
            </a:r>
            <a:endParaRPr lang="nl-BE" dirty="0"/>
          </a:p>
        </p:txBody>
      </p:sp>
      <p:pic>
        <p:nvPicPr>
          <p:cNvPr id="1026" name="Picture 2" descr="How to play Street Fighter: a fighting game primer for everyone | Polygon">
            <a:extLst>
              <a:ext uri="{FF2B5EF4-FFF2-40B4-BE49-F238E27FC236}">
                <a16:creationId xmlns:a16="http://schemas.microsoft.com/office/drawing/2014/main" id="{F4926CF6-F77D-1526-B24D-D68F139D75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3446" y="2052081"/>
            <a:ext cx="5875413" cy="3936526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83A1609-C699-3C51-1A8D-E1C95D12D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8737" y="2249487"/>
            <a:ext cx="4710683" cy="3541714"/>
          </a:xfrm>
        </p:spPr>
        <p:txBody>
          <a:bodyPr>
            <a:normAutofit/>
          </a:bodyPr>
          <a:lstStyle/>
          <a:p>
            <a:r>
              <a:rPr lang="nl-NL" dirty="0"/>
              <a:t>Vechtspel zoals </a:t>
            </a:r>
            <a:r>
              <a:rPr lang="nl-NL" dirty="0" err="1"/>
              <a:t>Tekken</a:t>
            </a:r>
            <a:r>
              <a:rPr lang="nl-NL" dirty="0"/>
              <a:t> 8, super smash bros </a:t>
            </a:r>
            <a:r>
              <a:rPr lang="nl-NL" dirty="0" err="1"/>
              <a:t>etc</a:t>
            </a:r>
            <a:r>
              <a:rPr lang="nl-NL" dirty="0"/>
              <a:t> </a:t>
            </a:r>
          </a:p>
          <a:p>
            <a:r>
              <a:rPr lang="nl-NL" dirty="0"/>
              <a:t>Demonstratie (+- 5 min)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7463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41F52-6A81-47C0-E60B-40E809A15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82802-25BD-DC99-92DE-CAF480EA1759}"/>
              </a:ext>
            </a:extLst>
          </p:cNvPr>
          <p:cNvSpPr txBox="1">
            <a:spLocks/>
          </p:cNvSpPr>
          <p:nvPr/>
        </p:nvSpPr>
        <p:spPr>
          <a:xfrm>
            <a:off x="223222" y="3131610"/>
            <a:ext cx="1562317" cy="594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Demo </a:t>
            </a:r>
          </a:p>
        </p:txBody>
      </p:sp>
      <p:pic>
        <p:nvPicPr>
          <p:cNvPr id="22" name="Afbeelding 21" descr="Afbeelding met tekst, elektronica, schermopname, software&#10;&#10;Door AI gegenereerde inhoud is mogelijk onjuist.">
            <a:extLst>
              <a:ext uri="{FF2B5EF4-FFF2-40B4-BE49-F238E27FC236}">
                <a16:creationId xmlns:a16="http://schemas.microsoft.com/office/drawing/2014/main" id="{352733D2-3AEB-06AA-BFF2-377E54F8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55" y="0"/>
            <a:ext cx="7758545" cy="3726389"/>
          </a:xfrm>
          <a:prstGeom prst="rect">
            <a:avLst/>
          </a:prstGeom>
        </p:spPr>
      </p:pic>
      <p:pic>
        <p:nvPicPr>
          <p:cNvPr id="28" name="Afbeelding 27" descr="Afbeelding met tekst, schermopname, software, Multimediasoftware&#10;&#10;Door AI gegenereerde inhoud is mogelijk onjuist.">
            <a:extLst>
              <a:ext uri="{FF2B5EF4-FFF2-40B4-BE49-F238E27FC236}">
                <a16:creationId xmlns:a16="http://schemas.microsoft.com/office/drawing/2014/main" id="{84F512A5-3D47-0EBD-CBEC-7A58E81AD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455" y="2376055"/>
            <a:ext cx="7758545" cy="448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7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6EBD6-372F-2D79-8023-F4525E643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B5336-F472-D724-E116-0497B9A13926}"/>
              </a:ext>
            </a:extLst>
          </p:cNvPr>
          <p:cNvSpPr txBox="1">
            <a:spLocks/>
          </p:cNvSpPr>
          <p:nvPr/>
        </p:nvSpPr>
        <p:spPr>
          <a:xfrm>
            <a:off x="223222" y="3131610"/>
            <a:ext cx="1562317" cy="594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 dirty="0"/>
              <a:t>Demo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A4720F2E-DA01-D5DA-E21F-EAF1BD697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225" y="1947314"/>
            <a:ext cx="3862839" cy="2946710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748E4E1E-B6C5-4D27-BD4E-66B42BD1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64" y="0"/>
            <a:ext cx="5133936" cy="3500787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DEB7E8E5-4D5C-8BCE-28EF-676B4DCED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8064" y="3420669"/>
            <a:ext cx="5133936" cy="34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0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E310E-8C93-B02E-573B-1DBB5CA72D85}"/>
              </a:ext>
            </a:extLst>
          </p:cNvPr>
          <p:cNvSpPr txBox="1">
            <a:spLocks/>
          </p:cNvSpPr>
          <p:nvPr/>
        </p:nvSpPr>
        <p:spPr>
          <a:xfrm>
            <a:off x="223222" y="3131610"/>
            <a:ext cx="1562317" cy="594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Demo </a:t>
            </a:r>
            <a:endParaRPr lang="nl-BE" dirty="0"/>
          </a:p>
        </p:txBody>
      </p:sp>
      <p:pic>
        <p:nvPicPr>
          <p:cNvPr id="26" name="Afbeelding 25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C6FD5405-372A-A2EE-3CDB-F7C3AE885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3313" y="693694"/>
            <a:ext cx="9305465" cy="5569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67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DF24D-7892-945A-04A1-0B2A2BFC4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4699F-FA00-1454-29C2-4731ADF0026B}"/>
              </a:ext>
            </a:extLst>
          </p:cNvPr>
          <p:cNvSpPr txBox="1">
            <a:spLocks/>
          </p:cNvSpPr>
          <p:nvPr/>
        </p:nvSpPr>
        <p:spPr>
          <a:xfrm>
            <a:off x="223222" y="3131610"/>
            <a:ext cx="1562317" cy="5947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BE"/>
              <a:t>Demo </a:t>
            </a:r>
            <a:endParaRPr lang="nl-BE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3729D6E9-3B60-8D21-D1D8-069DD6C92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9523" y="-8981"/>
            <a:ext cx="5072477" cy="3406955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D363B9BA-5FD7-C865-0651-CB5F2A3E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9523" y="3397974"/>
            <a:ext cx="5072477" cy="34600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8BD84B03-942C-EA8A-5111-AC2649F15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115" y="1721033"/>
            <a:ext cx="4973408" cy="340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921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93EAC-00F6-C063-FDB3-EF2C1E9A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492" y="237460"/>
            <a:ext cx="2189016" cy="1478570"/>
          </a:xfrm>
        </p:spPr>
        <p:txBody>
          <a:bodyPr/>
          <a:lstStyle/>
          <a:p>
            <a:r>
              <a:rPr lang="nl-NL" dirty="0"/>
              <a:t>tijdtabel</a:t>
            </a:r>
            <a:endParaRPr lang="nl-BE" dirty="0"/>
          </a:p>
        </p:txBody>
      </p:sp>
      <p:pic>
        <p:nvPicPr>
          <p:cNvPr id="17" name="Tijdelijke aanduiding voor inhoud 16" descr="Afbeelding met tekst, schermopname, Lettertype, nummer&#10;&#10;Door AI gegenereerde inhoud is mogelijk onjuist.">
            <a:extLst>
              <a:ext uri="{FF2B5EF4-FFF2-40B4-BE49-F238E27FC236}">
                <a16:creationId xmlns:a16="http://schemas.microsoft.com/office/drawing/2014/main" id="{3B44B289-516E-996F-0572-456B79B2CE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8292" y="1855177"/>
            <a:ext cx="11315415" cy="4493220"/>
          </a:xfrm>
        </p:spPr>
      </p:pic>
    </p:spTree>
    <p:extLst>
      <p:ext uri="{BB962C8B-B14F-4D97-AF65-F5344CB8AC3E}">
        <p14:creationId xmlns:p14="http://schemas.microsoft.com/office/powerpoint/2010/main" val="1303046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1E6116-8219-1035-F3CF-2F88DEEC3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2824" y="249382"/>
            <a:ext cx="2786351" cy="1478570"/>
          </a:xfrm>
        </p:spPr>
        <p:txBody>
          <a:bodyPr/>
          <a:lstStyle/>
          <a:p>
            <a:r>
              <a:rPr lang="nl-BE" dirty="0" err="1"/>
              <a:t>Multiplayer</a:t>
            </a:r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49736ED5-896D-149D-2779-DEC5AEFD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620" y="1390405"/>
            <a:ext cx="9126757" cy="521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050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121</Words>
  <Application>Microsoft Office PowerPoint</Application>
  <PresentationFormat>Breedbeeld</PresentationFormat>
  <Paragraphs>49</Paragraphs>
  <Slides>15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</vt:lpstr>
      <vt:lpstr>Gip: fighting game</vt:lpstr>
      <vt:lpstr>Inhoudsopgave</vt:lpstr>
      <vt:lpstr>Inleiding </vt:lpstr>
      <vt:lpstr>PowerPoint-presentatie</vt:lpstr>
      <vt:lpstr>PowerPoint-presentatie</vt:lpstr>
      <vt:lpstr>PowerPoint-presentatie</vt:lpstr>
      <vt:lpstr>PowerPoint-presentatie</vt:lpstr>
      <vt:lpstr>tijdtabel</vt:lpstr>
      <vt:lpstr>Multiplayer</vt:lpstr>
      <vt:lpstr>Eerste stap</vt:lpstr>
      <vt:lpstr>Tweede stap </vt:lpstr>
      <vt:lpstr>Derde stap (database) </vt:lpstr>
      <vt:lpstr>Derde stap (twee computers) </vt:lpstr>
      <vt:lpstr>PowerPoint-presentatie</vt:lpstr>
      <vt:lpstr>Vragen?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 Scheers</dc:creator>
  <cp:lastModifiedBy>Laure Scheers</cp:lastModifiedBy>
  <cp:revision>4</cp:revision>
  <dcterms:created xsi:type="dcterms:W3CDTF">2025-03-14T10:28:10Z</dcterms:created>
  <dcterms:modified xsi:type="dcterms:W3CDTF">2025-05-12T07:42:49Z</dcterms:modified>
</cp:coreProperties>
</file>