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68" r:id="rId6"/>
    <p:sldId id="258" r:id="rId7"/>
    <p:sldId id="264" r:id="rId8"/>
    <p:sldId id="265" r:id="rId9"/>
    <p:sldId id="267" r:id="rId10"/>
    <p:sldId id="266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22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e Scheers" userId="38201f48242289ee" providerId="LiveId" clId="{2DCCE6AF-262C-43D7-BAEC-973F225A03C2}"/>
    <pc:docChg chg="undo redo custSel addSld delSld modSld">
      <pc:chgData name="Laure Scheers" userId="38201f48242289ee" providerId="LiveId" clId="{2DCCE6AF-262C-43D7-BAEC-973F225A03C2}" dt="2025-05-09T07:36:46.705" v="901" actId="1076"/>
      <pc:docMkLst>
        <pc:docMk/>
      </pc:docMkLst>
      <pc:sldChg chg="addSp delSp modSp mod">
        <pc:chgData name="Laure Scheers" userId="38201f48242289ee" providerId="LiveId" clId="{2DCCE6AF-262C-43D7-BAEC-973F225A03C2}" dt="2025-05-07T14:26:06.125" v="724" actId="1076"/>
        <pc:sldMkLst>
          <pc:docMk/>
          <pc:sldMk cId="2900077696" sldId="258"/>
        </pc:sldMkLst>
        <pc:spChg chg="mod">
          <ac:chgData name="Laure Scheers" userId="38201f48242289ee" providerId="LiveId" clId="{2DCCE6AF-262C-43D7-BAEC-973F225A03C2}" dt="2025-05-07T14:25:55.872" v="720" actId="1076"/>
          <ac:spMkLst>
            <pc:docMk/>
            <pc:sldMk cId="2900077696" sldId="258"/>
            <ac:spMk id="3" creationId="{0FEE1A1C-B5AC-AE1D-0260-DE02CEEB31E8}"/>
          </ac:spMkLst>
        </pc:spChg>
      </pc:sldChg>
      <pc:sldChg chg="addSp delSp modSp del mod">
        <pc:chgData name="Laure Scheers" userId="38201f48242289ee" providerId="LiveId" clId="{2DCCE6AF-262C-43D7-BAEC-973F225A03C2}" dt="2025-05-09T07:36:08.734" v="883" actId="2696"/>
        <pc:sldMkLst>
          <pc:docMk/>
          <pc:sldMk cId="3112307698" sldId="259"/>
        </pc:sldMkLst>
      </pc:sldChg>
      <pc:sldChg chg="addSp modSp mod setBg">
        <pc:chgData name="Laure Scheers" userId="38201f48242289ee" providerId="LiveId" clId="{2DCCE6AF-262C-43D7-BAEC-973F225A03C2}" dt="2025-05-09T07:36:19.086" v="898" actId="5793"/>
        <pc:sldMkLst>
          <pc:docMk/>
          <pc:sldMk cId="3060832035" sldId="261"/>
        </pc:sldMkLst>
        <pc:spChg chg="mod">
          <ac:chgData name="Laure Scheers" userId="38201f48242289ee" providerId="LiveId" clId="{2DCCE6AF-262C-43D7-BAEC-973F225A03C2}" dt="2025-05-05T09:49:56.383" v="575" actId="26606"/>
          <ac:spMkLst>
            <pc:docMk/>
            <pc:sldMk cId="3060832035" sldId="261"/>
            <ac:spMk id="2" creationId="{A5FE3154-4214-B92B-37BB-0D8B2C91331A}"/>
          </ac:spMkLst>
        </pc:spChg>
        <pc:spChg chg="mod">
          <ac:chgData name="Laure Scheers" userId="38201f48242289ee" providerId="LiveId" clId="{2DCCE6AF-262C-43D7-BAEC-973F225A03C2}" dt="2025-05-09T07:36:19.086" v="898" actId="5793"/>
          <ac:spMkLst>
            <pc:docMk/>
            <pc:sldMk cId="3060832035" sldId="261"/>
            <ac:spMk id="3" creationId="{D16CAB9F-E7D4-C5A9-0006-4F5AF6E3C27E}"/>
          </ac:spMkLst>
        </pc:spChg>
        <pc:spChg chg="add">
          <ac:chgData name="Laure Scheers" userId="38201f48242289ee" providerId="LiveId" clId="{2DCCE6AF-262C-43D7-BAEC-973F225A03C2}" dt="2025-05-05T09:49:56.383" v="575" actId="26606"/>
          <ac:spMkLst>
            <pc:docMk/>
            <pc:sldMk cId="3060832035" sldId="261"/>
            <ac:spMk id="8" creationId="{E978A47D-4F17-40FE-AB70-7AF78A9575EB}"/>
          </ac:spMkLst>
        </pc:spChg>
        <pc:grpChg chg="add">
          <ac:chgData name="Laure Scheers" userId="38201f48242289ee" providerId="LiveId" clId="{2DCCE6AF-262C-43D7-BAEC-973F225A03C2}" dt="2025-05-05T09:49:56.383" v="575" actId="26606"/>
          <ac:grpSpMkLst>
            <pc:docMk/>
            <pc:sldMk cId="3060832035" sldId="261"/>
            <ac:grpSpMk id="10" creationId="{85BE3A7E-6A3F-401E-A025-BBB8FDB8DD30}"/>
          </ac:grpSpMkLst>
        </pc:grpChg>
        <pc:grpChg chg="add">
          <ac:chgData name="Laure Scheers" userId="38201f48242289ee" providerId="LiveId" clId="{2DCCE6AF-262C-43D7-BAEC-973F225A03C2}" dt="2025-05-05T09:49:56.383" v="575" actId="26606"/>
          <ac:grpSpMkLst>
            <pc:docMk/>
            <pc:sldMk cId="3060832035" sldId="261"/>
            <ac:grpSpMk id="41" creationId="{F4E035BE-9FF4-43D3-BC25-CF582D7FF85E}"/>
          </ac:grpSpMkLst>
        </pc:grpChg>
        <pc:cxnChg chg="add">
          <ac:chgData name="Laure Scheers" userId="38201f48242289ee" providerId="LiveId" clId="{2DCCE6AF-262C-43D7-BAEC-973F225A03C2}" dt="2025-05-05T09:49:56.383" v="575" actId="26606"/>
          <ac:cxnSpMkLst>
            <pc:docMk/>
            <pc:sldMk cId="3060832035" sldId="261"/>
            <ac:cxnSpMk id="39" creationId="{085ECEC0-FF5D-4348-92C7-1EA7C61E770C}"/>
          </ac:cxnSpMkLst>
        </pc:cxnChg>
      </pc:sldChg>
      <pc:sldChg chg="addSp delSp modSp mod setBg">
        <pc:chgData name="Laure Scheers" userId="38201f48242289ee" providerId="LiveId" clId="{2DCCE6AF-262C-43D7-BAEC-973F225A03C2}" dt="2025-05-09T07:36:46.705" v="901" actId="1076"/>
        <pc:sldMkLst>
          <pc:docMk/>
          <pc:sldMk cId="2774639165" sldId="262"/>
        </pc:sldMkLst>
        <pc:spChg chg="mod">
          <ac:chgData name="Laure Scheers" userId="38201f48242289ee" providerId="LiveId" clId="{2DCCE6AF-262C-43D7-BAEC-973F225A03C2}" dt="2025-05-05T08:38:13.193" v="283" actId="26606"/>
          <ac:spMkLst>
            <pc:docMk/>
            <pc:sldMk cId="2774639165" sldId="262"/>
            <ac:spMk id="2" creationId="{49CA0442-1AD4-7315-B287-DB25735BF6C8}"/>
          </ac:spMkLst>
        </pc:spChg>
        <pc:spChg chg="mod ord">
          <ac:chgData name="Laure Scheers" userId="38201f48242289ee" providerId="LiveId" clId="{2DCCE6AF-262C-43D7-BAEC-973F225A03C2}" dt="2025-05-09T07:36:46.705" v="901" actId="1076"/>
          <ac:spMkLst>
            <pc:docMk/>
            <pc:sldMk cId="2774639165" sldId="262"/>
            <ac:spMk id="3" creationId="{583A1609-C699-3C51-1A8D-E1C95D12D40B}"/>
          </ac:spMkLst>
        </pc:spChg>
        <pc:picChg chg="add mod">
          <ac:chgData name="Laure Scheers" userId="38201f48242289ee" providerId="LiveId" clId="{2DCCE6AF-262C-43D7-BAEC-973F225A03C2}" dt="2025-05-09T07:36:41.876" v="900" actId="1076"/>
          <ac:picMkLst>
            <pc:docMk/>
            <pc:sldMk cId="2774639165" sldId="262"/>
            <ac:picMk id="1026" creationId="{F4926CF6-F77D-1526-B24D-D68F139D7503}"/>
          </ac:picMkLst>
        </pc:picChg>
      </pc:sldChg>
      <pc:sldChg chg="addSp delSp modSp mod">
        <pc:chgData name="Laure Scheers" userId="38201f48242289ee" providerId="LiveId" clId="{2DCCE6AF-262C-43D7-BAEC-973F225A03C2}" dt="2025-05-09T06:47:52.203" v="812" actId="1076"/>
        <pc:sldMkLst>
          <pc:docMk/>
          <pc:sldMk cId="1303046472" sldId="263"/>
        </pc:sldMkLst>
        <pc:spChg chg="mod">
          <ac:chgData name="Laure Scheers" userId="38201f48242289ee" providerId="LiveId" clId="{2DCCE6AF-262C-43D7-BAEC-973F225A03C2}" dt="2025-05-09T06:47:36.734" v="807" actId="1076"/>
          <ac:spMkLst>
            <pc:docMk/>
            <pc:sldMk cId="1303046472" sldId="263"/>
            <ac:spMk id="2" creationId="{0AA93EAC-00F6-C063-FDB3-EF2C1E9AD5B8}"/>
          </ac:spMkLst>
        </pc:spChg>
        <pc:picChg chg="add mod">
          <ac:chgData name="Laure Scheers" userId="38201f48242289ee" providerId="LiveId" clId="{2DCCE6AF-262C-43D7-BAEC-973F225A03C2}" dt="2025-05-09T06:47:52.203" v="812" actId="1076"/>
          <ac:picMkLst>
            <pc:docMk/>
            <pc:sldMk cId="1303046472" sldId="263"/>
            <ac:picMk id="17" creationId="{3B44B289-516E-996F-0572-456B79B2CE32}"/>
          </ac:picMkLst>
        </pc:picChg>
      </pc:sldChg>
      <pc:sldChg chg="addSp delSp modSp mod setBg">
        <pc:chgData name="Laure Scheers" userId="38201f48242289ee" providerId="LiveId" clId="{2DCCE6AF-262C-43D7-BAEC-973F225A03C2}" dt="2025-05-07T14:28:38.440" v="726" actId="1076"/>
        <pc:sldMkLst>
          <pc:docMk/>
          <pc:sldMk cId="3210131270" sldId="264"/>
        </pc:sldMkLst>
        <pc:spChg chg="mod">
          <ac:chgData name="Laure Scheers" userId="38201f48242289ee" providerId="LiveId" clId="{2DCCE6AF-262C-43D7-BAEC-973F225A03C2}" dt="2025-05-05T07:39:25.074" v="7" actId="26606"/>
          <ac:spMkLst>
            <pc:docMk/>
            <pc:sldMk cId="3210131270" sldId="264"/>
            <ac:spMk id="2" creationId="{0D8C4454-78F4-C829-BBFB-1F616670416C}"/>
          </ac:spMkLst>
        </pc:spChg>
        <pc:spChg chg="mod ord">
          <ac:chgData name="Laure Scheers" userId="38201f48242289ee" providerId="LiveId" clId="{2DCCE6AF-262C-43D7-BAEC-973F225A03C2}" dt="2025-05-07T14:23:38.758" v="710" actId="1076"/>
          <ac:spMkLst>
            <pc:docMk/>
            <pc:sldMk cId="3210131270" sldId="264"/>
            <ac:spMk id="3" creationId="{033213FC-9440-2F90-6F6B-895C3B5EA091}"/>
          </ac:spMkLst>
        </pc:spChg>
        <pc:picChg chg="add mod">
          <ac:chgData name="Laure Scheers" userId="38201f48242289ee" providerId="LiveId" clId="{2DCCE6AF-262C-43D7-BAEC-973F225A03C2}" dt="2025-05-05T07:39:25.074" v="7" actId="26606"/>
          <ac:picMkLst>
            <pc:docMk/>
            <pc:sldMk cId="3210131270" sldId="264"/>
            <ac:picMk id="4" creationId="{1D1BAD77-E4E7-8D0A-B490-90D4C5124B6F}"/>
          </ac:picMkLst>
        </pc:picChg>
        <pc:picChg chg="add mod">
          <ac:chgData name="Laure Scheers" userId="38201f48242289ee" providerId="LiveId" clId="{2DCCE6AF-262C-43D7-BAEC-973F225A03C2}" dt="2025-05-05T07:39:25.074" v="7" actId="26606"/>
          <ac:picMkLst>
            <pc:docMk/>
            <pc:sldMk cId="3210131270" sldId="264"/>
            <ac:picMk id="7" creationId="{F0D1E823-0961-7A70-449A-8369DFF6C51B}"/>
          </ac:picMkLst>
        </pc:picChg>
      </pc:sldChg>
      <pc:sldChg chg="addSp delSp modSp mod setBg">
        <pc:chgData name="Laure Scheers" userId="38201f48242289ee" providerId="LiveId" clId="{2DCCE6AF-262C-43D7-BAEC-973F225A03C2}" dt="2025-05-07T14:35:52.217" v="778" actId="14100"/>
        <pc:sldMkLst>
          <pc:docMk/>
          <pc:sldMk cId="3146792871" sldId="265"/>
        </pc:sldMkLst>
        <pc:spChg chg="mod">
          <ac:chgData name="Laure Scheers" userId="38201f48242289ee" providerId="LiveId" clId="{2DCCE6AF-262C-43D7-BAEC-973F225A03C2}" dt="2025-05-05T09:33:38.831" v="343" actId="20577"/>
          <ac:spMkLst>
            <pc:docMk/>
            <pc:sldMk cId="3146792871" sldId="265"/>
            <ac:spMk id="2" creationId="{32ECFB6A-739C-7C5B-A2CE-B844FC3271F3}"/>
          </ac:spMkLst>
        </pc:spChg>
        <pc:spChg chg="mod ord">
          <ac:chgData name="Laure Scheers" userId="38201f48242289ee" providerId="LiveId" clId="{2DCCE6AF-262C-43D7-BAEC-973F225A03C2}" dt="2025-05-07T14:35:52.217" v="778" actId="14100"/>
          <ac:spMkLst>
            <pc:docMk/>
            <pc:sldMk cId="3146792871" sldId="265"/>
            <ac:spMk id="3" creationId="{E735E43B-4DB0-3E3B-49F4-7B7E4E20CF77}"/>
          </ac:spMkLst>
        </pc:spChg>
        <pc:picChg chg="add mod ord">
          <ac:chgData name="Laure Scheers" userId="38201f48242289ee" providerId="LiveId" clId="{2DCCE6AF-262C-43D7-BAEC-973F225A03C2}" dt="2025-05-05T09:31:58.984" v="330" actId="26606"/>
          <ac:picMkLst>
            <pc:docMk/>
            <pc:sldMk cId="3146792871" sldId="265"/>
            <ac:picMk id="5" creationId="{20BF2ADB-A19E-BF5F-4CA8-16A1A45405CB}"/>
          </ac:picMkLst>
        </pc:picChg>
        <pc:picChg chg="add mod">
          <ac:chgData name="Laure Scheers" userId="38201f48242289ee" providerId="LiveId" clId="{2DCCE6AF-262C-43D7-BAEC-973F225A03C2}" dt="2025-05-05T09:31:58.984" v="330" actId="26606"/>
          <ac:picMkLst>
            <pc:docMk/>
            <pc:sldMk cId="3146792871" sldId="265"/>
            <ac:picMk id="6" creationId="{4CF2EC26-7D86-2A9D-04AF-EF3A6F94BFA3}"/>
          </ac:picMkLst>
        </pc:picChg>
      </pc:sldChg>
      <pc:sldChg chg="addSp delSp modSp new mod">
        <pc:chgData name="Laure Scheers" userId="38201f48242289ee" providerId="LiveId" clId="{2DCCE6AF-262C-43D7-BAEC-973F225A03C2}" dt="2025-05-05T07:53:13.482" v="141" actId="1076"/>
        <pc:sldMkLst>
          <pc:docMk/>
          <pc:sldMk cId="1828014065" sldId="266"/>
        </pc:sldMkLst>
        <pc:spChg chg="mod">
          <ac:chgData name="Laure Scheers" userId="38201f48242289ee" providerId="LiveId" clId="{2DCCE6AF-262C-43D7-BAEC-973F225A03C2}" dt="2025-05-05T07:52:47.564" v="139" actId="1076"/>
          <ac:spMkLst>
            <pc:docMk/>
            <pc:sldMk cId="1828014065" sldId="266"/>
            <ac:spMk id="2" creationId="{5E01E788-9E4B-F80A-A9C8-8813F52DD2BB}"/>
          </ac:spMkLst>
        </pc:spChg>
        <pc:spChg chg="add mod">
          <ac:chgData name="Laure Scheers" userId="38201f48242289ee" providerId="LiveId" clId="{2DCCE6AF-262C-43D7-BAEC-973F225A03C2}" dt="2025-05-05T07:53:06.680" v="140" actId="164"/>
          <ac:spMkLst>
            <pc:docMk/>
            <pc:sldMk cId="1828014065" sldId="266"/>
            <ac:spMk id="10" creationId="{6D5C317D-E56B-CB03-6BC5-2843FC87849E}"/>
          </ac:spMkLst>
        </pc:spChg>
        <pc:spChg chg="add mod">
          <ac:chgData name="Laure Scheers" userId="38201f48242289ee" providerId="LiveId" clId="{2DCCE6AF-262C-43D7-BAEC-973F225A03C2}" dt="2025-05-05T07:53:06.680" v="140" actId="164"/>
          <ac:spMkLst>
            <pc:docMk/>
            <pc:sldMk cId="1828014065" sldId="266"/>
            <ac:spMk id="12" creationId="{C6103C15-5FBA-0029-32A8-CB091AD4534A}"/>
          </ac:spMkLst>
        </pc:spChg>
        <pc:spChg chg="add mod">
          <ac:chgData name="Laure Scheers" userId="38201f48242289ee" providerId="LiveId" clId="{2DCCE6AF-262C-43D7-BAEC-973F225A03C2}" dt="2025-05-05T07:53:06.680" v="140" actId="164"/>
          <ac:spMkLst>
            <pc:docMk/>
            <pc:sldMk cId="1828014065" sldId="266"/>
            <ac:spMk id="14" creationId="{8827F243-6C94-F260-214B-6810C2CDCF0A}"/>
          </ac:spMkLst>
        </pc:spChg>
        <pc:spChg chg="add mod">
          <ac:chgData name="Laure Scheers" userId="38201f48242289ee" providerId="LiveId" clId="{2DCCE6AF-262C-43D7-BAEC-973F225A03C2}" dt="2025-05-05T07:53:06.680" v="140" actId="164"/>
          <ac:spMkLst>
            <pc:docMk/>
            <pc:sldMk cId="1828014065" sldId="266"/>
            <ac:spMk id="18" creationId="{4B7913DE-3E69-C22B-4E4D-6E2B28A3F22C}"/>
          </ac:spMkLst>
        </pc:spChg>
        <pc:spChg chg="add mod">
          <ac:chgData name="Laure Scheers" userId="38201f48242289ee" providerId="LiveId" clId="{2DCCE6AF-262C-43D7-BAEC-973F225A03C2}" dt="2025-05-05T07:53:06.680" v="140" actId="164"/>
          <ac:spMkLst>
            <pc:docMk/>
            <pc:sldMk cId="1828014065" sldId="266"/>
            <ac:spMk id="20" creationId="{DF9C978C-43BD-96AC-CCF2-FDBE285B327A}"/>
          </ac:spMkLst>
        </pc:spChg>
        <pc:spChg chg="add mod">
          <ac:chgData name="Laure Scheers" userId="38201f48242289ee" providerId="LiveId" clId="{2DCCE6AF-262C-43D7-BAEC-973F225A03C2}" dt="2025-05-05T07:53:06.680" v="140" actId="164"/>
          <ac:spMkLst>
            <pc:docMk/>
            <pc:sldMk cId="1828014065" sldId="266"/>
            <ac:spMk id="21" creationId="{E59E4B92-0B5E-A300-BC94-36101190E2EC}"/>
          </ac:spMkLst>
        </pc:spChg>
        <pc:grpChg chg="mod">
          <ac:chgData name="Laure Scheers" userId="38201f48242289ee" providerId="LiveId" clId="{2DCCE6AF-262C-43D7-BAEC-973F225A03C2}" dt="2025-05-05T07:53:13.482" v="141" actId="1076"/>
          <ac:grpSpMkLst>
            <pc:docMk/>
            <pc:sldMk cId="1828014065" sldId="266"/>
            <ac:grpSpMk id="28" creationId="{049C8332-34D2-FCD0-DAEB-0755187A06E0}"/>
          </ac:grpSpMkLst>
        </pc:grpChg>
        <pc:picChg chg="add mod">
          <ac:chgData name="Laure Scheers" userId="38201f48242289ee" providerId="LiveId" clId="{2DCCE6AF-262C-43D7-BAEC-973F225A03C2}" dt="2025-05-05T07:53:06.680" v="140" actId="164"/>
          <ac:picMkLst>
            <pc:docMk/>
            <pc:sldMk cId="1828014065" sldId="266"/>
            <ac:picMk id="23" creationId="{5F628DAC-5924-CFE4-6114-F2DD229B3DE0}"/>
          </ac:picMkLst>
        </pc:picChg>
        <pc:picChg chg="add mod">
          <ac:chgData name="Laure Scheers" userId="38201f48242289ee" providerId="LiveId" clId="{2DCCE6AF-262C-43D7-BAEC-973F225A03C2}" dt="2025-05-05T07:50:45.011" v="120" actId="1076"/>
          <ac:picMkLst>
            <pc:docMk/>
            <pc:sldMk cId="1828014065" sldId="266"/>
            <ac:picMk id="24" creationId="{93EE8934-0C8B-22E7-2716-D4548113E71F}"/>
          </ac:picMkLst>
        </pc:picChg>
        <pc:picChg chg="add mod">
          <ac:chgData name="Laure Scheers" userId="38201f48242289ee" providerId="LiveId" clId="{2DCCE6AF-262C-43D7-BAEC-973F225A03C2}" dt="2025-05-05T07:53:06.680" v="140" actId="164"/>
          <ac:picMkLst>
            <pc:docMk/>
            <pc:sldMk cId="1828014065" sldId="266"/>
            <ac:picMk id="25" creationId="{A4CA5E55-E72A-C916-796A-5DF6F54BB3C3}"/>
          </ac:picMkLst>
        </pc:picChg>
        <pc:picChg chg="add mod">
          <ac:chgData name="Laure Scheers" userId="38201f48242289ee" providerId="LiveId" clId="{2DCCE6AF-262C-43D7-BAEC-973F225A03C2}" dt="2025-05-05T07:52:23.482" v="137" actId="1076"/>
          <ac:picMkLst>
            <pc:docMk/>
            <pc:sldMk cId="1828014065" sldId="266"/>
            <ac:picMk id="26" creationId="{77FA1BD8-8B0F-BA91-1233-49C1D94859B7}"/>
          </ac:picMkLst>
        </pc:picChg>
        <pc:picChg chg="add mod">
          <ac:chgData name="Laure Scheers" userId="38201f48242289ee" providerId="LiveId" clId="{2DCCE6AF-262C-43D7-BAEC-973F225A03C2}" dt="2025-05-05T07:53:06.680" v="140" actId="164"/>
          <ac:picMkLst>
            <pc:docMk/>
            <pc:sldMk cId="1828014065" sldId="266"/>
            <ac:picMk id="27" creationId="{F5AD9CAE-3EA6-7837-2456-323F242A9872}"/>
          </ac:picMkLst>
        </pc:picChg>
      </pc:sldChg>
      <pc:sldChg chg="addSp modSp new mod setBg">
        <pc:chgData name="Laure Scheers" userId="38201f48242289ee" providerId="LiveId" clId="{2DCCE6AF-262C-43D7-BAEC-973F225A03C2}" dt="2025-05-07T14:57:21.141" v="799" actId="14100"/>
        <pc:sldMkLst>
          <pc:docMk/>
          <pc:sldMk cId="249076932" sldId="267"/>
        </pc:sldMkLst>
        <pc:spChg chg="mod">
          <ac:chgData name="Laure Scheers" userId="38201f48242289ee" providerId="LiveId" clId="{2DCCE6AF-262C-43D7-BAEC-973F225A03C2}" dt="2025-05-07T14:57:04.762" v="794" actId="1076"/>
          <ac:spMkLst>
            <pc:docMk/>
            <pc:sldMk cId="249076932" sldId="267"/>
            <ac:spMk id="2" creationId="{F81D383A-2A12-80D7-B682-75FA2B577385}"/>
          </ac:spMkLst>
        </pc:spChg>
        <pc:spChg chg="mod ord">
          <ac:chgData name="Laure Scheers" userId="38201f48242289ee" providerId="LiveId" clId="{2DCCE6AF-262C-43D7-BAEC-973F225A03C2}" dt="2025-05-07T14:57:21.141" v="799" actId="14100"/>
          <ac:spMkLst>
            <pc:docMk/>
            <pc:sldMk cId="249076932" sldId="267"/>
            <ac:spMk id="3" creationId="{41296D52-C2D4-F932-208E-464AFA3DC212}"/>
          </ac:spMkLst>
        </pc:spChg>
        <pc:picChg chg="add mod">
          <ac:chgData name="Laure Scheers" userId="38201f48242289ee" providerId="LiveId" clId="{2DCCE6AF-262C-43D7-BAEC-973F225A03C2}" dt="2025-05-05T09:41:00.492" v="410" actId="26606"/>
          <ac:picMkLst>
            <pc:docMk/>
            <pc:sldMk cId="249076932" sldId="267"/>
            <ac:picMk id="4" creationId="{8ADAF7F2-0441-BAB2-E749-59E1C24A239A}"/>
          </ac:picMkLst>
        </pc:picChg>
        <pc:picChg chg="add mod">
          <ac:chgData name="Laure Scheers" userId="38201f48242289ee" providerId="LiveId" clId="{2DCCE6AF-262C-43D7-BAEC-973F225A03C2}" dt="2025-05-05T09:41:00.492" v="410" actId="26606"/>
          <ac:picMkLst>
            <pc:docMk/>
            <pc:sldMk cId="249076932" sldId="267"/>
            <ac:picMk id="5" creationId="{A35673CE-EFB0-EB26-F00C-1E95F0B4ACDD}"/>
          </ac:picMkLst>
        </pc:picChg>
      </pc:sldChg>
      <pc:sldChg chg="addSp delSp modSp new mod setBg">
        <pc:chgData name="Laure Scheers" userId="38201f48242289ee" providerId="LiveId" clId="{2DCCE6AF-262C-43D7-BAEC-973F225A03C2}" dt="2025-05-09T07:28:52.142" v="834" actId="1076"/>
        <pc:sldMkLst>
          <pc:docMk/>
          <pc:sldMk cId="2537050772" sldId="268"/>
        </pc:sldMkLst>
        <pc:spChg chg="mod">
          <ac:chgData name="Laure Scheers" userId="38201f48242289ee" providerId="LiveId" clId="{2DCCE6AF-262C-43D7-BAEC-973F225A03C2}" dt="2025-05-09T07:28:48.949" v="833" actId="1076"/>
          <ac:spMkLst>
            <pc:docMk/>
            <pc:sldMk cId="2537050772" sldId="268"/>
            <ac:spMk id="2" creationId="{391E6116-8219-1035-F3CF-2F88DEEC30EE}"/>
          </ac:spMkLst>
        </pc:spChg>
        <pc:picChg chg="add mod">
          <ac:chgData name="Laure Scheers" userId="38201f48242289ee" providerId="LiveId" clId="{2DCCE6AF-262C-43D7-BAEC-973F225A03C2}" dt="2025-05-09T07:28:52.142" v="834" actId="1076"/>
          <ac:picMkLst>
            <pc:docMk/>
            <pc:sldMk cId="2537050772" sldId="268"/>
            <ac:picMk id="5" creationId="{49736ED5-896D-149D-2779-DEC5AEFD25DB}"/>
          </ac:picMkLst>
        </pc:picChg>
      </pc:sldChg>
    </pc:docChg>
  </pc:docChgLst>
  <pc:docChgLst>
    <pc:chgData name="Laure Scheers" userId="38201f48242289ee" providerId="LiveId" clId="{A2E5BB29-D1BC-4851-B14F-A3A431565322}"/>
    <pc:docChg chg="undo custSel addSld delSld modSld sldOrd">
      <pc:chgData name="Laure Scheers" userId="38201f48242289ee" providerId="LiveId" clId="{A2E5BB29-D1BC-4851-B14F-A3A431565322}" dt="2025-05-09T08:10:03.019" v="436" actId="14100"/>
      <pc:docMkLst>
        <pc:docMk/>
      </pc:docMkLst>
      <pc:sldChg chg="addSp delSp modSp mod delDesignElem chgLayout">
        <pc:chgData name="Laure Scheers" userId="38201f48242289ee" providerId="LiveId" clId="{A2E5BB29-D1BC-4851-B14F-A3A431565322}" dt="2025-05-09T08:05:19.559" v="351" actId="26606"/>
        <pc:sldMkLst>
          <pc:docMk/>
          <pc:sldMk cId="2900077696" sldId="258"/>
        </pc:sldMkLst>
        <pc:spChg chg="mod ord">
          <ac:chgData name="Laure Scheers" userId="38201f48242289ee" providerId="LiveId" clId="{A2E5BB29-D1BC-4851-B14F-A3A431565322}" dt="2025-05-09T08:05:19.559" v="351" actId="26606"/>
          <ac:spMkLst>
            <pc:docMk/>
            <pc:sldMk cId="2900077696" sldId="258"/>
            <ac:spMk id="2" creationId="{55BA69A9-4FE4-B7F9-F3E1-656BECC65ABC}"/>
          </ac:spMkLst>
        </pc:spChg>
        <pc:spChg chg="mod ord">
          <ac:chgData name="Laure Scheers" userId="38201f48242289ee" providerId="LiveId" clId="{A2E5BB29-D1BC-4851-B14F-A3A431565322}" dt="2025-05-09T08:05:19.559" v="351" actId="26606"/>
          <ac:spMkLst>
            <pc:docMk/>
            <pc:sldMk cId="2900077696" sldId="258"/>
            <ac:spMk id="3" creationId="{0FEE1A1C-B5AC-AE1D-0260-DE02CEEB31E8}"/>
          </ac:spMkLst>
        </pc:spChg>
        <pc:spChg chg="add">
          <ac:chgData name="Laure Scheers" userId="38201f48242289ee" providerId="LiveId" clId="{A2E5BB29-D1BC-4851-B14F-A3A431565322}" dt="2025-05-09T08:05:19.559" v="351" actId="26606"/>
          <ac:spMkLst>
            <pc:docMk/>
            <pc:sldMk cId="2900077696" sldId="258"/>
            <ac:spMk id="26" creationId="{319E90E5-44B8-4B47-A579-73EB0B1979DD}"/>
          </ac:spMkLst>
        </pc:spChg>
        <pc:picChg chg="mod ord">
          <ac:chgData name="Laure Scheers" userId="38201f48242289ee" providerId="LiveId" clId="{A2E5BB29-D1BC-4851-B14F-A3A431565322}" dt="2025-05-09T08:05:19.559" v="351" actId="26606"/>
          <ac:picMkLst>
            <pc:docMk/>
            <pc:sldMk cId="2900077696" sldId="258"/>
            <ac:picMk id="4" creationId="{61EB7914-10A9-7636-9E49-DA8C4A323BF5}"/>
          </ac:picMkLst>
        </pc:picChg>
        <pc:picChg chg="mod">
          <ac:chgData name="Laure Scheers" userId="38201f48242289ee" providerId="LiveId" clId="{A2E5BB29-D1BC-4851-B14F-A3A431565322}" dt="2025-05-09T08:05:19.559" v="351" actId="26606"/>
          <ac:picMkLst>
            <pc:docMk/>
            <pc:sldMk cId="2900077696" sldId="258"/>
            <ac:picMk id="6" creationId="{45467029-796E-C26F-DCCF-56F8CDC09447}"/>
          </ac:picMkLst>
        </pc:picChg>
        <pc:picChg chg="add mod">
          <ac:chgData name="Laure Scheers" userId="38201f48242289ee" providerId="LiveId" clId="{A2E5BB29-D1BC-4851-B14F-A3A431565322}" dt="2025-05-09T08:05:19.559" v="351" actId="26606"/>
          <ac:picMkLst>
            <pc:docMk/>
            <pc:sldMk cId="2900077696" sldId="258"/>
            <ac:picMk id="8" creationId="{C714F5FC-323A-4E90-765E-DD8C90E9E470}"/>
          </ac:picMkLst>
        </pc:picChg>
      </pc:sldChg>
      <pc:sldChg chg="addSp delSp modSp mod">
        <pc:chgData name="Laure Scheers" userId="38201f48242289ee" providerId="LiveId" clId="{A2E5BB29-D1BC-4851-B14F-A3A431565322}" dt="2025-05-09T08:07:22.214" v="394" actId="1076"/>
        <pc:sldMkLst>
          <pc:docMk/>
          <pc:sldMk cId="3210131270" sldId="264"/>
        </pc:sldMkLst>
        <pc:spChg chg="mod">
          <ac:chgData name="Laure Scheers" userId="38201f48242289ee" providerId="LiveId" clId="{A2E5BB29-D1BC-4851-B14F-A3A431565322}" dt="2025-05-09T08:06:37.569" v="373" actId="26606"/>
          <ac:spMkLst>
            <pc:docMk/>
            <pc:sldMk cId="3210131270" sldId="264"/>
            <ac:spMk id="2" creationId="{0D8C4454-78F4-C829-BBFB-1F616670416C}"/>
          </ac:spMkLst>
        </pc:spChg>
        <pc:spChg chg="mod ord">
          <ac:chgData name="Laure Scheers" userId="38201f48242289ee" providerId="LiveId" clId="{A2E5BB29-D1BC-4851-B14F-A3A431565322}" dt="2025-05-09T08:06:37.569" v="373" actId="26606"/>
          <ac:spMkLst>
            <pc:docMk/>
            <pc:sldMk cId="3210131270" sldId="264"/>
            <ac:spMk id="3" creationId="{033213FC-9440-2F90-6F6B-895C3B5EA091}"/>
          </ac:spMkLst>
        </pc:spChg>
        <pc:spChg chg="add">
          <ac:chgData name="Laure Scheers" userId="38201f48242289ee" providerId="LiveId" clId="{A2E5BB29-D1BC-4851-B14F-A3A431565322}" dt="2025-05-09T08:06:37.569" v="373" actId="26606"/>
          <ac:spMkLst>
            <pc:docMk/>
            <pc:sldMk cId="3210131270" sldId="264"/>
            <ac:spMk id="20" creationId="{5404C2E9-A8E4-49F9-8ACD-45F38F77C174}"/>
          </ac:spMkLst>
        </pc:spChg>
        <pc:picChg chg="mod">
          <ac:chgData name="Laure Scheers" userId="38201f48242289ee" providerId="LiveId" clId="{A2E5BB29-D1BC-4851-B14F-A3A431565322}" dt="2025-05-09T08:07:12.825" v="390" actId="1076"/>
          <ac:picMkLst>
            <pc:docMk/>
            <pc:sldMk cId="3210131270" sldId="264"/>
            <ac:picMk id="4" creationId="{1D1BAD77-E4E7-8D0A-B490-90D4C5124B6F}"/>
          </ac:picMkLst>
        </pc:picChg>
        <pc:picChg chg="mod">
          <ac:chgData name="Laure Scheers" userId="38201f48242289ee" providerId="LiveId" clId="{A2E5BB29-D1BC-4851-B14F-A3A431565322}" dt="2025-05-09T08:07:22.214" v="394" actId="1076"/>
          <ac:picMkLst>
            <pc:docMk/>
            <pc:sldMk cId="3210131270" sldId="264"/>
            <ac:picMk id="7" creationId="{F0D1E823-0961-7A70-449A-8369DFF6C51B}"/>
          </ac:picMkLst>
        </pc:picChg>
        <pc:picChg chg="add mod">
          <ac:chgData name="Laure Scheers" userId="38201f48242289ee" providerId="LiveId" clId="{A2E5BB29-D1BC-4851-B14F-A3A431565322}" dt="2025-05-09T08:07:05.018" v="388" actId="1076"/>
          <ac:picMkLst>
            <pc:docMk/>
            <pc:sldMk cId="3210131270" sldId="264"/>
            <ac:picMk id="8" creationId="{BD754AD3-73E2-07AC-B82A-2DC783FC2242}"/>
          </ac:picMkLst>
        </pc:picChg>
        <pc:picChg chg="add mod">
          <ac:chgData name="Laure Scheers" userId="38201f48242289ee" providerId="LiveId" clId="{A2E5BB29-D1BC-4851-B14F-A3A431565322}" dt="2025-05-09T08:06:58.767" v="385" actId="1076"/>
          <ac:picMkLst>
            <pc:docMk/>
            <pc:sldMk cId="3210131270" sldId="264"/>
            <ac:picMk id="10" creationId="{14B748F4-794B-B162-0E3B-0E9D4D20B34F}"/>
          </ac:picMkLst>
        </pc:picChg>
      </pc:sldChg>
      <pc:sldChg chg="addSp delSp modSp mod">
        <pc:chgData name="Laure Scheers" userId="38201f48242289ee" providerId="LiveId" clId="{A2E5BB29-D1BC-4851-B14F-A3A431565322}" dt="2025-05-09T08:08:26.797" v="420" actId="1076"/>
        <pc:sldMkLst>
          <pc:docMk/>
          <pc:sldMk cId="3146792871" sldId="265"/>
        </pc:sldMkLst>
        <pc:spChg chg="mod">
          <ac:chgData name="Laure Scheers" userId="38201f48242289ee" providerId="LiveId" clId="{A2E5BB29-D1BC-4851-B14F-A3A431565322}" dt="2025-05-09T08:07:59.713" v="406" actId="26606"/>
          <ac:spMkLst>
            <pc:docMk/>
            <pc:sldMk cId="3146792871" sldId="265"/>
            <ac:spMk id="2" creationId="{32ECFB6A-739C-7C5B-A2CE-B844FC3271F3}"/>
          </ac:spMkLst>
        </pc:spChg>
        <pc:spChg chg="mod ord">
          <ac:chgData name="Laure Scheers" userId="38201f48242289ee" providerId="LiveId" clId="{A2E5BB29-D1BC-4851-B14F-A3A431565322}" dt="2025-05-09T08:07:59.713" v="406" actId="26606"/>
          <ac:spMkLst>
            <pc:docMk/>
            <pc:sldMk cId="3146792871" sldId="265"/>
            <ac:spMk id="3" creationId="{E735E43B-4DB0-3E3B-49F4-7B7E4E20CF77}"/>
          </ac:spMkLst>
        </pc:spChg>
        <pc:spChg chg="add">
          <ac:chgData name="Laure Scheers" userId="38201f48242289ee" providerId="LiveId" clId="{A2E5BB29-D1BC-4851-B14F-A3A431565322}" dt="2025-05-09T08:07:59.713" v="406" actId="26606"/>
          <ac:spMkLst>
            <pc:docMk/>
            <pc:sldMk cId="3146792871" sldId="265"/>
            <ac:spMk id="23" creationId="{319E90E5-44B8-4B47-A579-73EB0B1979DD}"/>
          </ac:spMkLst>
        </pc:spChg>
        <pc:picChg chg="add mod ord">
          <ac:chgData name="Laure Scheers" userId="38201f48242289ee" providerId="LiveId" clId="{A2E5BB29-D1BC-4851-B14F-A3A431565322}" dt="2025-05-09T08:08:26.797" v="420" actId="1076"/>
          <ac:picMkLst>
            <pc:docMk/>
            <pc:sldMk cId="3146792871" sldId="265"/>
            <ac:picMk id="4" creationId="{E1789F7E-196D-1B50-2990-7D67D7331210}"/>
          </ac:picMkLst>
        </pc:picChg>
        <pc:picChg chg="mod">
          <ac:chgData name="Laure Scheers" userId="38201f48242289ee" providerId="LiveId" clId="{A2E5BB29-D1BC-4851-B14F-A3A431565322}" dt="2025-05-09T08:08:20.071" v="416" actId="1076"/>
          <ac:picMkLst>
            <pc:docMk/>
            <pc:sldMk cId="3146792871" sldId="265"/>
            <ac:picMk id="5" creationId="{20BF2ADB-A19E-BF5F-4CA8-16A1A45405CB}"/>
          </ac:picMkLst>
        </pc:picChg>
        <pc:picChg chg="mod ord">
          <ac:chgData name="Laure Scheers" userId="38201f48242289ee" providerId="LiveId" clId="{A2E5BB29-D1BC-4851-B14F-A3A431565322}" dt="2025-05-09T08:08:15.231" v="413" actId="1076"/>
          <ac:picMkLst>
            <pc:docMk/>
            <pc:sldMk cId="3146792871" sldId="265"/>
            <ac:picMk id="6" creationId="{4CF2EC26-7D86-2A9D-04AF-EF3A6F94BFA3}"/>
          </ac:picMkLst>
        </pc:picChg>
      </pc:sldChg>
      <pc:sldChg chg="addSp delSp modSp mod">
        <pc:chgData name="Laure Scheers" userId="38201f48242289ee" providerId="LiveId" clId="{A2E5BB29-D1BC-4851-B14F-A3A431565322}" dt="2025-05-09T07:55:59.984" v="197"/>
        <pc:sldMkLst>
          <pc:docMk/>
          <pc:sldMk cId="1828014065" sldId="266"/>
        </pc:sldMkLst>
        <pc:picChg chg="add mod">
          <ac:chgData name="Laure Scheers" userId="38201f48242289ee" providerId="LiveId" clId="{A2E5BB29-D1BC-4851-B14F-A3A431565322}" dt="2025-05-09T07:55:59.984" v="197"/>
          <ac:picMkLst>
            <pc:docMk/>
            <pc:sldMk cId="1828014065" sldId="266"/>
            <ac:picMk id="3" creationId="{0D332F9D-52E2-6558-3181-BA449A4AC75E}"/>
          </ac:picMkLst>
        </pc:picChg>
      </pc:sldChg>
      <pc:sldChg chg="addSp delSp modSp mod">
        <pc:chgData name="Laure Scheers" userId="38201f48242289ee" providerId="LiveId" clId="{A2E5BB29-D1BC-4851-B14F-A3A431565322}" dt="2025-05-09T08:09:07.155" v="435" actId="1076"/>
        <pc:sldMkLst>
          <pc:docMk/>
          <pc:sldMk cId="249076932" sldId="267"/>
        </pc:sldMkLst>
        <pc:spChg chg="mod">
          <ac:chgData name="Laure Scheers" userId="38201f48242289ee" providerId="LiveId" clId="{A2E5BB29-D1BC-4851-B14F-A3A431565322}" dt="2025-05-09T08:08:45.643" v="426" actId="26606"/>
          <ac:spMkLst>
            <pc:docMk/>
            <pc:sldMk cId="249076932" sldId="267"/>
            <ac:spMk id="2" creationId="{F81D383A-2A12-80D7-B682-75FA2B577385}"/>
          </ac:spMkLst>
        </pc:spChg>
        <pc:spChg chg="mod ord">
          <ac:chgData name="Laure Scheers" userId="38201f48242289ee" providerId="LiveId" clId="{A2E5BB29-D1BC-4851-B14F-A3A431565322}" dt="2025-05-09T08:08:45.643" v="426" actId="26606"/>
          <ac:spMkLst>
            <pc:docMk/>
            <pc:sldMk cId="249076932" sldId="267"/>
            <ac:spMk id="3" creationId="{41296D52-C2D4-F932-208E-464AFA3DC212}"/>
          </ac:spMkLst>
        </pc:spChg>
        <pc:spChg chg="add">
          <ac:chgData name="Laure Scheers" userId="38201f48242289ee" providerId="LiveId" clId="{A2E5BB29-D1BC-4851-B14F-A3A431565322}" dt="2025-05-09T08:08:45.643" v="426" actId="26606"/>
          <ac:spMkLst>
            <pc:docMk/>
            <pc:sldMk cId="249076932" sldId="267"/>
            <ac:spMk id="17" creationId="{319E90E5-44B8-4B47-A579-73EB0B1979DD}"/>
          </ac:spMkLst>
        </pc:spChg>
        <pc:picChg chg="mod ord">
          <ac:chgData name="Laure Scheers" userId="38201f48242289ee" providerId="LiveId" clId="{A2E5BB29-D1BC-4851-B14F-A3A431565322}" dt="2025-05-09T08:08:48.771" v="427" actId="1076"/>
          <ac:picMkLst>
            <pc:docMk/>
            <pc:sldMk cId="249076932" sldId="267"/>
            <ac:picMk id="4" creationId="{8ADAF7F2-0441-BAB2-E749-59E1C24A239A}"/>
          </ac:picMkLst>
        </pc:picChg>
        <pc:picChg chg="mod">
          <ac:chgData name="Laure Scheers" userId="38201f48242289ee" providerId="LiveId" clId="{A2E5BB29-D1BC-4851-B14F-A3A431565322}" dt="2025-05-09T08:08:56.032" v="431" actId="1076"/>
          <ac:picMkLst>
            <pc:docMk/>
            <pc:sldMk cId="249076932" sldId="267"/>
            <ac:picMk id="5" creationId="{A35673CE-EFB0-EB26-F00C-1E95F0B4ACDD}"/>
          </ac:picMkLst>
        </pc:picChg>
        <pc:picChg chg="add mod ord">
          <ac:chgData name="Laure Scheers" userId="38201f48242289ee" providerId="LiveId" clId="{A2E5BB29-D1BC-4851-B14F-A3A431565322}" dt="2025-05-09T08:09:07.155" v="435" actId="1076"/>
          <ac:picMkLst>
            <pc:docMk/>
            <pc:sldMk cId="249076932" sldId="267"/>
            <ac:picMk id="6" creationId="{7A2596B4-0288-F80C-6975-39B66818FA0F}"/>
          </ac:picMkLst>
        </pc:picChg>
      </pc:sldChg>
      <pc:sldChg chg="new del">
        <pc:chgData name="Laure Scheers" userId="38201f48242289ee" providerId="LiveId" clId="{A2E5BB29-D1BC-4851-B14F-A3A431565322}" dt="2025-05-09T07:39:03.537" v="4" actId="2696"/>
        <pc:sldMkLst>
          <pc:docMk/>
          <pc:sldMk cId="697712991" sldId="269"/>
        </pc:sldMkLst>
      </pc:sldChg>
      <pc:sldChg chg="new del">
        <pc:chgData name="Laure Scheers" userId="38201f48242289ee" providerId="LiveId" clId="{A2E5BB29-D1BC-4851-B14F-A3A431565322}" dt="2025-05-09T07:38:52.166" v="1" actId="2696"/>
        <pc:sldMkLst>
          <pc:docMk/>
          <pc:sldMk cId="2267671556" sldId="269"/>
        </pc:sldMkLst>
      </pc:sldChg>
      <pc:sldChg chg="addSp delSp modSp new mod setBg">
        <pc:chgData name="Laure Scheers" userId="38201f48242289ee" providerId="LiveId" clId="{A2E5BB29-D1BC-4851-B14F-A3A431565322}" dt="2025-05-09T07:54:25.458" v="176" actId="1076"/>
        <pc:sldMkLst>
          <pc:docMk/>
          <pc:sldMk cId="1417167916" sldId="270"/>
        </pc:sldMkLst>
      </pc:sldChg>
      <pc:sldChg chg="delSp modSp add mod ord">
        <pc:chgData name="Laure Scheers" userId="38201f48242289ee" providerId="LiveId" clId="{A2E5BB29-D1BC-4851-B14F-A3A431565322}" dt="2025-05-09T08:10:03.019" v="436" actId="14100"/>
        <pc:sldMkLst>
          <pc:docMk/>
          <pc:sldMk cId="2407577923" sldId="271"/>
        </pc:sldMkLst>
      </pc:sldChg>
      <pc:sldChg chg="addSp delSp modSp add mod">
        <pc:chgData name="Laure Scheers" userId="38201f48242289ee" providerId="LiveId" clId="{A2E5BB29-D1BC-4851-B14F-A3A431565322}" dt="2025-05-09T07:57:24.074" v="220" actId="1076"/>
        <pc:sldMkLst>
          <pc:docMk/>
          <pc:sldMk cId="3084801318" sldId="272"/>
        </pc:sldMkLst>
      </pc:sldChg>
      <pc:sldChg chg="addSp delSp modSp add mod">
        <pc:chgData name="Laure Scheers" userId="38201f48242289ee" providerId="LiveId" clId="{A2E5BB29-D1BC-4851-B14F-A3A431565322}" dt="2025-05-09T07:58:38.217" v="241" actId="1076"/>
        <pc:sldMkLst>
          <pc:docMk/>
          <pc:sldMk cId="3215921692" sldId="273"/>
        </pc:sldMkLst>
      </pc:sldChg>
    </pc:docChg>
  </pc:docChgLst>
  <pc:docChgLst>
    <pc:chgData name="Laure Scheers" userId="38201f48242289ee" providerId="LiveId" clId="{82C25E1F-5FA9-4534-BC7E-3F5F4EA86565}"/>
    <pc:docChg chg="custSel delSld modSld sldOrd">
      <pc:chgData name="Laure Scheers" userId="38201f48242289ee" providerId="LiveId" clId="{82C25E1F-5FA9-4534-BC7E-3F5F4EA86565}" dt="2025-05-12T07:43:08.200" v="35" actId="404"/>
      <pc:docMkLst>
        <pc:docMk/>
      </pc:docMkLst>
      <pc:sldChg chg="addSp delSp mod">
        <pc:chgData name="Laure Scheers" userId="38201f48242289ee" providerId="LiveId" clId="{82C25E1F-5FA9-4534-BC7E-3F5F4EA86565}" dt="2025-05-12T07:34:32.043" v="7" actId="21"/>
        <pc:sldMkLst>
          <pc:docMk/>
          <pc:sldMk cId="3011229819" sldId="256"/>
        </pc:sldMkLst>
        <pc:spChg chg="add del">
          <ac:chgData name="Laure Scheers" userId="38201f48242289ee" providerId="LiveId" clId="{82C25E1F-5FA9-4534-BC7E-3F5F4EA86565}" dt="2025-05-12T07:34:32.043" v="7" actId="21"/>
          <ac:spMkLst>
            <pc:docMk/>
            <pc:sldMk cId="3011229819" sldId="256"/>
            <ac:spMk id="5" creationId="{988BE21F-12EA-8004-9752-E265DD203DCA}"/>
          </ac:spMkLst>
        </pc:spChg>
      </pc:sldChg>
      <pc:sldChg chg="modSp mod">
        <pc:chgData name="Laure Scheers" userId="38201f48242289ee" providerId="LiveId" clId="{82C25E1F-5FA9-4534-BC7E-3F5F4EA86565}" dt="2025-05-12T07:43:08.200" v="35" actId="404"/>
        <pc:sldMkLst>
          <pc:docMk/>
          <pc:sldMk cId="1828014065" sldId="266"/>
        </pc:sldMkLst>
        <pc:spChg chg="mod">
          <ac:chgData name="Laure Scheers" userId="38201f48242289ee" providerId="LiveId" clId="{82C25E1F-5FA9-4534-BC7E-3F5F4EA86565}" dt="2025-05-12T07:43:08.200" v="35" actId="404"/>
          <ac:spMkLst>
            <pc:docMk/>
            <pc:sldMk cId="1828014065" sldId="266"/>
            <ac:spMk id="2" creationId="{5E01E788-9E4B-F80A-A9C8-8813F52DD2BB}"/>
          </ac:spMkLst>
        </pc:spChg>
      </pc:sldChg>
      <pc:sldChg chg="del">
        <pc:chgData name="Laure Scheers" userId="38201f48242289ee" providerId="LiveId" clId="{82C25E1F-5FA9-4534-BC7E-3F5F4EA86565}" dt="2025-05-09T08:12:28.404" v="4" actId="2696"/>
        <pc:sldMkLst>
          <pc:docMk/>
          <pc:sldMk cId="1417167916" sldId="270"/>
        </pc:sldMkLst>
      </pc:sldChg>
      <pc:sldChg chg="del ord">
        <pc:chgData name="Laure Scheers" userId="38201f48242289ee" providerId="LiveId" clId="{82C25E1F-5FA9-4534-BC7E-3F5F4EA86565}" dt="2025-05-09T08:12:23.617" v="2" actId="2696"/>
        <pc:sldMkLst>
          <pc:docMk/>
          <pc:sldMk cId="2407577923" sldId="271"/>
        </pc:sldMkLst>
      </pc:sldChg>
      <pc:sldChg chg="del">
        <pc:chgData name="Laure Scheers" userId="38201f48242289ee" providerId="LiveId" clId="{82C25E1F-5FA9-4534-BC7E-3F5F4EA86565}" dt="2025-05-09T08:12:25.882" v="3" actId="2696"/>
        <pc:sldMkLst>
          <pc:docMk/>
          <pc:sldMk cId="3084801318" sldId="272"/>
        </pc:sldMkLst>
      </pc:sldChg>
      <pc:sldChg chg="del">
        <pc:chgData name="Laure Scheers" userId="38201f48242289ee" providerId="LiveId" clId="{82C25E1F-5FA9-4534-BC7E-3F5F4EA86565}" dt="2025-05-09T08:12:30.945" v="5" actId="2696"/>
        <pc:sldMkLst>
          <pc:docMk/>
          <pc:sldMk cId="3215921692" sldId="27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81DEB0A5-0745-0765-C4D8-E9719A4CC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nl-NL">
                <a:solidFill>
                  <a:srgbClr val="FFFFFF"/>
                </a:solidFill>
              </a:rPr>
              <a:t>Gip: fighting game</a:t>
            </a:r>
            <a:endParaRPr lang="nl-BE">
              <a:solidFill>
                <a:srgbClr val="FFFFFF"/>
              </a:solidFill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7058ABD-4D41-BC07-9D7C-7177F9DC53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Autofit/>
          </a:bodyPr>
          <a:lstStyle/>
          <a:p>
            <a:pPr algn="ctr">
              <a:lnSpc>
                <a:spcPct val="110000"/>
              </a:lnSpc>
            </a:pPr>
            <a:r>
              <a:rPr lang="nl-NL" sz="1200" dirty="0">
                <a:solidFill>
                  <a:schemeClr val="bg2"/>
                </a:solidFill>
              </a:rPr>
              <a:t>Laure </a:t>
            </a:r>
            <a:r>
              <a:rPr lang="nl-NL" sz="1200" dirty="0" err="1">
                <a:solidFill>
                  <a:schemeClr val="bg2"/>
                </a:solidFill>
              </a:rPr>
              <a:t>scheers</a:t>
            </a:r>
            <a:endParaRPr lang="nl-NL" sz="1200" dirty="0">
              <a:solidFill>
                <a:schemeClr val="bg2"/>
              </a:solidFill>
            </a:endParaRPr>
          </a:p>
          <a:p>
            <a:pPr algn="ctr">
              <a:lnSpc>
                <a:spcPct val="110000"/>
              </a:lnSpc>
            </a:pPr>
            <a:r>
              <a:rPr lang="nl-NL" sz="1200" dirty="0">
                <a:solidFill>
                  <a:schemeClr val="bg2"/>
                </a:solidFill>
              </a:rPr>
              <a:t>Applicatie en databeheer </a:t>
            </a:r>
          </a:p>
          <a:p>
            <a:pPr algn="ctr">
              <a:lnSpc>
                <a:spcPct val="110000"/>
              </a:lnSpc>
            </a:pPr>
            <a:r>
              <a:rPr lang="nl-NL" sz="1200" dirty="0">
                <a:solidFill>
                  <a:schemeClr val="bg2"/>
                </a:solidFill>
              </a:rPr>
              <a:t>2024-2025 </a:t>
            </a:r>
            <a:endParaRPr lang="nl-BE" sz="1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2298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01E788-9E4B-F80A-A9C8-8813F52DD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535" y="2689715"/>
            <a:ext cx="3981717" cy="1791110"/>
          </a:xfrm>
        </p:spPr>
        <p:txBody>
          <a:bodyPr>
            <a:normAutofit/>
          </a:bodyPr>
          <a:lstStyle/>
          <a:p>
            <a:r>
              <a:rPr lang="nl-BE" sz="3200" dirty="0"/>
              <a:t>Resultaat</a:t>
            </a:r>
            <a:br>
              <a:rPr lang="nl-BE" sz="3200" dirty="0"/>
            </a:br>
            <a:r>
              <a:rPr lang="nl-BE" sz="3200" dirty="0"/>
              <a:t>wat heb ik geleerd? </a:t>
            </a:r>
          </a:p>
        </p:txBody>
      </p:sp>
      <p:grpSp>
        <p:nvGrpSpPr>
          <p:cNvPr id="28" name="Groep 27">
            <a:extLst>
              <a:ext uri="{FF2B5EF4-FFF2-40B4-BE49-F238E27FC236}">
                <a16:creationId xmlns:a16="http://schemas.microsoft.com/office/drawing/2014/main" id="{049C8332-34D2-FCD0-DAEB-0755187A06E0}"/>
              </a:ext>
            </a:extLst>
          </p:cNvPr>
          <p:cNvGrpSpPr/>
          <p:nvPr/>
        </p:nvGrpSpPr>
        <p:grpSpPr>
          <a:xfrm>
            <a:off x="5226809" y="147327"/>
            <a:ext cx="6574838" cy="6563345"/>
            <a:chOff x="5254519" y="214593"/>
            <a:chExt cx="6574838" cy="6563345"/>
          </a:xfrm>
        </p:grpSpPr>
        <p:sp>
          <p:nvSpPr>
            <p:cNvPr id="10" name="Rechthoek: met één afgeronde hoek 9">
              <a:extLst>
                <a:ext uri="{FF2B5EF4-FFF2-40B4-BE49-F238E27FC236}">
                  <a16:creationId xmlns:a16="http://schemas.microsoft.com/office/drawing/2014/main" id="{6D5C317D-E56B-CB03-6BC5-2843FC87849E}"/>
                </a:ext>
              </a:extLst>
            </p:cNvPr>
            <p:cNvSpPr/>
            <p:nvPr/>
          </p:nvSpPr>
          <p:spPr>
            <a:xfrm>
              <a:off x="8598531" y="214593"/>
              <a:ext cx="3220539" cy="2119919"/>
            </a:xfrm>
            <a:prstGeom prst="round1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C6103C15-5FBA-0029-32A8-CB091AD4534A}"/>
                </a:ext>
              </a:extLst>
            </p:cNvPr>
            <p:cNvSpPr/>
            <p:nvPr/>
          </p:nvSpPr>
          <p:spPr>
            <a:xfrm>
              <a:off x="8608818" y="2428172"/>
              <a:ext cx="3220539" cy="21199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Rechthoek: met één afgeronde hoek 13">
              <a:extLst>
                <a:ext uri="{FF2B5EF4-FFF2-40B4-BE49-F238E27FC236}">
                  <a16:creationId xmlns:a16="http://schemas.microsoft.com/office/drawing/2014/main" id="{8827F243-6C94-F260-214B-6810C2CDCF0A}"/>
                </a:ext>
              </a:extLst>
            </p:cNvPr>
            <p:cNvSpPr/>
            <p:nvPr/>
          </p:nvSpPr>
          <p:spPr>
            <a:xfrm rot="10800000">
              <a:off x="5254520" y="4658019"/>
              <a:ext cx="3220539" cy="2119919"/>
            </a:xfrm>
            <a:prstGeom prst="round1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4B7913DE-3E69-C22B-4E4D-6E2B28A3F22C}"/>
                </a:ext>
              </a:extLst>
            </p:cNvPr>
            <p:cNvSpPr/>
            <p:nvPr/>
          </p:nvSpPr>
          <p:spPr>
            <a:xfrm>
              <a:off x="5254520" y="2428172"/>
              <a:ext cx="3220539" cy="21199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echthoek: met één afgeronde hoek 19">
              <a:extLst>
                <a:ext uri="{FF2B5EF4-FFF2-40B4-BE49-F238E27FC236}">
                  <a16:creationId xmlns:a16="http://schemas.microsoft.com/office/drawing/2014/main" id="{DF9C978C-43BD-96AC-CCF2-FDBE285B327A}"/>
                </a:ext>
              </a:extLst>
            </p:cNvPr>
            <p:cNvSpPr/>
            <p:nvPr/>
          </p:nvSpPr>
          <p:spPr>
            <a:xfrm rot="5400000">
              <a:off x="9148840" y="4091442"/>
              <a:ext cx="2119920" cy="3220540"/>
            </a:xfrm>
            <a:prstGeom prst="round1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Rechthoek: met één afgeronde hoek 20">
              <a:extLst>
                <a:ext uri="{FF2B5EF4-FFF2-40B4-BE49-F238E27FC236}">
                  <a16:creationId xmlns:a16="http://schemas.microsoft.com/office/drawing/2014/main" id="{E59E4B92-0B5E-A300-BC94-36101190E2EC}"/>
                </a:ext>
              </a:extLst>
            </p:cNvPr>
            <p:cNvSpPr/>
            <p:nvPr/>
          </p:nvSpPr>
          <p:spPr>
            <a:xfrm rot="16200000">
              <a:off x="5804829" y="-335717"/>
              <a:ext cx="2119920" cy="3220540"/>
            </a:xfrm>
            <a:prstGeom prst="round1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23" name="Afbeelding 22">
              <a:extLst>
                <a:ext uri="{FF2B5EF4-FFF2-40B4-BE49-F238E27FC236}">
                  <a16:creationId xmlns:a16="http://schemas.microsoft.com/office/drawing/2014/main" id="{5F628DAC-5924-CFE4-6114-F2DD229B3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12724" y="2627645"/>
              <a:ext cx="2506012" cy="1708828"/>
            </a:xfrm>
            <a:prstGeom prst="rect">
              <a:avLst/>
            </a:prstGeom>
          </p:spPr>
        </p:pic>
        <p:pic>
          <p:nvPicPr>
            <p:cNvPr id="24" name="Afbeelding 23">
              <a:extLst>
                <a:ext uri="{FF2B5EF4-FFF2-40B4-BE49-F238E27FC236}">
                  <a16:creationId xmlns:a16="http://schemas.microsoft.com/office/drawing/2014/main" id="{93EE8934-0C8B-22E7-2716-D4548113E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28214" y="4873787"/>
              <a:ext cx="2473148" cy="1655850"/>
            </a:xfrm>
            <a:prstGeom prst="rect">
              <a:avLst/>
            </a:prstGeom>
          </p:spPr>
        </p:pic>
        <p:pic>
          <p:nvPicPr>
            <p:cNvPr id="25" name="Afbeelding 24">
              <a:extLst>
                <a:ext uri="{FF2B5EF4-FFF2-40B4-BE49-F238E27FC236}">
                  <a16:creationId xmlns:a16="http://schemas.microsoft.com/office/drawing/2014/main" id="{A4CA5E55-E72A-C916-796A-5DF6F54BB3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30388" y="415901"/>
              <a:ext cx="2556823" cy="1717303"/>
            </a:xfrm>
            <a:prstGeom prst="rect">
              <a:avLst/>
            </a:prstGeom>
          </p:spPr>
        </p:pic>
        <p:pic>
          <p:nvPicPr>
            <p:cNvPr id="26" name="Afbeelding 25">
              <a:extLst>
                <a:ext uri="{FF2B5EF4-FFF2-40B4-BE49-F238E27FC236}">
                  <a16:creationId xmlns:a16="http://schemas.microsoft.com/office/drawing/2014/main" id="{77FA1BD8-8B0F-BA91-1233-49C1D94859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30388" y="2575469"/>
              <a:ext cx="2627787" cy="1792460"/>
            </a:xfrm>
            <a:prstGeom prst="rect">
              <a:avLst/>
            </a:prstGeom>
          </p:spPr>
        </p:pic>
        <p:pic>
          <p:nvPicPr>
            <p:cNvPr id="27" name="Afbeelding 26">
              <a:extLst>
                <a:ext uri="{FF2B5EF4-FFF2-40B4-BE49-F238E27FC236}">
                  <a16:creationId xmlns:a16="http://schemas.microsoft.com/office/drawing/2014/main" id="{F5AD9CAE-3EA6-7837-2456-323F242A9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06615" y="4809672"/>
              <a:ext cx="2604367" cy="1784080"/>
            </a:xfrm>
            <a:prstGeom prst="rect">
              <a:avLst/>
            </a:prstGeom>
          </p:spPr>
        </p:pic>
      </p:grpSp>
      <p:pic>
        <p:nvPicPr>
          <p:cNvPr id="3" name="Afbeelding 2">
            <a:extLst>
              <a:ext uri="{FF2B5EF4-FFF2-40B4-BE49-F238E27FC236}">
                <a16:creationId xmlns:a16="http://schemas.microsoft.com/office/drawing/2014/main" id="{0D332F9D-52E2-6558-3181-BA449A4AC7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61214" y="310295"/>
            <a:ext cx="2351728" cy="179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14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6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17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18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19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20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21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22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23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24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25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26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27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28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29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30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31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32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33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34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35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20A646DA-5A07-20A0-DBAB-4EFD582B9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3374" y="2477026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nl-NL" dirty="0">
                <a:solidFill>
                  <a:srgbClr val="FFFFFF"/>
                </a:solidFill>
              </a:rPr>
              <a:t>Vragen?</a:t>
            </a:r>
            <a:endParaRPr lang="nl-B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4752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nl-BE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5FE3154-4214-B92B-37BB-0D8B2C913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nl-NL" sz="2500"/>
              <a:t>Inhoudsopgave</a:t>
            </a:r>
            <a:endParaRPr lang="nl-BE" sz="250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16CAB9F-E7D4-C5A9-0006-4F5AF6E3C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nl-BE" sz="2000" dirty="0"/>
              <a:t>Inleiding</a:t>
            </a:r>
          </a:p>
          <a:p>
            <a:r>
              <a:rPr lang="nl-BE" sz="2000" dirty="0"/>
              <a:t>Tijdtabel </a:t>
            </a:r>
          </a:p>
          <a:p>
            <a:r>
              <a:rPr lang="nl-BE" sz="2000" dirty="0" err="1"/>
              <a:t>Multiplayer</a:t>
            </a:r>
            <a:r>
              <a:rPr lang="nl-BE" sz="2000" dirty="0"/>
              <a:t> </a:t>
            </a:r>
          </a:p>
          <a:p>
            <a:r>
              <a:rPr lang="nl-BE" sz="2000" dirty="0"/>
              <a:t>Eerste stap </a:t>
            </a:r>
          </a:p>
          <a:p>
            <a:r>
              <a:rPr lang="nl-BE" sz="2000" dirty="0"/>
              <a:t>Tweede stap </a:t>
            </a:r>
          </a:p>
          <a:p>
            <a:r>
              <a:rPr lang="nl-BE" sz="2000" dirty="0"/>
              <a:t>Derde stap (database) </a:t>
            </a:r>
          </a:p>
          <a:p>
            <a:r>
              <a:rPr lang="nl-BE" sz="2000" dirty="0"/>
              <a:t>Derde stap (twee computers) </a:t>
            </a:r>
          </a:p>
          <a:p>
            <a:r>
              <a:rPr lang="nl-BE" sz="2000" dirty="0"/>
              <a:t>Resultaat</a:t>
            </a:r>
          </a:p>
          <a:p>
            <a:endParaRPr lang="nl-BE" sz="18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060832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CA0442-1AD4-7315-B287-DB25735BF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nl-NL"/>
              <a:t>Inleiding </a:t>
            </a:r>
            <a:endParaRPr lang="nl-BE" dirty="0"/>
          </a:p>
        </p:txBody>
      </p:sp>
      <p:pic>
        <p:nvPicPr>
          <p:cNvPr id="1026" name="Picture 2" descr="How to play Street Fighter: a fighting game primer for everyone | Polygon">
            <a:extLst>
              <a:ext uri="{FF2B5EF4-FFF2-40B4-BE49-F238E27FC236}">
                <a16:creationId xmlns:a16="http://schemas.microsoft.com/office/drawing/2014/main" id="{F4926CF6-F77D-1526-B24D-D68F139D7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3446" y="2052081"/>
            <a:ext cx="5875413" cy="3936526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83A1609-C699-3C51-1A8D-E1C95D12D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8737" y="2249487"/>
            <a:ext cx="4710683" cy="3541714"/>
          </a:xfrm>
        </p:spPr>
        <p:txBody>
          <a:bodyPr>
            <a:normAutofit/>
          </a:bodyPr>
          <a:lstStyle/>
          <a:p>
            <a:r>
              <a:rPr lang="nl-NL" dirty="0"/>
              <a:t>Vechtspel zoals </a:t>
            </a:r>
            <a:r>
              <a:rPr lang="nl-NL" dirty="0" err="1"/>
              <a:t>Tekken</a:t>
            </a:r>
            <a:r>
              <a:rPr lang="nl-NL" dirty="0"/>
              <a:t> 8, super smash bros </a:t>
            </a:r>
            <a:r>
              <a:rPr lang="nl-NL" dirty="0" err="1"/>
              <a:t>etc</a:t>
            </a:r>
            <a:r>
              <a:rPr lang="nl-NL" dirty="0"/>
              <a:t> </a:t>
            </a:r>
          </a:p>
          <a:p>
            <a:r>
              <a:rPr lang="nl-NL" dirty="0"/>
              <a:t>Demonstratie (+- 5 min)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74639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A93EAC-00F6-C063-FDB3-EF2C1E9A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1492" y="237460"/>
            <a:ext cx="2189016" cy="1478570"/>
          </a:xfrm>
        </p:spPr>
        <p:txBody>
          <a:bodyPr/>
          <a:lstStyle/>
          <a:p>
            <a:r>
              <a:rPr lang="nl-NL" dirty="0"/>
              <a:t>tijdtabel</a:t>
            </a:r>
            <a:endParaRPr lang="nl-BE" dirty="0"/>
          </a:p>
        </p:txBody>
      </p:sp>
      <p:pic>
        <p:nvPicPr>
          <p:cNvPr id="17" name="Tijdelijke aanduiding voor inhoud 16" descr="Afbeelding met tekst, schermopname, Lettertype, nummer&#10;&#10;Door AI gegenereerde inhoud is mogelijk onjuist.">
            <a:extLst>
              <a:ext uri="{FF2B5EF4-FFF2-40B4-BE49-F238E27FC236}">
                <a16:creationId xmlns:a16="http://schemas.microsoft.com/office/drawing/2014/main" id="{3B44B289-516E-996F-0572-456B79B2C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292" y="1855177"/>
            <a:ext cx="11315415" cy="4493220"/>
          </a:xfrm>
        </p:spPr>
      </p:pic>
    </p:spTree>
    <p:extLst>
      <p:ext uri="{BB962C8B-B14F-4D97-AF65-F5344CB8AC3E}">
        <p14:creationId xmlns:p14="http://schemas.microsoft.com/office/powerpoint/2010/main" val="1303046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1E6116-8219-1035-F3CF-2F88DEEC3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2824" y="249382"/>
            <a:ext cx="2786351" cy="1478570"/>
          </a:xfrm>
        </p:spPr>
        <p:txBody>
          <a:bodyPr/>
          <a:lstStyle/>
          <a:p>
            <a:r>
              <a:rPr lang="nl-BE" dirty="0" err="1"/>
              <a:t>Multiplayer</a:t>
            </a:r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9736ED5-896D-149D-2779-DEC5AEFD2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620" y="1390405"/>
            <a:ext cx="9126757" cy="521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050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BA69A9-4FE4-B7F9-F3E1-656BECC6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nl-NL" sz="2800"/>
              <a:t>Eerste stap</a:t>
            </a:r>
            <a:endParaRPr lang="nl-BE" sz="2800"/>
          </a:p>
        </p:txBody>
      </p:sp>
      <p:sp>
        <p:nvSpPr>
          <p:cNvPr id="26" name="Round Diagonal Corner Rectangle 11">
            <a:extLst>
              <a:ext uri="{FF2B5EF4-FFF2-40B4-BE49-F238E27FC236}">
                <a16:creationId xmlns:a16="http://schemas.microsoft.com/office/drawing/2014/main" id="{319E90E5-44B8-4B47-A579-73EB0B197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45467029-796E-C26F-DCCF-56F8CDC09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569" y="1137621"/>
            <a:ext cx="2299165" cy="2207199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C714F5FC-323A-4E90-765E-DD8C90E9E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988" y="3686868"/>
            <a:ext cx="2974328" cy="1844836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61EB7914-10A9-7636-9E49-DA8C4A323B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7042" y="1787522"/>
            <a:ext cx="2974328" cy="3277495"/>
          </a:xfrm>
          <a:prstGeom prst="rect">
            <a:avLst/>
          </a:prstGeom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FEE1A1C-B5AC-AE1D-0260-DE02CEEB3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nl-NL" sz="1800"/>
              <a:t>Spel op 1 pc </a:t>
            </a:r>
          </a:p>
          <a:p>
            <a:r>
              <a:rPr lang="nl-NL" sz="1800"/>
              <a:t>Multiplayer (single player </a:t>
            </a:r>
          </a:p>
          <a:p>
            <a:pPr marL="0" indent="0">
              <a:buNone/>
            </a:pPr>
            <a:r>
              <a:rPr lang="nl-NL" sz="1800"/>
              <a:t>= onmogelijk) </a:t>
            </a:r>
            <a:endParaRPr lang="nl-NL" sz="1800" b="1"/>
          </a:p>
          <a:p>
            <a:r>
              <a:rPr lang="nl-NL" sz="1800"/>
              <a:t>Menu scherm </a:t>
            </a:r>
          </a:p>
          <a:p>
            <a:r>
              <a:rPr lang="nl-NL" sz="1800"/>
              <a:t>Player wins scherm </a:t>
            </a:r>
          </a:p>
          <a:p>
            <a:r>
              <a:rPr lang="nl-NL" sz="1800"/>
              <a:t>Springen (hoogste platform) </a:t>
            </a:r>
          </a:p>
          <a:p>
            <a:endParaRPr lang="nl-NL" sz="1800"/>
          </a:p>
          <a:p>
            <a:endParaRPr lang="nl-NL" sz="1800"/>
          </a:p>
          <a:p>
            <a:endParaRPr lang="nl-NL" sz="1800"/>
          </a:p>
          <a:p>
            <a:pPr marL="0" indent="0">
              <a:buNone/>
            </a:pPr>
            <a:endParaRPr lang="nl-NL" sz="1800"/>
          </a:p>
          <a:p>
            <a:endParaRPr lang="nl-BE" sz="1800" dirty="0"/>
          </a:p>
        </p:txBody>
      </p:sp>
    </p:spTree>
    <p:extLst>
      <p:ext uri="{BB962C8B-B14F-4D97-AF65-F5344CB8AC3E}">
        <p14:creationId xmlns:p14="http://schemas.microsoft.com/office/powerpoint/2010/main" val="2900077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8C4454-78F4-C829-BBFB-1F616670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nl-NL" sz="2800"/>
              <a:t>Tweede stap </a:t>
            </a:r>
            <a:endParaRPr lang="nl-BE" sz="2800"/>
          </a:p>
        </p:txBody>
      </p:sp>
      <p:sp>
        <p:nvSpPr>
          <p:cNvPr id="20" name="Round Diagonal Corner Rectangle 11">
            <a:extLst>
              <a:ext uri="{FF2B5EF4-FFF2-40B4-BE49-F238E27FC236}">
                <a16:creationId xmlns:a16="http://schemas.microsoft.com/office/drawing/2014/main" id="{5404C2E9-A8E4-49F9-8ACD-45F38F77C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 descr="Afbeelding met tekst, schermopname, Lettertype, ontwerp&#10;&#10;Door AI gegenereerde inhoud is mogelijk onjuist.">
            <a:extLst>
              <a:ext uri="{FF2B5EF4-FFF2-40B4-BE49-F238E27FC236}">
                <a16:creationId xmlns:a16="http://schemas.microsoft.com/office/drawing/2014/main" id="{1D1BAD77-E4E7-8D0A-B490-90D4C5124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633" y="998206"/>
            <a:ext cx="2788369" cy="2502562"/>
          </a:xfrm>
          <a:prstGeom prst="rect">
            <a:avLst/>
          </a:prstGeom>
        </p:spPr>
      </p:pic>
      <p:pic>
        <p:nvPicPr>
          <p:cNvPr id="7" name="Afbeelding 6" descr="Afbeelding met tekst, schermopname, Lettertype, ontwerp&#10;&#10;Door AI gegenereerde inhoud is mogelijk onjuist.">
            <a:extLst>
              <a:ext uri="{FF2B5EF4-FFF2-40B4-BE49-F238E27FC236}">
                <a16:creationId xmlns:a16="http://schemas.microsoft.com/office/drawing/2014/main" id="{F0D1E823-0961-7A70-449A-8369DFF6C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9975" y="1024399"/>
            <a:ext cx="2824409" cy="2450175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BD754AD3-73E2-07AC-B82A-2DC783FC22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344" y="3535410"/>
            <a:ext cx="6035040" cy="1141092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14B748F4-794B-B162-0E3B-0E9D4D20B3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191" y="4823765"/>
            <a:ext cx="6531976" cy="1071423"/>
          </a:xfrm>
          <a:prstGeom prst="rect">
            <a:avLst/>
          </a:prstGeom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33213FC-9440-2F90-6F6B-895C3B5EA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nl-NL" sz="1800"/>
              <a:t>Fout gestart</a:t>
            </a:r>
          </a:p>
          <a:p>
            <a:r>
              <a:rPr lang="nl-NL" sz="1800"/>
              <a:t>Server en client bestand </a:t>
            </a:r>
          </a:p>
          <a:p>
            <a:r>
              <a:rPr lang="nl-NL" sz="1800"/>
              <a:t>Één pc </a:t>
            </a:r>
          </a:p>
          <a:p>
            <a:r>
              <a:rPr lang="nl-NL" sz="1800"/>
              <a:t>Springen </a:t>
            </a:r>
          </a:p>
          <a:p>
            <a:r>
              <a:rPr lang="nl-NL" sz="1800"/>
              <a:t>Foutafhandeling </a:t>
            </a:r>
          </a:p>
        </p:txBody>
      </p:sp>
    </p:spTree>
    <p:extLst>
      <p:ext uri="{BB962C8B-B14F-4D97-AF65-F5344CB8AC3E}">
        <p14:creationId xmlns:p14="http://schemas.microsoft.com/office/powerpoint/2010/main" val="3210131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ECFB6A-739C-7C5B-A2CE-B844FC327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nl-NL" sz="2800"/>
              <a:t>Derde stap (database) </a:t>
            </a:r>
            <a:endParaRPr lang="nl-BE" sz="2800"/>
          </a:p>
        </p:txBody>
      </p:sp>
      <p:sp>
        <p:nvSpPr>
          <p:cNvPr id="23" name="Round Diagonal Corner Rectangle 11">
            <a:extLst>
              <a:ext uri="{FF2B5EF4-FFF2-40B4-BE49-F238E27FC236}">
                <a16:creationId xmlns:a16="http://schemas.microsoft.com/office/drawing/2014/main" id="{319E90E5-44B8-4B47-A579-73EB0B197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20BF2ADB-A19E-BF5F-4CA8-16A1A4540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955" y="3563004"/>
            <a:ext cx="3429202" cy="2331857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E1789F7E-196D-1B50-2990-7D67D73312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9169" y="885567"/>
            <a:ext cx="5652020" cy="2599928"/>
          </a:xfrm>
          <a:prstGeom prst="rect">
            <a:avLst/>
          </a:prstGeom>
        </p:spPr>
      </p:pic>
      <p:pic>
        <p:nvPicPr>
          <p:cNvPr id="6" name="Afbeelding 5" descr="Afbeelding met tekst, schermopname, software, Multimediasoftware&#10;&#10;Door AI gegenereerde inhoud is mogelijk onjuist.">
            <a:extLst>
              <a:ext uri="{FF2B5EF4-FFF2-40B4-BE49-F238E27FC236}">
                <a16:creationId xmlns:a16="http://schemas.microsoft.com/office/drawing/2014/main" id="{4CF2EC26-7D86-2A9D-04AF-EF3A6F94BF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3316" y="3563004"/>
            <a:ext cx="3429203" cy="2331858"/>
          </a:xfrm>
          <a:prstGeom prst="rect">
            <a:avLst/>
          </a:prstGeom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35E43B-4DB0-3E3B-49F4-7B7E4E20C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nl-NL" sz="1800"/>
              <a:t>Database koppeling</a:t>
            </a:r>
          </a:p>
          <a:p>
            <a:r>
              <a:rPr lang="nl-NL" sz="1800"/>
              <a:t> Personages niet opgeslagen</a:t>
            </a:r>
          </a:p>
          <a:p>
            <a:r>
              <a:rPr lang="nl-NL" sz="1800"/>
              <a:t>Server connectie error</a:t>
            </a:r>
          </a:p>
          <a:p>
            <a:r>
              <a:rPr lang="nl-NL" sz="1800"/>
              <a:t>Koppeling </a:t>
            </a:r>
          </a:p>
          <a:p>
            <a:r>
              <a:rPr lang="nl-NL" sz="1800"/>
              <a:t>Les uit deze stap</a:t>
            </a:r>
          </a:p>
        </p:txBody>
      </p:sp>
    </p:spTree>
    <p:extLst>
      <p:ext uri="{BB962C8B-B14F-4D97-AF65-F5344CB8AC3E}">
        <p14:creationId xmlns:p14="http://schemas.microsoft.com/office/powerpoint/2010/main" val="3146792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1D383A-2A12-80D7-B682-75FA2B577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nl-BE" sz="2800"/>
              <a:t>Derde stap (twee computers) </a:t>
            </a:r>
          </a:p>
        </p:txBody>
      </p:sp>
      <p:sp>
        <p:nvSpPr>
          <p:cNvPr id="17" name="Round Diagonal Corner Rectangle 11">
            <a:extLst>
              <a:ext uri="{FF2B5EF4-FFF2-40B4-BE49-F238E27FC236}">
                <a16:creationId xmlns:a16="http://schemas.microsoft.com/office/drawing/2014/main" id="{319E90E5-44B8-4B47-A579-73EB0B197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fbeelding 4" descr="Afbeelding met tekst, schermopname, software, Multimediasoftware&#10;&#10;Door AI gegenereerde inhoud is mogelijk onjuist.">
            <a:extLst>
              <a:ext uri="{FF2B5EF4-FFF2-40B4-BE49-F238E27FC236}">
                <a16:creationId xmlns:a16="http://schemas.microsoft.com/office/drawing/2014/main" id="{A35673CE-EFB0-EB26-F00C-1E95F0B4A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315" y="3474599"/>
            <a:ext cx="3337313" cy="2269373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7A2596B4-0288-F80C-6975-39B66818F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728" y="953949"/>
            <a:ext cx="5936902" cy="2374758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8ADAF7F2-0441-BAB2-E749-59E1C24A23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3355" y="3474599"/>
            <a:ext cx="2974328" cy="2269373"/>
          </a:xfrm>
          <a:prstGeom prst="rect">
            <a:avLst/>
          </a:prstGeom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1296D52-C2D4-F932-208E-464AFA3DC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nl-BE" sz="1800"/>
              <a:t>IP-adres</a:t>
            </a:r>
          </a:p>
          <a:p>
            <a:r>
              <a:rPr lang="nl-BE" sz="1800"/>
              <a:t>Reset knop </a:t>
            </a:r>
          </a:p>
        </p:txBody>
      </p:sp>
    </p:spTree>
    <p:extLst>
      <p:ext uri="{BB962C8B-B14F-4D97-AF65-F5344CB8AC3E}">
        <p14:creationId xmlns:p14="http://schemas.microsoft.com/office/powerpoint/2010/main" val="2490769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119</Words>
  <Application>Microsoft Office PowerPoint</Application>
  <PresentationFormat>Breedbeeld</PresentationFormat>
  <Paragraphs>45</Paragraphs>
  <Slides>11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</vt:lpstr>
      <vt:lpstr>Gip: fighting game</vt:lpstr>
      <vt:lpstr>Inhoudsopgave</vt:lpstr>
      <vt:lpstr>Inleiding </vt:lpstr>
      <vt:lpstr>tijdtabel</vt:lpstr>
      <vt:lpstr>Multiplayer</vt:lpstr>
      <vt:lpstr>Eerste stap</vt:lpstr>
      <vt:lpstr>Tweede stap </vt:lpstr>
      <vt:lpstr>Derde stap (database) </vt:lpstr>
      <vt:lpstr>Derde stap (twee computers) </vt:lpstr>
      <vt:lpstr>Resultaat wat heb ik geleerd? </vt:lpstr>
      <vt:lpstr>Vragen?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Laure Scheers</dc:creator>
  <cp:lastModifiedBy>Laure Scheers</cp:lastModifiedBy>
  <cp:revision>4</cp:revision>
  <dcterms:created xsi:type="dcterms:W3CDTF">2025-03-14T10:28:10Z</dcterms:created>
  <dcterms:modified xsi:type="dcterms:W3CDTF">2025-05-12T07:43:09Z</dcterms:modified>
</cp:coreProperties>
</file>