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3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18-01-2017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923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18-01-2017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994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18-01-2017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620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18-01-2017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870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18-01-2017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84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18-01-2017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56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18-01-2017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404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18-01-2017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131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18-01-2017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442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18-01-2017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741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18-01-2017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830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4ED0-5233-4976-80A5-CB54712F2D41}" type="datetimeFigureOut">
              <a:rPr lang="es-CL" smtClean="0"/>
              <a:t>18-01-2017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8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2057412" y="1600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sp>
        <p:nvSpPr>
          <p:cNvPr id="4" name="CuadroTexto 3"/>
          <p:cNvSpPr txBox="1"/>
          <p:nvPr/>
        </p:nvSpPr>
        <p:spPr>
          <a:xfrm>
            <a:off x="314325" y="3876555"/>
            <a:ext cx="558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err="1">
                <a:latin typeface="Roboto" pitchFamily="2" charset="0"/>
                <a:ea typeface="Roboto" pitchFamily="2" charset="0"/>
              </a:rPr>
              <a:t>Sabado</a:t>
            </a:r>
            <a:r>
              <a:rPr lang="es-CL" sz="2400" dirty="0">
                <a:latin typeface="Roboto" pitchFamily="2" charset="0"/>
                <a:ea typeface="Roboto" pitchFamily="2" charset="0"/>
              </a:rPr>
              <a:t> 13 de Mayo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14325" y="4517432"/>
            <a:ext cx="558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err="1">
                <a:latin typeface="Roboto" pitchFamily="2" charset="0"/>
                <a:ea typeface="Roboto" pitchFamily="2" charset="0"/>
              </a:rPr>
              <a:t>Av</a:t>
            </a:r>
            <a:r>
              <a:rPr lang="es-CL" sz="2400" dirty="0">
                <a:latin typeface="Roboto" pitchFamily="2" charset="0"/>
                <a:ea typeface="Roboto" pitchFamily="2" charset="0"/>
              </a:rPr>
              <a:t> Holanda 2323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14325" y="5141195"/>
            <a:ext cx="558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err="1">
                <a:latin typeface="Roboto" pitchFamily="2" charset="0"/>
                <a:ea typeface="Roboto" pitchFamily="2" charset="0"/>
              </a:rPr>
              <a:t>Inscripcion</a:t>
            </a:r>
            <a:r>
              <a:rPr lang="es-CL" sz="2400" dirty="0">
                <a:latin typeface="Roboto" pitchFamily="2" charset="0"/>
                <a:ea typeface="Roboto" pitchFamily="2" charset="0"/>
              </a:rPr>
              <a:t> $18.000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14325" y="5812030"/>
            <a:ext cx="6510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Roboto" pitchFamily="2" charset="0"/>
                <a:ea typeface="Roboto" pitchFamily="2" charset="0"/>
              </a:rPr>
              <a:t>Gana hasta $100.000 en </a:t>
            </a:r>
            <a:r>
              <a:rPr lang="es-CL" sz="2400" dirty="0" err="1">
                <a:latin typeface="Roboto" pitchFamily="2" charset="0"/>
                <a:ea typeface="Roboto" pitchFamily="2" charset="0"/>
              </a:rPr>
              <a:t>Steam</a:t>
            </a:r>
            <a:endParaRPr lang="es-CL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8621" y="7463505"/>
            <a:ext cx="5581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latin typeface="Roboto" pitchFamily="2" charset="0"/>
                <a:ea typeface="Roboto" pitchFamily="2" charset="0"/>
              </a:rPr>
              <a:t>Organiza</a:t>
            </a:r>
            <a:r>
              <a:rPr lang="es-CL" sz="2400" dirty="0">
                <a:latin typeface="Roboto" pitchFamily="2" charset="0"/>
                <a:ea typeface="Roboto" pitchFamily="2" charset="0"/>
              </a:rPr>
              <a:t>:</a:t>
            </a:r>
          </a:p>
          <a:p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830408" y="7459654"/>
            <a:ext cx="5581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latin typeface="Roboto" pitchFamily="2" charset="0"/>
                <a:ea typeface="Roboto" pitchFamily="2" charset="0"/>
              </a:rPr>
              <a:t>Auspicia</a:t>
            </a:r>
            <a:r>
              <a:rPr lang="es-CL" sz="2400" dirty="0">
                <a:latin typeface="Roboto" pitchFamily="2" charset="0"/>
                <a:ea typeface="Roboto" pitchFamily="2" charset="0"/>
              </a:rPr>
              <a:t>:</a:t>
            </a:r>
          </a:p>
          <a:p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38150" y="609600"/>
            <a:ext cx="333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Roboto" pitchFamily="2" charset="0"/>
                <a:ea typeface="Roboto" pitchFamily="2" charset="0"/>
              </a:rPr>
              <a:t>1° Torneo </a:t>
            </a:r>
            <a:r>
              <a:rPr lang="es-CL" sz="2400" dirty="0" err="1">
                <a:latin typeface="Roboto" pitchFamily="2" charset="0"/>
                <a:ea typeface="Roboto" pitchFamily="2" charset="0"/>
              </a:rPr>
              <a:t>Interescolar</a:t>
            </a:r>
            <a:endParaRPr lang="es-CL" sz="24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167" y="8046555"/>
            <a:ext cx="932884" cy="93288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1" y="7759213"/>
            <a:ext cx="1219200" cy="155171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019"/>
            <a:ext cx="6858000" cy="323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80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24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Vives</dc:creator>
  <cp:lastModifiedBy>Daniel Vives</cp:lastModifiedBy>
  <cp:revision>11</cp:revision>
  <dcterms:created xsi:type="dcterms:W3CDTF">2017-01-17T17:55:33Z</dcterms:created>
  <dcterms:modified xsi:type="dcterms:W3CDTF">2017-01-18T17:44:46Z</dcterms:modified>
</cp:coreProperties>
</file>