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12192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C84"/>
    <a:srgbClr val="FFAE0D"/>
    <a:srgbClr val="FFCC66"/>
    <a:srgbClr val="E9CB4D"/>
    <a:srgbClr val="FFFF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-2412" y="-108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BB53C-D268-4444-9199-7D1B5ECF2E75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31C22-634D-433B-A74B-8BCA9DFE6C30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6AC25-BD08-4D34-9073-20D322F58F3A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3C8387-1444-44FF-9AB2-5A51D690F442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FDAC3-0203-45DC-9D69-0E99E3AE3D95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CA82B-50E6-45C8-BB01-3E564000B4BD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089FAF-6980-4CA6-81CD-9798D3EC5F81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CFA87-ACC8-4A5E-AAFE-D5240614A3F4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CBD67-3505-47E7-87CD-21C8DE0A1A69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B6D98C-28A1-4619-B966-EE15F258DAD9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552AC-416F-4FEF-A11B-009DCBA9684D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D494F3-D350-458B-B694-1271507AA063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A8C0-652C-4644-A5BE-DCAFB8F0029B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6764-D755-4614-AF3D-7B88DF32738F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198B9-6E4A-4E3F-8190-B7444F743399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7BEB7-993B-417F-B61B-63C6BCDE0D6D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9049D-E674-4BA2-8646-A4311A0A2222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AD61D-5D34-4208-B22C-E48DF1D85D36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5F5E2-38DB-48B4-A23D-019634F240CE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D887-45DB-4D18-A96A-D710DE6E6D38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8EF5A-63BE-48FF-9628-625196A9ED61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8ED5F-F648-4388-B9EC-5DDFC4C87B7C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71488" y="649288"/>
            <a:ext cx="5915025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1488" y="3244850"/>
            <a:ext cx="5915025" cy="773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299825"/>
            <a:ext cx="1543050" cy="649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45367D-4F38-4BBD-99C8-36C7862A3D12}" type="datetimeFigureOut">
              <a:rPr lang="es-CL"/>
              <a:pPr>
                <a:defRPr/>
              </a:pPr>
              <a:t>25-10-2016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299825"/>
            <a:ext cx="2314575" cy="649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299825"/>
            <a:ext cx="1543050" cy="6492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E6D1769-28EC-406D-92C5-7194BC4249FC}" type="slidenum">
              <a:rPr lang="es-CL"/>
              <a:pPr>
                <a:defRPr/>
              </a:pPr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Imagen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3" y="0"/>
            <a:ext cx="6853237" cy="872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4" name="Imagen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519113" y="7005638"/>
            <a:ext cx="2743201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Imagen 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75" y="8680450"/>
            <a:ext cx="1087438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Imagen 9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7038" y="9867900"/>
            <a:ext cx="823912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Imagen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1800" y="10860088"/>
            <a:ext cx="81915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8" name="CuadroTexto 11"/>
          <p:cNvSpPr txBox="1">
            <a:spLocks noChangeArrowheads="1"/>
          </p:cNvSpPr>
          <p:nvPr/>
        </p:nvSpPr>
        <p:spPr bwMode="auto">
          <a:xfrm>
            <a:off x="1397000" y="11039475"/>
            <a:ext cx="268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400" b="1">
                <a:latin typeface="Calibri" pitchFamily="34" charset="0"/>
              </a:rPr>
              <a:t>Contacto@dack.cl</a:t>
            </a:r>
          </a:p>
        </p:txBody>
      </p:sp>
      <p:sp>
        <p:nvSpPr>
          <p:cNvPr id="13319" name="CuadroTexto 12"/>
          <p:cNvSpPr txBox="1">
            <a:spLocks noChangeArrowheads="1"/>
          </p:cNvSpPr>
          <p:nvPr/>
        </p:nvSpPr>
        <p:spPr bwMode="auto">
          <a:xfrm>
            <a:off x="1358900" y="8993188"/>
            <a:ext cx="326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400" b="1">
                <a:latin typeface="Calibri" pitchFamily="34" charset="0"/>
              </a:rPr>
              <a:t>Eventos Dack Chile</a:t>
            </a:r>
          </a:p>
        </p:txBody>
      </p:sp>
      <p:sp>
        <p:nvSpPr>
          <p:cNvPr id="13320" name="CuadroTexto 13"/>
          <p:cNvSpPr txBox="1">
            <a:spLocks noChangeArrowheads="1"/>
          </p:cNvSpPr>
          <p:nvPr/>
        </p:nvSpPr>
        <p:spPr bwMode="auto">
          <a:xfrm>
            <a:off x="1382713" y="10048875"/>
            <a:ext cx="2035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400" b="1">
                <a:latin typeface="Calibri" pitchFamily="34" charset="0"/>
              </a:rPr>
              <a:t>@DackCl</a:t>
            </a:r>
          </a:p>
        </p:txBody>
      </p:sp>
      <p:sp>
        <p:nvSpPr>
          <p:cNvPr id="13321" name="CuadroTexto 14"/>
          <p:cNvSpPr txBox="1">
            <a:spLocks noChangeArrowheads="1"/>
          </p:cNvSpPr>
          <p:nvPr/>
        </p:nvSpPr>
        <p:spPr bwMode="auto">
          <a:xfrm>
            <a:off x="1373188" y="7986713"/>
            <a:ext cx="416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2400" b="1">
                <a:latin typeface="Calibri" pitchFamily="34" charset="0"/>
              </a:rPr>
              <a:t>+56948959710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uadroTexto 5"/>
          <p:cNvSpPr txBox="1">
            <a:spLocks noChangeArrowheads="1"/>
          </p:cNvSpPr>
          <p:nvPr/>
        </p:nvSpPr>
        <p:spPr bwMode="auto">
          <a:xfrm>
            <a:off x="382588" y="519113"/>
            <a:ext cx="6253162" cy="1081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CL" sz="3200" b="1">
                <a:solidFill>
                  <a:srgbClr val="2E75B6"/>
                </a:solidFill>
                <a:latin typeface="Calibri" pitchFamily="34" charset="0"/>
              </a:rPr>
              <a:t>¡Eventos a tu medida!</a:t>
            </a:r>
          </a:p>
          <a:p>
            <a:pPr>
              <a:buFontTx/>
              <a:buChar char="-"/>
            </a:pPr>
            <a:r>
              <a:rPr lang="es-CL" sz="3200" b="1">
                <a:latin typeface="Calibri" pitchFamily="34" charset="0"/>
              </a:rPr>
              <a:t>Fiestas</a:t>
            </a:r>
          </a:p>
          <a:p>
            <a:pPr>
              <a:buFontTx/>
              <a:buChar char="-"/>
            </a:pPr>
            <a:r>
              <a:rPr lang="es-CL" sz="3200" b="1">
                <a:latin typeface="Calibri" pitchFamily="34" charset="0"/>
              </a:rPr>
              <a:t>Cumpleaños</a:t>
            </a:r>
          </a:p>
          <a:p>
            <a:pPr>
              <a:buFontTx/>
              <a:buChar char="-"/>
            </a:pPr>
            <a:r>
              <a:rPr lang="es-CL" sz="3200" b="1">
                <a:latin typeface="Calibri" pitchFamily="34" charset="0"/>
              </a:rPr>
              <a:t>Family Days</a:t>
            </a:r>
          </a:p>
          <a:p>
            <a:endParaRPr lang="es-CL" sz="3200" b="1">
              <a:latin typeface="Calibri" pitchFamily="34" charset="0"/>
            </a:endParaRPr>
          </a:p>
          <a:p>
            <a:r>
              <a:rPr lang="es-CL" sz="3200" b="1">
                <a:latin typeface="Calibri" pitchFamily="34" charset="0"/>
              </a:rPr>
              <a:t>¡Y mucho más!</a:t>
            </a:r>
          </a:p>
          <a:p>
            <a:endParaRPr lang="es-CL" sz="3200" b="1">
              <a:latin typeface="Calibri" pitchFamily="34" charset="0"/>
            </a:endParaRPr>
          </a:p>
          <a:p>
            <a:r>
              <a:rPr lang="es-CL" sz="3200" b="1">
                <a:solidFill>
                  <a:srgbClr val="2E75B6"/>
                </a:solidFill>
                <a:latin typeface="Calibri" pitchFamily="34" charset="0"/>
              </a:rPr>
              <a:t>Actividades</a:t>
            </a:r>
          </a:p>
          <a:p>
            <a:pPr>
              <a:buFontTx/>
              <a:buChar char="-"/>
            </a:pPr>
            <a:r>
              <a:rPr lang="es-CL" sz="3200" b="1">
                <a:latin typeface="Calibri" pitchFamily="34" charset="0"/>
              </a:rPr>
              <a:t>Hexagon Sumobots</a:t>
            </a:r>
          </a:p>
          <a:p>
            <a:pPr>
              <a:buFontTx/>
              <a:buChar char="-"/>
            </a:pPr>
            <a:r>
              <a:rPr lang="es-CL" sz="3200" b="1">
                <a:latin typeface="Calibri" pitchFamily="34" charset="0"/>
              </a:rPr>
              <a:t>Catapultas</a:t>
            </a:r>
          </a:p>
          <a:p>
            <a:pPr>
              <a:buFontTx/>
              <a:buChar char="-"/>
            </a:pPr>
            <a:r>
              <a:rPr lang="es-CL" sz="3200" b="1">
                <a:latin typeface="Calibri" pitchFamily="34" charset="0"/>
              </a:rPr>
              <a:t>Hockeybot</a:t>
            </a:r>
          </a:p>
          <a:p>
            <a:pPr>
              <a:buFontTx/>
              <a:buChar char="-"/>
            </a:pPr>
            <a:r>
              <a:rPr lang="es-CL" sz="3200" b="1">
                <a:latin typeface="Calibri" pitchFamily="34" charset="0"/>
              </a:rPr>
              <a:t>Drinking games</a:t>
            </a:r>
          </a:p>
          <a:p>
            <a:pPr>
              <a:buFontTx/>
              <a:buChar char="-"/>
            </a:pPr>
            <a:r>
              <a:rPr lang="es-CL" sz="3200" b="1">
                <a:latin typeface="Calibri" pitchFamily="34" charset="0"/>
              </a:rPr>
              <a:t>Clases particulares</a:t>
            </a:r>
          </a:p>
          <a:p>
            <a:pPr>
              <a:buFontTx/>
              <a:buChar char="-"/>
            </a:pPr>
            <a:r>
              <a:rPr lang="es-CL" sz="3200" b="1">
                <a:latin typeface="Calibri" pitchFamily="34" charset="0"/>
              </a:rPr>
              <a:t>Capacitaciones</a:t>
            </a:r>
          </a:p>
          <a:p>
            <a:endParaRPr lang="es-CL" sz="3200" b="1">
              <a:latin typeface="Calibri" pitchFamily="34" charset="0"/>
            </a:endParaRPr>
          </a:p>
          <a:p>
            <a:r>
              <a:rPr lang="es-CL" sz="3200" b="1">
                <a:latin typeface="Calibri" pitchFamily="34" charset="0"/>
              </a:rPr>
              <a:t>¡O lo que se te ocurra!</a:t>
            </a:r>
          </a:p>
          <a:p>
            <a:endParaRPr lang="es-CL" sz="3200" b="1">
              <a:latin typeface="Calibri" pitchFamily="34" charset="0"/>
            </a:endParaRPr>
          </a:p>
          <a:p>
            <a:r>
              <a:rPr lang="es-CL" sz="3200" b="1">
                <a:solidFill>
                  <a:srgbClr val="2E75B6"/>
                </a:solidFill>
                <a:latin typeface="Calibri" pitchFamily="34" charset="0"/>
              </a:rPr>
              <a:t>Torneos</a:t>
            </a:r>
          </a:p>
          <a:p>
            <a:pPr>
              <a:buFontTx/>
              <a:buChar char="-"/>
            </a:pPr>
            <a:r>
              <a:rPr lang="es-CL" sz="3200" b="1">
                <a:latin typeface="Calibri" pitchFamily="34" charset="0"/>
              </a:rPr>
              <a:t>Amateur</a:t>
            </a:r>
          </a:p>
          <a:p>
            <a:pPr>
              <a:buFontTx/>
              <a:buChar char="-"/>
            </a:pPr>
            <a:r>
              <a:rPr lang="es-CL" sz="3200" b="1">
                <a:latin typeface="Calibri" pitchFamily="34" charset="0"/>
              </a:rPr>
              <a:t>Semi-Pro</a:t>
            </a:r>
          </a:p>
          <a:p>
            <a:endParaRPr lang="es-CL" sz="3200" b="1">
              <a:latin typeface="Calibri" pitchFamily="34" charset="0"/>
            </a:endParaRPr>
          </a:p>
          <a:p>
            <a:endParaRPr lang="es-CL" sz="3200">
              <a:latin typeface="Calibri" pitchFamily="34" charset="0"/>
            </a:endParaRPr>
          </a:p>
        </p:txBody>
      </p:sp>
      <p:cxnSp>
        <p:nvCxnSpPr>
          <p:cNvPr id="9" name="Conector recto 8"/>
          <p:cNvCxnSpPr>
            <a:stCxn id="7" idx="1"/>
          </p:cNvCxnSpPr>
          <p:nvPr/>
        </p:nvCxnSpPr>
        <p:spPr>
          <a:xfrm>
            <a:off x="6211888" y="11642725"/>
            <a:ext cx="301625" cy="36512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384357" y="10779891"/>
            <a:ext cx="7119192" cy="7990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CL" sz="3200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lt"/>
                <a:cs typeface="+mn-cs"/>
              </a:rPr>
              <a:t>Contáctanos en redes sociales 24/7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36</Words>
  <Application>Microsoft Office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Calibri</vt:lpstr>
      <vt:lpstr>Tema de Office</vt:lpstr>
      <vt:lpstr>Diapositiva 1</vt:lpstr>
      <vt:lpstr>Diapositiva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Ing</dc:creator>
  <cp:lastModifiedBy>User</cp:lastModifiedBy>
  <cp:revision>14</cp:revision>
  <dcterms:created xsi:type="dcterms:W3CDTF">2016-09-23T18:07:08Z</dcterms:created>
  <dcterms:modified xsi:type="dcterms:W3CDTF">2016-10-26T03:09:21Z</dcterms:modified>
</cp:coreProperties>
</file>