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23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923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994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2620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70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484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3356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404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1318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4420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74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830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4ED0-5233-4976-80A5-CB54712F2D41}" type="datetimeFigureOut">
              <a:rPr lang="es-CL" smtClean="0"/>
              <a:t>17-01-2017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C948A-161C-4692-AB44-9F2816801AA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68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2900" y="266700"/>
            <a:ext cx="8172450" cy="3858093"/>
          </a:xfrm>
          <a:prstGeom prst="rect">
            <a:avLst/>
          </a:prstGeom>
        </p:spPr>
      </p:pic>
      <p:sp>
        <p:nvSpPr>
          <p:cNvPr id="11" name="CuadroTexto 10"/>
          <p:cNvSpPr txBox="1"/>
          <p:nvPr/>
        </p:nvSpPr>
        <p:spPr>
          <a:xfrm>
            <a:off x="2057412" y="1600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</p:txBody>
      </p:sp>
      <p:sp>
        <p:nvSpPr>
          <p:cNvPr id="4" name="CuadroTexto 3"/>
          <p:cNvSpPr txBox="1"/>
          <p:nvPr/>
        </p:nvSpPr>
        <p:spPr>
          <a:xfrm>
            <a:off x="342900" y="2901281"/>
            <a:ext cx="558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>
                <a:latin typeface="Roboto" pitchFamily="2" charset="0"/>
                <a:ea typeface="Roboto" pitchFamily="2" charset="0"/>
              </a:rPr>
              <a:t>Sabado</a:t>
            </a:r>
            <a:r>
              <a:rPr lang="es-CL" sz="3600" dirty="0">
                <a:latin typeface="Roboto" pitchFamily="2" charset="0"/>
                <a:ea typeface="Roboto" pitchFamily="2" charset="0"/>
              </a:rPr>
              <a:t> 13 de Mayo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42900" y="3597722"/>
            <a:ext cx="558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/>
              <a:t>Av</a:t>
            </a:r>
            <a:r>
              <a:rPr lang="es-CL" sz="3600" dirty="0"/>
              <a:t> Holanda 2323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42900" y="4298544"/>
            <a:ext cx="5581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 err="1"/>
              <a:t>Inscripcion</a:t>
            </a:r>
            <a:r>
              <a:rPr lang="es-CL" sz="3600" dirty="0"/>
              <a:t> $18.000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347288" y="4989091"/>
            <a:ext cx="6510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Gana </a:t>
            </a:r>
            <a:r>
              <a:rPr lang="es-CL" sz="3600" dirty="0">
                <a:latin typeface="Roboto" pitchFamily="2" charset="0"/>
                <a:ea typeface="Roboto" pitchFamily="2" charset="0"/>
              </a:rPr>
              <a:t>hasta</a:t>
            </a:r>
            <a:r>
              <a:rPr lang="es-CL" sz="3600" dirty="0"/>
              <a:t> $100.000 en </a:t>
            </a:r>
            <a:r>
              <a:rPr lang="es-CL" sz="3600" dirty="0" err="1"/>
              <a:t>Steam</a:t>
            </a:r>
            <a:endParaRPr lang="es-CL" sz="36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2900" y="5852233"/>
            <a:ext cx="558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Organiza:</a:t>
            </a:r>
          </a:p>
          <a:p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3543312" y="5889435"/>
            <a:ext cx="5581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/>
              <a:t>Auspicia:</a:t>
            </a:r>
          </a:p>
          <a:p>
            <a:endParaRPr lang="es-CL" sz="36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38150" y="609600"/>
            <a:ext cx="3333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latin typeface="Roboto" pitchFamily="2" charset="0"/>
                <a:ea typeface="Roboto" pitchFamily="2" charset="0"/>
              </a:rPr>
              <a:t>1° Torneo </a:t>
            </a:r>
            <a:r>
              <a:rPr lang="es-CL" sz="2400" dirty="0" err="1">
                <a:latin typeface="Roboto" pitchFamily="2" charset="0"/>
                <a:ea typeface="Roboto" pitchFamily="2" charset="0"/>
              </a:rPr>
              <a:t>Interescolar</a:t>
            </a:r>
            <a:endParaRPr lang="es-CL" sz="2400" dirty="0">
              <a:latin typeface="Roboto" pitchFamily="2" charset="0"/>
              <a:ea typeface="Roboto" pitchFamily="2" charset="0"/>
            </a:endParaRPr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38" y="6599468"/>
            <a:ext cx="1881562" cy="188156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38" y="6558673"/>
            <a:ext cx="1824412" cy="232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80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24</Words>
  <Application>Microsoft Office PowerPoint</Application>
  <PresentationFormat>Presentación en pantalla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Vives</dc:creator>
  <cp:lastModifiedBy>Daniel Vives</cp:lastModifiedBy>
  <cp:revision>8</cp:revision>
  <dcterms:created xsi:type="dcterms:W3CDTF">2017-01-17T17:55:33Z</dcterms:created>
  <dcterms:modified xsi:type="dcterms:W3CDTF">2017-01-17T19:29:01Z</dcterms:modified>
</cp:coreProperties>
</file>