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25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7754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202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90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1211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63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455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72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09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247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990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FC7-8D62-4160-8037-F82BF1231AFD}" type="datetimeFigureOut">
              <a:rPr lang="es-CL" smtClean="0"/>
              <a:t>26-05-2016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DE36-F649-4B43-9202-9BA3461457A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58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40" y="0"/>
            <a:ext cx="5388429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5000"/>
              </a:srgbClr>
            </a:outerShdw>
            <a:reflection endPos="65000" dist="63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29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Contar con personalidad jurídica, la que deberá tener como único objeto social “La Prestación de Servicios de Capacitación” </a:t>
            </a:r>
          </a:p>
          <a:p>
            <a:r>
              <a:rPr lang="es-CL" dirty="0" smtClean="0"/>
              <a:t>Para las OTEC que trabajen con las siguientes instituciones solamente requieren presentar el documento que acredita que están autorizadas para la prestación de Servicio de Capacitación. (CPEIP – Ministerio de Educación)</a:t>
            </a:r>
          </a:p>
          <a:p>
            <a:r>
              <a:rPr lang="es-CL" dirty="0" smtClean="0"/>
              <a:t>CERTIFICACIÓN BAJO LA NCh2728: El Organismos deberá acreditar que dispone de la certificación bajo la Norma Chilena de Calidad para Organismos Técnicos de Capacitación, NCh2728 (Duración 3 años)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366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DISPONER DE OFICINA ADMINISTRATIVA: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8945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319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92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</dc:creator>
  <cp:lastModifiedBy>Ing</cp:lastModifiedBy>
  <cp:revision>2</cp:revision>
  <dcterms:created xsi:type="dcterms:W3CDTF">2016-05-27T02:31:52Z</dcterms:created>
  <dcterms:modified xsi:type="dcterms:W3CDTF">2016-05-27T02:46:34Z</dcterms:modified>
</cp:coreProperties>
</file>