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8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92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99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62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7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84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5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404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131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44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74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830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4ED0-5233-4976-80A5-CB54712F2D41}" type="datetimeFigureOut">
              <a:rPr lang="es-CL" smtClean="0"/>
              <a:t>19-01-2017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8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2057412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314325" y="3876555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Roboto" pitchFamily="2" charset="0"/>
                <a:ea typeface="Roboto" pitchFamily="2" charset="0"/>
              </a:rPr>
              <a:t>Sabado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 13 de Mayo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14325" y="4517432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Roboto" pitchFamily="2" charset="0"/>
                <a:ea typeface="Roboto" pitchFamily="2" charset="0"/>
              </a:rPr>
              <a:t>Av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 Holanda 2323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14325" y="5141195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Roboto" pitchFamily="2" charset="0"/>
                <a:ea typeface="Roboto" pitchFamily="2" charset="0"/>
              </a:rPr>
              <a:t>Inscripcion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 $18.000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14325" y="5812030"/>
            <a:ext cx="651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Roboto" pitchFamily="2" charset="0"/>
                <a:ea typeface="Roboto" pitchFamily="2" charset="0"/>
              </a:rPr>
              <a:t>Gana hasta $100.000 en </a:t>
            </a:r>
            <a:r>
              <a:rPr lang="es-CL" sz="2400" dirty="0" err="1">
                <a:latin typeface="Roboto" pitchFamily="2" charset="0"/>
                <a:ea typeface="Roboto" pitchFamily="2" charset="0"/>
              </a:rPr>
              <a:t>Steam</a:t>
            </a:r>
            <a:endParaRPr lang="es-CL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8621" y="7463505"/>
            <a:ext cx="558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atin typeface="Roboto" pitchFamily="2" charset="0"/>
                <a:ea typeface="Roboto" pitchFamily="2" charset="0"/>
              </a:rPr>
              <a:t>Organiza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:</a:t>
            </a:r>
          </a:p>
          <a:p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30408" y="7459654"/>
            <a:ext cx="5581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atin typeface="Roboto" pitchFamily="2" charset="0"/>
                <a:ea typeface="Roboto" pitchFamily="2" charset="0"/>
              </a:rPr>
              <a:t>Auspicia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:</a:t>
            </a:r>
          </a:p>
          <a:p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8149" y="609600"/>
            <a:ext cx="520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Roboto" pitchFamily="2" charset="0"/>
                <a:ea typeface="Roboto" pitchFamily="2" charset="0"/>
              </a:rPr>
              <a:t>1° Torneo </a:t>
            </a:r>
            <a:r>
              <a:rPr lang="es-CL" sz="2400" dirty="0" err="1">
                <a:latin typeface="Roboto" pitchFamily="2" charset="0"/>
                <a:ea typeface="Roboto" pitchFamily="2" charset="0"/>
              </a:rPr>
              <a:t>Interescolar</a:t>
            </a:r>
            <a:r>
              <a:rPr lang="es-CL" sz="2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67" y="8046555"/>
            <a:ext cx="932884" cy="93288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7759213"/>
            <a:ext cx="1219200" cy="155171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788" y="774075"/>
            <a:ext cx="7399506" cy="3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80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24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Vives</dc:creator>
  <cp:lastModifiedBy>Daniel Vives</cp:lastModifiedBy>
  <cp:revision>13</cp:revision>
  <dcterms:created xsi:type="dcterms:W3CDTF">2017-01-17T17:55:33Z</dcterms:created>
  <dcterms:modified xsi:type="dcterms:W3CDTF">2017-01-19T15:20:32Z</dcterms:modified>
</cp:coreProperties>
</file>