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C46-2C01-48C8-9CDC-96518F3D9C38}" type="datetimeFigureOut">
              <a:rPr lang="es-CL" smtClean="0"/>
              <a:t>01-05-2017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FF0-C52D-4457-9FDD-5C2367E685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125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C46-2C01-48C8-9CDC-96518F3D9C38}" type="datetimeFigureOut">
              <a:rPr lang="es-CL" smtClean="0"/>
              <a:t>01-05-2017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FF0-C52D-4457-9FDD-5C2367E685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095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C46-2C01-48C8-9CDC-96518F3D9C38}" type="datetimeFigureOut">
              <a:rPr lang="es-CL" smtClean="0"/>
              <a:t>01-05-2017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FF0-C52D-4457-9FDD-5C2367E685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79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C46-2C01-48C8-9CDC-96518F3D9C38}" type="datetimeFigureOut">
              <a:rPr lang="es-CL" smtClean="0"/>
              <a:t>01-05-2017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FF0-C52D-4457-9FDD-5C2367E685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486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C46-2C01-48C8-9CDC-96518F3D9C38}" type="datetimeFigureOut">
              <a:rPr lang="es-CL" smtClean="0"/>
              <a:t>01-05-2017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FF0-C52D-4457-9FDD-5C2367E685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181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C46-2C01-48C8-9CDC-96518F3D9C38}" type="datetimeFigureOut">
              <a:rPr lang="es-CL" smtClean="0"/>
              <a:t>01-05-2017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FF0-C52D-4457-9FDD-5C2367E685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429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C46-2C01-48C8-9CDC-96518F3D9C38}" type="datetimeFigureOut">
              <a:rPr lang="es-CL" smtClean="0"/>
              <a:t>01-05-2017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FF0-C52D-4457-9FDD-5C2367E685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573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C46-2C01-48C8-9CDC-96518F3D9C38}" type="datetimeFigureOut">
              <a:rPr lang="es-CL" smtClean="0"/>
              <a:t>01-05-2017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FF0-C52D-4457-9FDD-5C2367E685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52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C46-2C01-48C8-9CDC-96518F3D9C38}" type="datetimeFigureOut">
              <a:rPr lang="es-CL" smtClean="0"/>
              <a:t>01-05-2017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FF0-C52D-4457-9FDD-5C2367E685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190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C46-2C01-48C8-9CDC-96518F3D9C38}" type="datetimeFigureOut">
              <a:rPr lang="es-CL" smtClean="0"/>
              <a:t>01-05-2017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FF0-C52D-4457-9FDD-5C2367E685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566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C46-2C01-48C8-9CDC-96518F3D9C38}" type="datetimeFigureOut">
              <a:rPr lang="es-CL" smtClean="0"/>
              <a:t>01-05-2017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FF0-C52D-4457-9FDD-5C2367E685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50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CC46-2C01-48C8-9CDC-96518F3D9C38}" type="datetimeFigureOut">
              <a:rPr lang="es-CL" smtClean="0"/>
              <a:t>01-05-2017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FFF0-C52D-4457-9FDD-5C2367E685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55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82" y="2025330"/>
            <a:ext cx="8053635" cy="28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5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85" y="0"/>
            <a:ext cx="5388429" cy="6858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73723" y="872197"/>
            <a:ext cx="506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¿Quiénes Somos?</a:t>
            </a:r>
          </a:p>
        </p:txBody>
      </p:sp>
    </p:spTree>
    <p:extLst>
      <p:ext uri="{BB962C8B-B14F-4D97-AF65-F5344CB8AC3E}">
        <p14:creationId xmlns:p14="http://schemas.microsoft.com/office/powerpoint/2010/main" val="271094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82" y="2025330"/>
            <a:ext cx="8053635" cy="28073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3723" y="872197"/>
            <a:ext cx="506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Roboto" pitchFamily="2" charset="0"/>
                <a:ea typeface="Roboto" pitchFamily="2" charset="0"/>
              </a:rPr>
              <a:t>1er Torneo </a:t>
            </a:r>
            <a:r>
              <a:rPr lang="es-CL" sz="2400" dirty="0" err="1">
                <a:latin typeface="Roboto" pitchFamily="2" charset="0"/>
                <a:ea typeface="Roboto" pitchFamily="2" charset="0"/>
              </a:rPr>
              <a:t>Interescolar</a:t>
            </a:r>
            <a:endParaRPr lang="es-CL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3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87" y="846331"/>
            <a:ext cx="4356441" cy="4356441"/>
          </a:xfrm>
          <a:prstGeom prst="rect">
            <a:avLst/>
          </a:prstGeom>
        </p:spPr>
      </p:pic>
      <p:sp>
        <p:nvSpPr>
          <p:cNvPr id="49" name="Rectángulo 48"/>
          <p:cNvSpPr/>
          <p:nvPr/>
        </p:nvSpPr>
        <p:spPr>
          <a:xfrm rot="19937972">
            <a:off x="1103808" y="2968299"/>
            <a:ext cx="155323" cy="3516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Rectángulo 49"/>
          <p:cNvSpPr/>
          <p:nvPr/>
        </p:nvSpPr>
        <p:spPr>
          <a:xfrm rot="1763815">
            <a:off x="1117611" y="2654715"/>
            <a:ext cx="151750" cy="450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ángulo 50"/>
          <p:cNvSpPr/>
          <p:nvPr/>
        </p:nvSpPr>
        <p:spPr>
          <a:xfrm rot="1833319">
            <a:off x="1963254" y="1151205"/>
            <a:ext cx="158504" cy="5060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ángulo 51"/>
          <p:cNvSpPr/>
          <p:nvPr/>
        </p:nvSpPr>
        <p:spPr>
          <a:xfrm rot="5400000">
            <a:off x="2242730" y="978317"/>
            <a:ext cx="151750" cy="450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Rectángulo 52"/>
          <p:cNvSpPr/>
          <p:nvPr/>
        </p:nvSpPr>
        <p:spPr>
          <a:xfrm rot="8937844">
            <a:off x="4263368" y="1132030"/>
            <a:ext cx="145995" cy="52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Rectángulo 53"/>
          <p:cNvSpPr/>
          <p:nvPr/>
        </p:nvSpPr>
        <p:spPr>
          <a:xfrm rot="5366751">
            <a:off x="3980595" y="989617"/>
            <a:ext cx="151750" cy="450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Rectángulo 54"/>
          <p:cNvSpPr/>
          <p:nvPr/>
        </p:nvSpPr>
        <p:spPr>
          <a:xfrm rot="16200000">
            <a:off x="2226875" y="4638853"/>
            <a:ext cx="155323" cy="3516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Rectángulo 55"/>
          <p:cNvSpPr/>
          <p:nvPr/>
        </p:nvSpPr>
        <p:spPr>
          <a:xfrm rot="19737000">
            <a:off x="1987498" y="4441367"/>
            <a:ext cx="151750" cy="450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Rectángulo 56"/>
          <p:cNvSpPr/>
          <p:nvPr/>
        </p:nvSpPr>
        <p:spPr>
          <a:xfrm rot="1804669">
            <a:off x="5139847" y="2969221"/>
            <a:ext cx="155323" cy="3516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Rectángulo 57"/>
          <p:cNvSpPr/>
          <p:nvPr/>
        </p:nvSpPr>
        <p:spPr>
          <a:xfrm rot="9032151">
            <a:off x="5108320" y="2625410"/>
            <a:ext cx="151750" cy="450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Rectángulo 58"/>
          <p:cNvSpPr/>
          <p:nvPr/>
        </p:nvSpPr>
        <p:spPr>
          <a:xfrm rot="5400000">
            <a:off x="4028767" y="4644893"/>
            <a:ext cx="155323" cy="3516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Rectángulo 59"/>
          <p:cNvSpPr/>
          <p:nvPr/>
        </p:nvSpPr>
        <p:spPr>
          <a:xfrm rot="12627482">
            <a:off x="4253061" y="4446251"/>
            <a:ext cx="151750" cy="450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31" y="1950097"/>
            <a:ext cx="44862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7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34572" y="562708"/>
            <a:ext cx="614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Roboto" pitchFamily="2" charset="0"/>
                <a:ea typeface="Roboto" pitchFamily="2" charset="0"/>
              </a:rPr>
              <a:t>Pago: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50498" y="1561514"/>
            <a:ext cx="8510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Roboto" pitchFamily="2" charset="0"/>
                <a:ea typeface="Roboto" pitchFamily="2" charset="0"/>
              </a:rPr>
              <a:t>- 2 al 10 de Mayo</a:t>
            </a:r>
          </a:p>
          <a:p>
            <a:endParaRPr lang="es-CL" sz="2400" dirty="0">
              <a:latin typeface="Roboto" pitchFamily="2" charset="0"/>
              <a:ea typeface="Roboto" pitchFamily="2" charset="0"/>
            </a:endParaRPr>
          </a:p>
          <a:p>
            <a:pPr marL="342900" indent="-342900">
              <a:buFontTx/>
              <a:buChar char="-"/>
            </a:pPr>
            <a:r>
              <a:rPr lang="pt-BR" sz="2400" dirty="0">
                <a:latin typeface="Roboto" pitchFamily="2" charset="0"/>
                <a:ea typeface="Roboto" pitchFamily="2" charset="0"/>
              </a:rPr>
              <a:t>Depósito o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transferencia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bancaria:</a:t>
            </a:r>
          </a:p>
          <a:p>
            <a:r>
              <a:rPr lang="pt-BR" sz="2400" dirty="0">
                <a:latin typeface="Roboto" pitchFamily="2" charset="0"/>
                <a:ea typeface="Roboto" pitchFamily="2" charset="0"/>
              </a:rPr>
              <a:t>	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Dack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Chile</a:t>
            </a:r>
          </a:p>
          <a:p>
            <a:r>
              <a:rPr lang="pt-BR" sz="2400" dirty="0">
                <a:latin typeface="Roboto" pitchFamily="2" charset="0"/>
                <a:ea typeface="Roboto" pitchFamily="2" charset="0"/>
              </a:rPr>
              <a:t>	76.626.487-5</a:t>
            </a:r>
          </a:p>
          <a:p>
            <a:r>
              <a:rPr lang="pt-BR" sz="2400" dirty="0">
                <a:latin typeface="Roboto" pitchFamily="2" charset="0"/>
                <a:ea typeface="Roboto" pitchFamily="2" charset="0"/>
              </a:rPr>
              <a:t>	351-7-099480-7</a:t>
            </a:r>
          </a:p>
          <a:p>
            <a:r>
              <a:rPr lang="pt-BR" sz="2400" dirty="0">
                <a:latin typeface="Roboto" pitchFamily="2" charset="0"/>
                <a:ea typeface="Roboto" pitchFamily="2" charset="0"/>
              </a:rPr>
              <a:t>	 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latin typeface="Roboto" pitchFamily="2" charset="0"/>
                <a:ea typeface="Roboto" pitchFamily="2" charset="0"/>
              </a:rPr>
              <a:t>Efectivo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o cheque </a:t>
            </a:r>
            <a:endParaRPr lang="es-CL" sz="2400" dirty="0">
              <a:latin typeface="Roboto" pitchFamily="2" charset="0"/>
              <a:ea typeface="Roboto" pitchFamily="2" charset="0"/>
            </a:endParaRPr>
          </a:p>
          <a:p>
            <a:endParaRPr lang="es-CL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82" y="2025330"/>
            <a:ext cx="8053635" cy="28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58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Daniel</cp:lastModifiedBy>
  <cp:revision>4</cp:revision>
  <dcterms:created xsi:type="dcterms:W3CDTF">2017-05-01T22:10:28Z</dcterms:created>
  <dcterms:modified xsi:type="dcterms:W3CDTF">2017-05-01T22:46:35Z</dcterms:modified>
</cp:coreProperties>
</file>