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69" r:id="rId8"/>
    <p:sldId id="261" r:id="rId9"/>
    <p:sldId id="270" r:id="rId10"/>
    <p:sldId id="259" r:id="rId11"/>
    <p:sldId id="262" r:id="rId12"/>
    <p:sldId id="263" r:id="rId13"/>
    <p:sldId id="271" r:id="rId14"/>
    <p:sldId id="272" r:id="rId15"/>
    <p:sldId id="273" r:id="rId16"/>
    <p:sldId id="265" r:id="rId1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111" d="100"/>
          <a:sy n="111" d="100"/>
        </p:scale>
        <p:origin x="59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19/12/2024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19/12/2024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2824" y="996701"/>
            <a:ext cx="8735325" cy="2432299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400" dirty="0"/>
              <a:t>Charla  de Ciberseguridad a Usuarios de FMBEL.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C453A8-14EE-EEC7-3D3C-D2791C442272}"/>
              </a:ext>
            </a:extLst>
          </p:cNvPr>
          <p:cNvSpPr txBox="1"/>
          <p:nvPr/>
        </p:nvSpPr>
        <p:spPr>
          <a:xfrm>
            <a:off x="8038628" y="4907192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   Mirsson Rosas Bustos</a:t>
            </a:r>
          </a:p>
          <a:p>
            <a:r>
              <a:rPr lang="es-CL" sz="2800" dirty="0"/>
              <a:t>Ingeniero en Informática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1AA4B20-F2AD-8F4D-5435-4704BFEBD5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789040"/>
            <a:ext cx="1755285" cy="27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4012" y="269528"/>
            <a:ext cx="7128792" cy="710208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  Medidas que debemos adoptar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91454" y="1517168"/>
            <a:ext cx="6267254" cy="4144079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b="1" dirty="0"/>
              <a:t> Usar contraseñas fuertes: </a:t>
            </a:r>
            <a:r>
              <a:rPr lang="es-ES" dirty="0"/>
              <a:t>Al menos 10 caracteres, combinando letras mayúsculas, minúsculas, números y símbolos.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b="1" dirty="0"/>
              <a:t>Actualizaciones regulares:</a:t>
            </a:r>
            <a:endParaRPr lang="es-ES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s-ES" dirty="0"/>
              <a:t>Mantén el sistema operativo y las aplicaciones actualizadas para corregir vulnerabilidades.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b="1" dirty="0"/>
              <a:t>Antivirus y antimalware:</a:t>
            </a:r>
            <a:endParaRPr lang="es-ES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s-ES" dirty="0"/>
              <a:t>Usa software confiable como Windows Defender, Avast , Malwarebytes , etc.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b="1" dirty="0"/>
              <a:t> Respalda datos importantes: </a:t>
            </a:r>
            <a:r>
              <a:rPr lang="es-ES" dirty="0"/>
              <a:t>Usa almacenamiento en la nube confiable (Google Drive, OneDrive) o discos externos.</a:t>
            </a:r>
          </a:p>
          <a:p>
            <a:endParaRPr lang="es-ES" dirty="0"/>
          </a:p>
        </p:txBody>
      </p:sp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FCC236C-C94D-52A1-6EDA-289D70A3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2609808"/>
            <a:ext cx="1872208" cy="702078"/>
          </a:xfrm>
          <a:prstGeom prst="rect">
            <a:avLst/>
          </a:prstGeom>
        </p:spPr>
      </p:pic>
      <p:pic>
        <p:nvPicPr>
          <p:cNvPr id="7" name="Imagen 6" descr="Imagen que contiene tarjeta de presentación, dibujo&#10;&#10;Descripción generada automáticamente">
            <a:extLst>
              <a:ext uri="{FF2B5EF4-FFF2-40B4-BE49-F238E27FC236}">
                <a16:creationId xmlns:a16="http://schemas.microsoft.com/office/drawing/2014/main" id="{A494C5A2-2FC7-42BD-DB38-45092C444E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5340832"/>
            <a:ext cx="857847" cy="857847"/>
          </a:xfrm>
          <a:prstGeom prst="rect">
            <a:avLst/>
          </a:prstGeom>
        </p:spPr>
      </p:pic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478A45-BA8F-7DBE-5773-FE64285B7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70" y="5352980"/>
            <a:ext cx="1491233" cy="8456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0D52E8-B670-5B0A-409A-B97783554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3545012"/>
            <a:ext cx="1224136" cy="10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04E9E-7533-530D-1019-B4B1ECD9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pPr algn="ctr"/>
            <a:r>
              <a:rPr lang="es-CL" dirty="0"/>
              <a:t>Antivirus McAfee</a:t>
            </a:r>
          </a:p>
        </p:txBody>
      </p:sp>
      <p:pic>
        <p:nvPicPr>
          <p:cNvPr id="1026" name="Picture 2" descr="McAfee">
            <a:extLst>
              <a:ext uri="{FF2B5EF4-FFF2-40B4-BE49-F238E27FC236}">
                <a16:creationId xmlns:a16="http://schemas.microsoft.com/office/drawing/2014/main" id="{EB8A811E-05EB-909D-EA71-4F0B9D43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3922" y="1531062"/>
            <a:ext cx="6710422" cy="468052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6368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D994-AE51-F73E-1348-FDF99039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Antivirus McAfee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100625-9D0D-E711-58DE-C75DDB06A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316" y="1628800"/>
            <a:ext cx="5992061" cy="410584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185C6C7-A950-B55B-6DD7-2666CF1B6BBA}"/>
              </a:ext>
            </a:extLst>
          </p:cNvPr>
          <p:cNvSpPr txBox="1"/>
          <p:nvPr/>
        </p:nvSpPr>
        <p:spPr>
          <a:xfrm>
            <a:off x="1218883" y="1988840"/>
            <a:ext cx="3435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En el caso de salir esto, deben consultarlo al soporte informático de MEDIMEL</a:t>
            </a:r>
          </a:p>
        </p:txBody>
      </p:sp>
    </p:spTree>
    <p:extLst>
      <p:ext uri="{BB962C8B-B14F-4D97-AF65-F5344CB8AC3E}">
        <p14:creationId xmlns:p14="http://schemas.microsoft.com/office/powerpoint/2010/main" val="3520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8CAEB3B-9FD9-C5A1-0774-C9C1750AE9A3}"/>
              </a:ext>
            </a:extLst>
          </p:cNvPr>
          <p:cNvSpPr txBox="1"/>
          <p:nvPr/>
        </p:nvSpPr>
        <p:spPr>
          <a:xfrm>
            <a:off x="2782044" y="2420888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/>
              <a:t>¿DUDAS O CONSULTAS?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4000" dirty="0"/>
              <a:t>TEMARIO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es-ES" dirty="0"/>
              <a:t> Importancia de proteger la información de la empresa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 Amenazas de ciberseguridad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 Como prevenirlos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 Que hacer si ataca el ciberdelincuente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    </a:t>
            </a:r>
            <a:r>
              <a:rPr lang="es-ES" dirty="0"/>
              <a:t>Medidas que debemos adoptar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02193" y="10482"/>
            <a:ext cx="10360501" cy="1223963"/>
          </a:xfrm>
        </p:spPr>
        <p:txBody>
          <a:bodyPr rtlCol="0"/>
          <a:lstStyle/>
          <a:p>
            <a:pPr algn="ctr" rtl="0"/>
            <a:r>
              <a:rPr lang="es-ES" dirty="0"/>
              <a:t>Importancia del porqué debemos proteger la información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0253642-EB28-BE2C-E945-442E1207C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0" y="5148504"/>
            <a:ext cx="2447968" cy="1631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9B6FF5-5F3F-E778-9876-8B1B1E269664}"/>
              </a:ext>
            </a:extLst>
          </p:cNvPr>
          <p:cNvSpPr txBox="1"/>
          <p:nvPr/>
        </p:nvSpPr>
        <p:spPr>
          <a:xfrm>
            <a:off x="1917947" y="1362852"/>
            <a:ext cx="89289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La protección de datos es un derecho fundamental que permite a los ciudadanos controlar su información personal almacenada, procesada o transmitida por terceros.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Los datos sensibles, como origen étnico, salud, religión u opiniones políticas, pueden impactar la privacidad y ocasionar discriminación o vulneración de derechos.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7A32526-0F64-F826-030B-CA432A81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6" y="4149080"/>
            <a:ext cx="89289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información personal es diversa y, con los avances   tecnológicos, puede usarse sin consentimiento, lo que exige un manejo responsable.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dirty="0"/>
              <a:t> Amenazas de ciberseguridad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2400" dirty="0"/>
              <a:t>Phishing:  H</a:t>
            </a:r>
            <a:r>
              <a:rPr lang="es-ES" sz="2400" b="0" i="0" dirty="0">
                <a:effectLst/>
              </a:rPr>
              <a:t>ace referencia a la técnica que utilizan los ciberdelincuentes para lanzar anzuelos (correos electrónicos, mensajes, llamadas, etc.) y esperar a que alguien muerda el cebo. </a:t>
            </a:r>
            <a:endParaRPr lang="es-ES" sz="2400" dirty="0"/>
          </a:p>
          <a:p>
            <a:pPr algn="just" rtl="0"/>
            <a:endParaRPr lang="es-ES" sz="2400" dirty="0"/>
          </a:p>
          <a:p>
            <a:pPr algn="just" rtl="0"/>
            <a:r>
              <a:rPr lang="es-ES" sz="2400" dirty="0" err="1"/>
              <a:t>Ransonware</a:t>
            </a:r>
            <a:r>
              <a:rPr lang="es-ES" sz="2400" dirty="0"/>
              <a:t>: T</a:t>
            </a:r>
            <a:r>
              <a:rPr lang="es-ES" sz="2400" b="0" i="0" dirty="0">
                <a:effectLst/>
              </a:rPr>
              <a:t>ipo de software malicioso que cifra los datos de una víctima y exige un rescate a cambio de la clave de descifrado.</a:t>
            </a:r>
            <a:endParaRPr lang="es-ES" sz="2400" dirty="0"/>
          </a:p>
          <a:p>
            <a:pPr rtl="0"/>
            <a:endParaRPr lang="es-ES" sz="2400" dirty="0"/>
          </a:p>
          <a:p>
            <a:pPr rtl="0"/>
            <a:endParaRPr lang="es-ES" sz="2400" dirty="0"/>
          </a:p>
        </p:txBody>
      </p:sp>
      <p:pic>
        <p:nvPicPr>
          <p:cNvPr id="8" name="Imagen 7" descr="Imagen de la pantalla de un videojuego">
            <a:extLst>
              <a:ext uri="{FF2B5EF4-FFF2-40B4-BE49-F238E27FC236}">
                <a16:creationId xmlns:a16="http://schemas.microsoft.com/office/drawing/2014/main" id="{CBC94D5B-50F1-59FC-CEA0-CD830A66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2" r="10481"/>
          <a:stretch/>
        </p:blipFill>
        <p:spPr>
          <a:xfrm>
            <a:off x="6500707" y="1706880"/>
            <a:ext cx="5078677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Amenazas de Ciberseguridad</a:t>
            </a:r>
            <a:endParaRPr lang="es-ES"/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/>
          <a:p>
            <a:pPr algn="just" rtl="0"/>
            <a:r>
              <a:rPr lang="es-ES" dirty="0"/>
              <a:t>Virus Troyano: Es un tipo de malware que se disfraza de software legítimo para engañar a los usuarios mediante ingeniería social. Al ejecutarlo, permite a los cibercriminales espiar, robar información confidencial y acceder de forma remota al sistema afectado.</a:t>
            </a:r>
          </a:p>
        </p:txBody>
      </p:sp>
      <p:pic>
        <p:nvPicPr>
          <p:cNvPr id="2" name="Imagen 1" descr="Imagen de la pantalla de un videojuego">
            <a:extLst>
              <a:ext uri="{FF2B5EF4-FFF2-40B4-BE49-F238E27FC236}">
                <a16:creationId xmlns:a16="http://schemas.microsoft.com/office/drawing/2014/main" id="{D290FC94-B237-8022-2BEE-A94C54E0B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2" r="10481"/>
          <a:stretch/>
        </p:blipFill>
        <p:spPr>
          <a:xfrm>
            <a:off x="6500707" y="1706880"/>
            <a:ext cx="5078677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dirty="0"/>
              <a:t>Como prevenir ataques cibernéticos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4D250F-FA1E-FF6A-AB50-0F9C8DB35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8768" y="1763039"/>
            <a:ext cx="5078677" cy="446532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000" dirty="0"/>
              <a:t>PHISHING</a:t>
            </a:r>
          </a:p>
        </p:txBody>
      </p:sp>
      <p:pic>
        <p:nvPicPr>
          <p:cNvPr id="8" name="Marcador de contenido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3989CC7-067C-1D57-3D35-3CD5492E6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0" b="39862"/>
          <a:stretch/>
        </p:blipFill>
        <p:spPr>
          <a:xfrm>
            <a:off x="6387829" y="1733364"/>
            <a:ext cx="5108724" cy="3279812"/>
          </a:xfrm>
          <a:noFill/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F438D90-EF9B-D820-7350-888A5B20391C}"/>
              </a:ext>
            </a:extLst>
          </p:cNvPr>
          <p:cNvSpPr/>
          <p:nvPr/>
        </p:nvSpPr>
        <p:spPr>
          <a:xfrm>
            <a:off x="3950320" y="2204864"/>
            <a:ext cx="2128305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A5303A8-F196-1740-C2F2-88A6B6776FA9}"/>
              </a:ext>
            </a:extLst>
          </p:cNvPr>
          <p:cNvSpPr/>
          <p:nvPr/>
        </p:nvSpPr>
        <p:spPr>
          <a:xfrm>
            <a:off x="472403" y="3510785"/>
            <a:ext cx="5622009" cy="2324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Recomendaciones: </a:t>
            </a:r>
          </a:p>
          <a:p>
            <a:pPr marL="342900" indent="-342900" algn="ctr">
              <a:buFontTx/>
              <a:buChar char="-"/>
            </a:pPr>
            <a:r>
              <a:rPr lang="es-CL" sz="2000" dirty="0"/>
              <a:t>No Proporciones Información Personal</a:t>
            </a:r>
          </a:p>
          <a:p>
            <a:pPr marL="342900" indent="-342900" algn="ctr">
              <a:buFontTx/>
              <a:buChar char="-"/>
            </a:pPr>
            <a:r>
              <a:rPr lang="es-CL" sz="2000" dirty="0"/>
              <a:t>Usar la doble autentificación(2FA)</a:t>
            </a:r>
          </a:p>
          <a:p>
            <a:pPr marL="342900" indent="-342900" algn="ctr">
              <a:buFontTx/>
              <a:buChar char="-"/>
            </a:pPr>
            <a:r>
              <a:rPr lang="es-CL" sz="2000" dirty="0"/>
              <a:t>No abrir correos electrónicos de remitentes desconocidos ni hagas clic en enlaces o descargues archivos adjuntos de correos sospechosos.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9BB4CF-F035-CB75-D84A-898612983D3C}"/>
              </a:ext>
            </a:extLst>
          </p:cNvPr>
          <p:cNvSpPr txBox="1"/>
          <p:nvPr/>
        </p:nvSpPr>
        <p:spPr>
          <a:xfrm>
            <a:off x="621804" y="279051"/>
            <a:ext cx="93610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/>
              <a:t>Como prevenir ataque cibernéticos</a:t>
            </a:r>
          </a:p>
          <a:p>
            <a:endParaRPr lang="es-CL" sz="2800" dirty="0"/>
          </a:p>
          <a:p>
            <a:endParaRPr lang="es-CL" sz="2800" dirty="0"/>
          </a:p>
          <a:p>
            <a:endParaRPr lang="es-CL" sz="2800" dirty="0"/>
          </a:p>
          <a:p>
            <a:endParaRPr lang="es-C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RANSONWARE</a:t>
            </a:r>
          </a:p>
          <a:p>
            <a:r>
              <a:rPr lang="es-CL" sz="2800" dirty="0"/>
              <a:t>   (.exe , .</a:t>
            </a:r>
            <a:r>
              <a:rPr lang="es-CL" sz="2800" dirty="0" err="1"/>
              <a:t>doc</a:t>
            </a:r>
            <a:r>
              <a:rPr lang="es-CL" sz="2800" dirty="0"/>
              <a:t>, .xls, </a:t>
            </a:r>
            <a:r>
              <a:rPr lang="es-CL" sz="2800" dirty="0" err="1"/>
              <a:t>etc</a:t>
            </a:r>
            <a:r>
              <a:rPr lang="es-CL" sz="2800" dirty="0"/>
              <a:t>) </a:t>
            </a:r>
          </a:p>
          <a:p>
            <a:r>
              <a:rPr lang="es-CL" sz="2800" dirty="0"/>
              <a:t> </a:t>
            </a:r>
          </a:p>
          <a:p>
            <a:endParaRPr lang="es-CL" sz="2800" dirty="0"/>
          </a:p>
          <a:p>
            <a:r>
              <a:rPr lang="es-CL" sz="2800" dirty="0"/>
              <a:t> </a:t>
            </a:r>
          </a:p>
          <a:p>
            <a:endParaRPr lang="es-CL" sz="2800" dirty="0"/>
          </a:p>
          <a:p>
            <a:r>
              <a:rPr lang="es-CL" sz="2800" dirty="0"/>
              <a:t>	Recomendación: Evitar abrir enlaces o descargar 	archivos de correos electrónicos, desconocidos o 	sospechosos.</a:t>
            </a:r>
          </a:p>
          <a:p>
            <a:endParaRPr lang="es-CL" sz="28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3BFC53CA-3E6C-973C-EF28-1D59E173AF57}"/>
              </a:ext>
            </a:extLst>
          </p:cNvPr>
          <p:cNvSpPr/>
          <p:nvPr/>
        </p:nvSpPr>
        <p:spPr>
          <a:xfrm>
            <a:off x="4222204" y="2631588"/>
            <a:ext cx="1440160" cy="709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AD8C2F-C510-B9C2-0474-C81F6BCA6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556792"/>
            <a:ext cx="5674528" cy="3110216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0485C35-C8F7-01A7-E5EC-B28E600E7B56}"/>
              </a:ext>
            </a:extLst>
          </p:cNvPr>
          <p:cNvSpPr/>
          <p:nvPr/>
        </p:nvSpPr>
        <p:spPr>
          <a:xfrm>
            <a:off x="1701924" y="4824734"/>
            <a:ext cx="7488832" cy="15703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80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6164" y="31612"/>
            <a:ext cx="10360501" cy="1223963"/>
          </a:xfrm>
        </p:spPr>
        <p:txBody>
          <a:bodyPr rtlCol="0"/>
          <a:lstStyle/>
          <a:p>
            <a:pPr algn="ctr" rtl="0"/>
            <a:r>
              <a:rPr lang="es-ES" dirty="0"/>
              <a:t>Como prevenir ataques cibernéticos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AC7EA9-80F9-621A-C3D1-B3DE59E96720}"/>
              </a:ext>
            </a:extLst>
          </p:cNvPr>
          <p:cNvSpPr txBox="1"/>
          <p:nvPr/>
        </p:nvSpPr>
        <p:spPr>
          <a:xfrm>
            <a:off x="5086300" y="1335847"/>
            <a:ext cx="29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Virus Troyano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F5B1B5-B178-E57B-63EB-4E99EE951EB9}"/>
              </a:ext>
            </a:extLst>
          </p:cNvPr>
          <p:cNvSpPr txBox="1"/>
          <p:nvPr/>
        </p:nvSpPr>
        <p:spPr>
          <a:xfrm>
            <a:off x="1485900" y="1939339"/>
            <a:ext cx="53285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s-ES" b="0" i="0" dirty="0">
                <a:effectLst/>
                <a:latin typeface="KasperskySansDisplay"/>
              </a:rPr>
              <a:t>Nunca descargues ni instales software de una fuente en la que no confíes por completo.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98FD54-1493-CE7F-B72D-AA48858FC783}"/>
              </a:ext>
            </a:extLst>
          </p:cNvPr>
          <p:cNvSpPr txBox="1"/>
          <p:nvPr/>
        </p:nvSpPr>
        <p:spPr>
          <a:xfrm>
            <a:off x="1485900" y="3249042"/>
            <a:ext cx="56166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s-ES" dirty="0"/>
              <a:t>Asegúrate de visitar sitios web que tengan  </a:t>
            </a:r>
            <a:r>
              <a:rPr lang="es-ES" dirty="0" err="1"/>
              <a:t>URLs</a:t>
            </a:r>
            <a:r>
              <a:rPr lang="es-ES" dirty="0"/>
              <a:t> que comienzan con "https://" en lugar de "http://", y muestran un ícono de candado en la barra de direcciones. </a:t>
            </a:r>
            <a:endParaRPr lang="es-ES" b="0" i="0" dirty="0">
              <a:solidFill>
                <a:srgbClr val="444444"/>
              </a:solidFill>
              <a:effectLst/>
              <a:latin typeface="KasperskySansDisplay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4809A95-66D7-F4E7-45E3-2D48E351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35" y="4078356"/>
            <a:ext cx="3672408" cy="4365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D9FFA2-FACF-C3E3-6946-2DAB3E3FD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40" y="3349300"/>
            <a:ext cx="3672408" cy="52322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09B19FE-C6F0-7D6E-6ED3-7EC09E73B061}"/>
              </a:ext>
            </a:extLst>
          </p:cNvPr>
          <p:cNvSpPr txBox="1"/>
          <p:nvPr/>
        </p:nvSpPr>
        <p:spPr>
          <a:xfrm>
            <a:off x="1485900" y="5157192"/>
            <a:ext cx="61075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dirty="0">
                <a:effectLst/>
                <a:latin typeface="KasperskySansDisplay"/>
              </a:rPr>
              <a:t>No hagas clic en ventanas emergentes desconocidas y de poca confianza que te adviertan que tu equipo está infectado o te ofrezcan un mágico programa para solucionarlo.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62B772-2E49-7A8F-490E-685C2043D078}"/>
              </a:ext>
            </a:extLst>
          </p:cNvPr>
          <p:cNvSpPr txBox="1"/>
          <p:nvPr/>
        </p:nvSpPr>
        <p:spPr>
          <a:xfrm>
            <a:off x="3106080" y="404664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Que hacer si el ciberdelincuente ataca?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D2633D-2B06-DDA3-57FF-1B46F8DBB61D}"/>
              </a:ext>
            </a:extLst>
          </p:cNvPr>
          <p:cNvSpPr txBox="1"/>
          <p:nvPr/>
        </p:nvSpPr>
        <p:spPr>
          <a:xfrm>
            <a:off x="1975791" y="1196752"/>
            <a:ext cx="5621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Contener el ataque: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Aislar sistemas comprometidos.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Desactivar servicios críticos si es necesario.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D84804-CB29-781C-276C-738B2ECB741A}"/>
              </a:ext>
            </a:extLst>
          </p:cNvPr>
          <p:cNvSpPr txBox="1"/>
          <p:nvPr/>
        </p:nvSpPr>
        <p:spPr>
          <a:xfrm>
            <a:off x="1967507" y="2665949"/>
            <a:ext cx="6107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Mitigar el impacto: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Eliminar malware y accesos no autorizados.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Cambiar contraseñas y reforzar credenciales.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C6736-46A0-D6F0-CB98-E5A73CA152BA}"/>
              </a:ext>
            </a:extLst>
          </p:cNvPr>
          <p:cNvSpPr txBox="1"/>
          <p:nvPr/>
        </p:nvSpPr>
        <p:spPr>
          <a:xfrm>
            <a:off x="1958592" y="4135146"/>
            <a:ext cx="61075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Notificar el incidente: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Informar a usuarios y clientes afectados.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Comunicar el incidente a las autoridades si corresponde.</a:t>
            </a:r>
          </a:p>
        </p:txBody>
      </p:sp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30AFAD4-EC30-2CDA-63A7-0987BE50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430748"/>
            <a:ext cx="3924059" cy="39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497</TotalTime>
  <Words>566</Words>
  <Application>Microsoft Office PowerPoint</Application>
  <PresentationFormat>Personalizado</PresentationFormat>
  <Paragraphs>80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KasperskySansDisplay</vt:lpstr>
      <vt:lpstr>Wingdings</vt:lpstr>
      <vt:lpstr>Tecnología 16x9</vt:lpstr>
      <vt:lpstr>Charla  de Ciberseguridad a Usuarios de FMBEL.</vt:lpstr>
      <vt:lpstr>TEMARIO</vt:lpstr>
      <vt:lpstr>Importancia del porqué debemos proteger la información</vt:lpstr>
      <vt:lpstr> Amenazas de ciberseguridad</vt:lpstr>
      <vt:lpstr>Amenazas de Ciberseguridad</vt:lpstr>
      <vt:lpstr>Como prevenir ataques cibernéticos</vt:lpstr>
      <vt:lpstr>Presentación de PowerPoint</vt:lpstr>
      <vt:lpstr>Como prevenir ataques cibernéticos</vt:lpstr>
      <vt:lpstr>Presentación de PowerPoint</vt:lpstr>
      <vt:lpstr>  Medidas que debemos adoptar</vt:lpstr>
      <vt:lpstr>Antivirus McAfee</vt:lpstr>
      <vt:lpstr>Antivirus McAfee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POWER MIRSSON</dc:creator>
  <cp:lastModifiedBy>POWER MIRSSON</cp:lastModifiedBy>
  <cp:revision>12</cp:revision>
  <dcterms:created xsi:type="dcterms:W3CDTF">2024-12-16T20:10:17Z</dcterms:created>
  <dcterms:modified xsi:type="dcterms:W3CDTF">2024-12-19T21:53:58Z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