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9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3756839-D97E-492D-9EEB-E9D29E8EFA9B}">
          <p14:sldIdLst>
            <p14:sldId id="256"/>
            <p14:sldId id="262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DBBAF-88D5-46AE-AF6A-40519A2BB463}" v="66" dt="2024-02-29T19:52:21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Key Katsura Tominaga Yamagata" userId="13e4142fba3f0ed5" providerId="LiveId" clId="{3F3DBBAF-88D5-46AE-AF6A-40519A2BB463}"/>
    <pc:docChg chg="undo custSel addSld delSld modSld sldOrd addSection delSection modSection">
      <pc:chgData name="Andrew Key Katsura Tominaga Yamagata" userId="13e4142fba3f0ed5" providerId="LiveId" clId="{3F3DBBAF-88D5-46AE-AF6A-40519A2BB463}" dt="2024-03-01T14:53:53.692" v="867" actId="1036"/>
      <pc:docMkLst>
        <pc:docMk/>
      </pc:docMkLst>
      <pc:sldChg chg="addSp delSp modSp mod">
        <pc:chgData name="Andrew Key Katsura Tominaga Yamagata" userId="13e4142fba3f0ed5" providerId="LiveId" clId="{3F3DBBAF-88D5-46AE-AF6A-40519A2BB463}" dt="2024-03-01T14:53:53.692" v="867" actId="1036"/>
        <pc:sldMkLst>
          <pc:docMk/>
          <pc:sldMk cId="238065727" sldId="256"/>
        </pc:sldMkLst>
        <pc:spChg chg="add mod">
          <ac:chgData name="Andrew Key Katsura Tominaga Yamagata" userId="13e4142fba3f0ed5" providerId="LiveId" clId="{3F3DBBAF-88D5-46AE-AF6A-40519A2BB463}" dt="2024-03-01T14:53:53.692" v="867" actId="1036"/>
          <ac:spMkLst>
            <pc:docMk/>
            <pc:sldMk cId="238065727" sldId="256"/>
            <ac:spMk id="2" creationId="{1AFA8BEB-9C44-8DC9-9FEA-E53BB5AF3A2B}"/>
          </ac:spMkLst>
        </pc:spChg>
        <pc:spChg chg="del">
          <ac:chgData name="Andrew Key Katsura Tominaga Yamagata" userId="13e4142fba3f0ed5" providerId="LiveId" clId="{3F3DBBAF-88D5-46AE-AF6A-40519A2BB463}" dt="2024-02-27T18:11:27.224" v="158" actId="478"/>
          <ac:spMkLst>
            <pc:docMk/>
            <pc:sldMk cId="238065727" sldId="256"/>
            <ac:spMk id="2" creationId="{5F6885A9-F8F5-D600-D766-117232BFACD2}"/>
          </ac:spMkLst>
        </pc:spChg>
        <pc:spChg chg="del">
          <ac:chgData name="Andrew Key Katsura Tominaga Yamagata" userId="13e4142fba3f0ed5" providerId="LiveId" clId="{3F3DBBAF-88D5-46AE-AF6A-40519A2BB463}" dt="2024-02-27T18:11:28.482" v="159" actId="478"/>
          <ac:spMkLst>
            <pc:docMk/>
            <pc:sldMk cId="238065727" sldId="256"/>
            <ac:spMk id="3" creationId="{5DEF7D05-1383-526C-E8A0-BE447CA343C3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4" creationId="{247A8F1B-3612-4E6C-237B-0717D9A363C4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5" creationId="{8C426DB0-75CD-61E7-BAB4-EF0AA26CAD96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6" creationId="{84EA1112-719F-CC5B-52EA-A5B337CA3D5B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7" creationId="{DBC994C8-3699-373C-F554-166C71CD0ECE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8" creationId="{EEC57B5D-20A2-1B1E-6EF3-5C237FBB6FC9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9" creationId="{882EF1FB-4CC9-6C77-CA4A-D5E501097928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10" creationId="{870FB70F-2022-65DC-F77A-BBDA0115BE32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11" creationId="{9402FD8E-8871-D2D6-E974-F15AC441C43A}"/>
          </ac:spMkLst>
        </pc:spChg>
        <pc:spChg chg="add del mod">
          <ac:chgData name="Andrew Key Katsura Tominaga Yamagata" userId="13e4142fba3f0ed5" providerId="LiveId" clId="{3F3DBBAF-88D5-46AE-AF6A-40519A2BB463}" dt="2024-02-27T18:22:34.124" v="227" actId="478"/>
          <ac:spMkLst>
            <pc:docMk/>
            <pc:sldMk cId="238065727" sldId="256"/>
            <ac:spMk id="12" creationId="{3F516517-0646-E20C-3AED-E37E4F0AE677}"/>
          </ac:spMkLst>
        </pc:spChg>
        <pc:spChg chg="add del mod">
          <ac:chgData name="Andrew Key Katsura Tominaga Yamagata" userId="13e4142fba3f0ed5" providerId="LiveId" clId="{3F3DBBAF-88D5-46AE-AF6A-40519A2BB463}" dt="2024-02-27T18:14:17.519" v="189" actId="478"/>
          <ac:spMkLst>
            <pc:docMk/>
            <pc:sldMk cId="238065727" sldId="256"/>
            <ac:spMk id="13" creationId="{4C9E38BA-5D3C-29B2-FDF7-DA0252F1AB7D}"/>
          </ac:spMkLst>
        </pc:spChg>
        <pc:spChg chg="add del mod">
          <ac:chgData name="Andrew Key Katsura Tominaga Yamagata" userId="13e4142fba3f0ed5" providerId="LiveId" clId="{3F3DBBAF-88D5-46AE-AF6A-40519A2BB463}" dt="2024-02-27T18:14:18.136" v="190" actId="478"/>
          <ac:spMkLst>
            <pc:docMk/>
            <pc:sldMk cId="238065727" sldId="256"/>
            <ac:spMk id="14" creationId="{86D1B893-9125-BEE1-6E78-EE99930F4A81}"/>
          </ac:spMkLst>
        </pc:spChg>
        <pc:spChg chg="add del mod">
          <ac:chgData name="Andrew Key Katsura Tominaga Yamagata" userId="13e4142fba3f0ed5" providerId="LiveId" clId="{3F3DBBAF-88D5-46AE-AF6A-40519A2BB463}" dt="2024-02-27T18:19:26.147" v="194" actId="478"/>
          <ac:spMkLst>
            <pc:docMk/>
            <pc:sldMk cId="238065727" sldId="256"/>
            <ac:spMk id="15" creationId="{B558E637-D5DE-8252-95FC-018DE33B79AC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16" creationId="{7F1D4EE2-3924-3B5F-1512-8240DF5F106C}"/>
          </ac:spMkLst>
        </pc:spChg>
        <pc:spChg chg="add del mod">
          <ac:chgData name="Andrew Key Katsura Tominaga Yamagata" userId="13e4142fba3f0ed5" providerId="LiveId" clId="{3F3DBBAF-88D5-46AE-AF6A-40519A2BB463}" dt="2024-02-27T18:20:04.490" v="200" actId="478"/>
          <ac:spMkLst>
            <pc:docMk/>
            <pc:sldMk cId="238065727" sldId="256"/>
            <ac:spMk id="17" creationId="{67D39903-355B-32D0-A8FF-F752ED1ED395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18" creationId="{DFD1DBF3-5D76-4F41-180D-9BF245556498}"/>
          </ac:spMkLst>
        </pc:spChg>
        <pc:spChg chg="add del mod">
          <ac:chgData name="Andrew Key Katsura Tominaga Yamagata" userId="13e4142fba3f0ed5" providerId="LiveId" clId="{3F3DBBAF-88D5-46AE-AF6A-40519A2BB463}" dt="2024-02-27T18:20:05.122" v="201" actId="478"/>
          <ac:spMkLst>
            <pc:docMk/>
            <pc:sldMk cId="238065727" sldId="256"/>
            <ac:spMk id="19" creationId="{61AD92EB-562E-134C-1279-71364DF0A9AD}"/>
          </ac:spMkLst>
        </pc:spChg>
        <pc:spChg chg="add del mod">
          <ac:chgData name="Andrew Key Katsura Tominaga Yamagata" userId="13e4142fba3f0ed5" providerId="LiveId" clId="{3F3DBBAF-88D5-46AE-AF6A-40519A2BB463}" dt="2024-02-27T18:20:03.874" v="199" actId="478"/>
          <ac:spMkLst>
            <pc:docMk/>
            <pc:sldMk cId="238065727" sldId="256"/>
            <ac:spMk id="20" creationId="{39F77A8D-8B9C-9CE6-7E10-2E00653164E1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21" creationId="{4E007894-4D72-C49B-CD37-00F2EAF4ED46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22" creationId="{1E3214F7-A449-623C-D8A6-9D87F6979781}"/>
          </ac:spMkLst>
        </pc:spChg>
        <pc:spChg chg="add del mod">
          <ac:chgData name="Andrew Key Katsura Tominaga Yamagata" userId="13e4142fba3f0ed5" providerId="LiveId" clId="{3F3DBBAF-88D5-46AE-AF6A-40519A2BB463}" dt="2024-02-27T18:20:05.709" v="202" actId="478"/>
          <ac:spMkLst>
            <pc:docMk/>
            <pc:sldMk cId="238065727" sldId="256"/>
            <ac:spMk id="23" creationId="{68502DF7-E50C-A8A5-F670-5602B6CF66BA}"/>
          </ac:spMkLst>
        </pc:spChg>
        <pc:spChg chg="add mod">
          <ac:chgData name="Andrew Key Katsura Tominaga Yamagata" userId="13e4142fba3f0ed5" providerId="LiveId" clId="{3F3DBBAF-88D5-46AE-AF6A-40519A2BB463}" dt="2024-02-27T18:20:56.910" v="223" actId="207"/>
          <ac:spMkLst>
            <pc:docMk/>
            <pc:sldMk cId="238065727" sldId="256"/>
            <ac:spMk id="24" creationId="{F5859074-6C69-8E0F-21AE-5FCAC3ABD7E2}"/>
          </ac:spMkLst>
        </pc:spChg>
        <pc:spChg chg="add del mod">
          <ac:chgData name="Andrew Key Katsura Tominaga Yamagata" userId="13e4142fba3f0ed5" providerId="LiveId" clId="{3F3DBBAF-88D5-46AE-AF6A-40519A2BB463}" dt="2024-02-27T18:24:10.600" v="353" actId="478"/>
          <ac:spMkLst>
            <pc:docMk/>
            <pc:sldMk cId="238065727" sldId="256"/>
            <ac:spMk id="26" creationId="{C45FCA6F-6037-CA6D-9CB4-CA0DAD37F77C}"/>
          </ac:spMkLst>
        </pc:spChg>
        <pc:spChg chg="add del mod">
          <ac:chgData name="Andrew Key Katsura Tominaga Yamagata" userId="13e4142fba3f0ed5" providerId="LiveId" clId="{3F3DBBAF-88D5-46AE-AF6A-40519A2BB463}" dt="2024-02-27T18:24:10.600" v="353" actId="478"/>
          <ac:spMkLst>
            <pc:docMk/>
            <pc:sldMk cId="238065727" sldId="256"/>
            <ac:spMk id="27" creationId="{31B4BCB6-7BBE-358E-9184-B314AA7B4B12}"/>
          </ac:spMkLst>
        </pc:spChg>
        <pc:spChg chg="add del mod">
          <ac:chgData name="Andrew Key Katsura Tominaga Yamagata" userId="13e4142fba3f0ed5" providerId="LiveId" clId="{3F3DBBAF-88D5-46AE-AF6A-40519A2BB463}" dt="2024-02-27T18:24:10.600" v="353" actId="478"/>
          <ac:spMkLst>
            <pc:docMk/>
            <pc:sldMk cId="238065727" sldId="256"/>
            <ac:spMk id="28" creationId="{348E605B-B50E-BE57-1017-5A7E8D6E0D0F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29" creationId="{11AAA21F-92E3-374E-1352-C2839A904F2B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0" creationId="{AB246F75-93E9-0097-FBB6-64DDB2EF3E7E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1" creationId="{EEE98F8D-A5C0-1394-E3B4-0FCC3E8E0EDA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2" creationId="{9A598896-4EDF-D655-80CF-A1D8EDAB7FDE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3" creationId="{038C7066-8C44-390A-6704-60831C2B4E1B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4" creationId="{CDAB9052-9746-BFC6-C600-FF07267BBD9D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5" creationId="{6EE31DB6-5FE0-C742-107E-0F4D56BDF63A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6" creationId="{5F8E478D-B7E4-09E3-DD6B-E339C3362C25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7" creationId="{12FEBE8D-7CF2-C157-E41E-279F48A4DE13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8" creationId="{944BA43D-08B1-998A-2953-55E2918A5FB2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39" creationId="{3ED1F1F4-3BCB-C04A-DEFE-68CB3A9A67CA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0" creationId="{427AF72B-467A-7624-6539-71008B00B9F7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1" creationId="{D95E46CC-BA84-0AEA-C069-E02CDD5F72E3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2" creationId="{13A51864-5CF8-BB3F-69D9-B76050C1F7C8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3" creationId="{10E30E41-1F9D-5547-5401-8947F1B67B12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4" creationId="{845B1789-4955-ECB0-1AB8-1F5209335462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5" creationId="{01764522-AF21-0805-DAB6-5431BCC80182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6" creationId="{EAB6E7F0-AB51-305D-B015-CE1611CEA487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7" creationId="{E6238A29-F2FB-A645-68AD-1E544BC766ED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8" creationId="{11D5CC54-1E79-2AA8-2C84-1E5FB4F122DE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49" creationId="{A0EDA519-24BD-29FE-0E07-3913EF0EB42B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50" creationId="{2BCF23E9-BCF3-D75F-B07A-0931E71D9D97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51" creationId="{7FF9DC96-2DE9-854F-98F9-4912808FCDB3}"/>
          </ac:spMkLst>
        </pc:spChg>
        <pc:spChg chg="add mod">
          <ac:chgData name="Andrew Key Katsura Tominaga Yamagata" userId="13e4142fba3f0ed5" providerId="LiveId" clId="{3F3DBBAF-88D5-46AE-AF6A-40519A2BB463}" dt="2024-02-27T18:26:45.465" v="376" actId="207"/>
          <ac:spMkLst>
            <pc:docMk/>
            <pc:sldMk cId="238065727" sldId="256"/>
            <ac:spMk id="52" creationId="{84881A08-8054-CA7A-01BE-7A20938FED74}"/>
          </ac:spMkLst>
        </pc:spChg>
        <pc:grpChg chg="add del mod">
          <ac:chgData name="Andrew Key Katsura Tominaga Yamagata" userId="13e4142fba3f0ed5" providerId="LiveId" clId="{3F3DBBAF-88D5-46AE-AF6A-40519A2BB463}" dt="2024-02-27T18:22:34.124" v="227" actId="478"/>
          <ac:grpSpMkLst>
            <pc:docMk/>
            <pc:sldMk cId="238065727" sldId="256"/>
            <ac:grpSpMk id="25" creationId="{6FE4D952-C04C-043A-327D-3D2C0764B316}"/>
          </ac:grpSpMkLst>
        </pc:grpChg>
        <pc:grpChg chg="add mod">
          <ac:chgData name="Andrew Key Katsura Tominaga Yamagata" userId="13e4142fba3f0ed5" providerId="LiveId" clId="{3F3DBBAF-88D5-46AE-AF6A-40519A2BB463}" dt="2024-02-29T13:56:28.972" v="705" actId="1076"/>
          <ac:grpSpMkLst>
            <pc:docMk/>
            <pc:sldMk cId="238065727" sldId="256"/>
            <ac:grpSpMk id="53" creationId="{8276D9EE-AE9E-5947-7738-D3827AB40698}"/>
          </ac:grpSpMkLst>
        </pc:grpChg>
        <pc:picChg chg="add mod">
          <ac:chgData name="Andrew Key Katsura Tominaga Yamagata" userId="13e4142fba3f0ed5" providerId="LiveId" clId="{3F3DBBAF-88D5-46AE-AF6A-40519A2BB463}" dt="2024-02-29T14:35:53.574" v="840" actId="1076"/>
          <ac:picMkLst>
            <pc:docMk/>
            <pc:sldMk cId="238065727" sldId="256"/>
            <ac:picMk id="3" creationId="{279C07F2-8DCC-24E2-A0FA-F73B44D963AD}"/>
          </ac:picMkLst>
        </pc:picChg>
        <pc:picChg chg="add mod">
          <ac:chgData name="Andrew Key Katsura Tominaga Yamagata" userId="13e4142fba3f0ed5" providerId="LiveId" clId="{3F3DBBAF-88D5-46AE-AF6A-40519A2BB463}" dt="2024-02-29T14:35:47.315" v="838" actId="1076"/>
          <ac:picMkLst>
            <pc:docMk/>
            <pc:sldMk cId="238065727" sldId="256"/>
            <ac:picMk id="4" creationId="{1302E860-B551-E2BC-E7FF-FADFD0043023}"/>
          </ac:picMkLst>
        </pc:picChg>
        <pc:picChg chg="add mod">
          <ac:chgData name="Andrew Key Katsura Tominaga Yamagata" userId="13e4142fba3f0ed5" providerId="LiveId" clId="{3F3DBBAF-88D5-46AE-AF6A-40519A2BB463}" dt="2024-02-29T14:35:44.871" v="836" actId="1076"/>
          <ac:picMkLst>
            <pc:docMk/>
            <pc:sldMk cId="238065727" sldId="256"/>
            <ac:picMk id="5" creationId="{CEA35BAB-6E05-8029-D1B0-4A0D2FA5F8EA}"/>
          </ac:picMkLst>
        </pc:picChg>
        <pc:picChg chg="add del mod">
          <ac:chgData name="Andrew Key Katsura Tominaga Yamagata" userId="13e4142fba3f0ed5" providerId="LiveId" clId="{3F3DBBAF-88D5-46AE-AF6A-40519A2BB463}" dt="2024-02-29T13:57:07.838" v="709" actId="21"/>
          <ac:picMkLst>
            <pc:docMk/>
            <pc:sldMk cId="238065727" sldId="256"/>
            <ac:picMk id="55" creationId="{60D6690C-78BB-E9D7-89E0-6E5B3F04E327}"/>
          </ac:picMkLst>
        </pc:picChg>
      </pc:sldChg>
      <pc:sldChg chg="addSp delSp modSp del mod modTransition modAnim">
        <pc:chgData name="Andrew Key Katsura Tominaga Yamagata" userId="13e4142fba3f0ed5" providerId="LiveId" clId="{3F3DBBAF-88D5-46AE-AF6A-40519A2BB463}" dt="2024-02-29T12:33:16.640" v="579" actId="47"/>
        <pc:sldMkLst>
          <pc:docMk/>
          <pc:sldMk cId="4120427425" sldId="257"/>
        </pc:sldMkLst>
        <pc:spChg chg="mod ord">
          <ac:chgData name="Andrew Key Katsura Tominaga Yamagata" userId="13e4142fba3f0ed5" providerId="LiveId" clId="{3F3DBBAF-88D5-46AE-AF6A-40519A2BB463}" dt="2024-02-27T18:40:25.620" v="401" actId="207"/>
          <ac:spMkLst>
            <pc:docMk/>
            <pc:sldMk cId="4120427425" sldId="257"/>
            <ac:spMk id="2" creationId="{31627FE2-A94B-EB84-FB83-B5C7C5A7F895}"/>
          </ac:spMkLst>
        </pc:spChg>
        <pc:spChg chg="del">
          <ac:chgData name="Andrew Key Katsura Tominaga Yamagata" userId="13e4142fba3f0ed5" providerId="LiveId" clId="{3F3DBBAF-88D5-46AE-AF6A-40519A2BB463}" dt="2024-02-27T17:52:39.835" v="30" actId="478"/>
          <ac:spMkLst>
            <pc:docMk/>
            <pc:sldMk cId="4120427425" sldId="257"/>
            <ac:spMk id="3" creationId="{689C717B-9C84-CE16-9F58-1EA3C573FB82}"/>
          </ac:spMkLst>
        </pc:spChg>
        <pc:spChg chg="add mod">
          <ac:chgData name="Andrew Key Katsura Tominaga Yamagata" userId="13e4142fba3f0ed5" providerId="LiveId" clId="{3F3DBBAF-88D5-46AE-AF6A-40519A2BB463}" dt="2024-02-27T17:57:38.786" v="102" actId="14100"/>
          <ac:spMkLst>
            <pc:docMk/>
            <pc:sldMk cId="4120427425" sldId="257"/>
            <ac:spMk id="6" creationId="{16EF18B5-545D-DEB7-5BD1-B5FC4903E6DD}"/>
          </ac:spMkLst>
        </pc:spChg>
        <pc:picChg chg="mod ord">
          <ac:chgData name="Andrew Key Katsura Tominaga Yamagata" userId="13e4142fba3f0ed5" providerId="LiveId" clId="{3F3DBBAF-88D5-46AE-AF6A-40519A2BB463}" dt="2024-02-27T18:00:04.216" v="129" actId="1076"/>
          <ac:picMkLst>
            <pc:docMk/>
            <pc:sldMk cId="4120427425" sldId="257"/>
            <ac:picMk id="5" creationId="{97616712-7C86-F11A-E6A3-21ACC9646104}"/>
          </ac:picMkLst>
        </pc:picChg>
      </pc:sldChg>
      <pc:sldChg chg="addSp delSp modSp mod setBg setClrOvrMap">
        <pc:chgData name="Andrew Key Katsura Tominaga Yamagata" userId="13e4142fba3f0ed5" providerId="LiveId" clId="{3F3DBBAF-88D5-46AE-AF6A-40519A2BB463}" dt="2024-02-29T11:52:38.176" v="488" actId="26606"/>
        <pc:sldMkLst>
          <pc:docMk/>
          <pc:sldMk cId="1489565067" sldId="258"/>
        </pc:sldMkLst>
        <pc:spChg chg="del mo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2" creationId="{95E790BE-0571-B43B-6049-80AABAFF62A9}"/>
          </ac:spMkLst>
        </pc:spChg>
        <pc:spChg chg="del mo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3" creationId="{7903A346-F65F-E1E8-C0B2-F51628E78A2E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38.176" v="488" actId="26606"/>
          <ac:spMkLst>
            <pc:docMk/>
            <pc:sldMk cId="1489565067" sldId="258"/>
            <ac:spMk id="22" creationId="{3ECA69A1-7536-43AC-85EF-C7106179F5ED}"/>
          </ac:spMkLst>
        </pc:spChg>
        <pc:picChg chg="mod">
          <ac:chgData name="Andrew Key Katsura Tominaga Yamagata" userId="13e4142fba3f0ed5" providerId="LiveId" clId="{3F3DBBAF-88D5-46AE-AF6A-40519A2BB463}" dt="2024-02-29T11:52:38.176" v="488" actId="26606"/>
          <ac:picMkLst>
            <pc:docMk/>
            <pc:sldMk cId="1489565067" sldId="258"/>
            <ac:picMk id="5" creationId="{32801179-F188-C000-05C9-F3B11ABFD105}"/>
          </ac:picMkLst>
        </pc:picChg>
      </pc:sldChg>
      <pc:sldChg chg="addSp delSp modSp mod setBg setClrOvrMap">
        <pc:chgData name="Andrew Key Katsura Tominaga Yamagata" userId="13e4142fba3f0ed5" providerId="LiveId" clId="{3F3DBBAF-88D5-46AE-AF6A-40519A2BB463}" dt="2024-02-29T12:36:16.794" v="604" actId="1076"/>
        <pc:sldMkLst>
          <pc:docMk/>
          <pc:sldMk cId="673002817" sldId="259"/>
        </pc:sldMkLst>
        <pc:spChg chg="del mo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2" creationId="{78FBFD51-5BED-813D-7D6D-5213AE0B8686}"/>
          </ac:spMkLst>
        </pc:spChg>
        <pc:spChg chg="del mo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3" creationId="{3D1100C8-25C8-2F8B-3101-3EF494F5C431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32.473" v="486" actId="26606"/>
          <ac:spMkLst>
            <pc:docMk/>
            <pc:sldMk cId="673002817" sldId="259"/>
            <ac:spMk id="22" creationId="{3ECA69A1-7536-43AC-85EF-C7106179F5ED}"/>
          </ac:spMkLst>
        </pc:spChg>
        <pc:picChg chg="mod">
          <ac:chgData name="Andrew Key Katsura Tominaga Yamagata" userId="13e4142fba3f0ed5" providerId="LiveId" clId="{3F3DBBAF-88D5-46AE-AF6A-40519A2BB463}" dt="2024-02-29T12:36:16.794" v="604" actId="1076"/>
          <ac:picMkLst>
            <pc:docMk/>
            <pc:sldMk cId="673002817" sldId="259"/>
            <ac:picMk id="5" creationId="{D1E5D988-BC55-5233-15A2-90E5FBA42D27}"/>
          </ac:picMkLst>
        </pc:picChg>
      </pc:sldChg>
      <pc:sldChg chg="addSp delSp modSp mod setBg addAnim">
        <pc:chgData name="Andrew Key Katsura Tominaga Yamagata" userId="13e4142fba3f0ed5" providerId="LiveId" clId="{3F3DBBAF-88D5-46AE-AF6A-40519A2BB463}" dt="2024-02-29T13:59:01.560" v="735"/>
        <pc:sldMkLst>
          <pc:docMk/>
          <pc:sldMk cId="1246828355" sldId="260"/>
        </pc:sldMkLst>
        <pc:spChg chg="mod">
          <ac:chgData name="Andrew Key Katsura Tominaga Yamagata" userId="13e4142fba3f0ed5" providerId="LiveId" clId="{3F3DBBAF-88D5-46AE-AF6A-40519A2BB463}" dt="2024-02-29T13:59:01.560" v="734" actId="26606"/>
          <ac:spMkLst>
            <pc:docMk/>
            <pc:sldMk cId="1246828355" sldId="260"/>
            <ac:spMk id="2" creationId="{E74D8D31-EC6D-4C94-F19D-2F85F185CDCE}"/>
          </ac:spMkLst>
        </pc:spChg>
        <pc:spChg chg="del">
          <ac:chgData name="Andrew Key Katsura Tominaga Yamagata" userId="13e4142fba3f0ed5" providerId="LiveId" clId="{3F3DBBAF-88D5-46AE-AF6A-40519A2BB463}" dt="2024-02-27T17:54:00.735" v="58" actId="478"/>
          <ac:spMkLst>
            <pc:docMk/>
            <pc:sldMk cId="1246828355" sldId="260"/>
            <ac:spMk id="3" creationId="{013BD491-5C1A-733B-22C1-40E96F01865E}"/>
          </ac:spMkLst>
        </pc:spChg>
        <pc:spChg chg="add">
          <ac:chgData name="Andrew Key Katsura Tominaga Yamagata" userId="13e4142fba3f0ed5" providerId="LiveId" clId="{3F3DBBAF-88D5-46AE-AF6A-40519A2BB463}" dt="2024-02-29T13:59:01.560" v="734" actId="26606"/>
          <ac:spMkLst>
            <pc:docMk/>
            <pc:sldMk cId="1246828355" sldId="260"/>
            <ac:spMk id="8" creationId="{8870DEF6-46A2-D4F8-8BE6-91165D93ECC4}"/>
          </ac:spMkLst>
        </pc:spChg>
        <pc:picChg chg="add">
          <ac:chgData name="Andrew Key Katsura Tominaga Yamagata" userId="13e4142fba3f0ed5" providerId="LiveId" clId="{3F3DBBAF-88D5-46AE-AF6A-40519A2BB463}" dt="2024-02-29T13:59:01.560" v="734" actId="26606"/>
          <ac:picMkLst>
            <pc:docMk/>
            <pc:sldMk cId="1246828355" sldId="260"/>
            <ac:picMk id="4" creationId="{6CF887DF-D5D0-8038-107F-FF1AFDA96DCE}"/>
          </ac:picMkLst>
        </pc:picChg>
        <pc:cxnChg chg="add">
          <ac:chgData name="Andrew Key Katsura Tominaga Yamagata" userId="13e4142fba3f0ed5" providerId="LiveId" clId="{3F3DBBAF-88D5-46AE-AF6A-40519A2BB463}" dt="2024-02-29T13:59:01.560" v="734" actId="26606"/>
          <ac:cxnSpMkLst>
            <pc:docMk/>
            <pc:sldMk cId="1246828355" sldId="260"/>
            <ac:cxnSpMk id="10" creationId="{522632D6-DED9-FDEC-FD9F-09FF0A4544CC}"/>
          </ac:cxnSpMkLst>
        </pc:cxnChg>
      </pc:sldChg>
      <pc:sldChg chg="addSp delSp modSp mod ord setBg setClrOvrMap">
        <pc:chgData name="Andrew Key Katsura Tominaga Yamagata" userId="13e4142fba3f0ed5" providerId="LiveId" clId="{3F3DBBAF-88D5-46AE-AF6A-40519A2BB463}" dt="2024-02-29T11:52:35.291" v="487" actId="26606"/>
        <pc:sldMkLst>
          <pc:docMk/>
          <pc:sldMk cId="621278845" sldId="261"/>
        </pc:sldMkLst>
        <pc:spChg chg="del mo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2" creationId="{73849E23-DA41-FD8B-A2BD-EAAE4E3C15C7}"/>
          </ac:spMkLst>
        </pc:spChg>
        <pc:spChg chg="del mo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3" creationId="{69604264-AF25-724E-7D9A-B0198C06B930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35.291" v="487" actId="26606"/>
          <ac:spMkLst>
            <pc:docMk/>
            <pc:sldMk cId="621278845" sldId="261"/>
            <ac:spMk id="22" creationId="{3ECA69A1-7536-43AC-85EF-C7106179F5ED}"/>
          </ac:spMkLst>
        </pc:spChg>
        <pc:picChg chg="mod">
          <ac:chgData name="Andrew Key Katsura Tominaga Yamagata" userId="13e4142fba3f0ed5" providerId="LiveId" clId="{3F3DBBAF-88D5-46AE-AF6A-40519A2BB463}" dt="2024-02-29T11:52:35.291" v="487" actId="26606"/>
          <ac:picMkLst>
            <pc:docMk/>
            <pc:sldMk cId="621278845" sldId="261"/>
            <ac:picMk id="5" creationId="{B8C1564C-FB20-95C1-C03A-11C09F66AD66}"/>
          </ac:picMkLst>
        </pc:picChg>
      </pc:sldChg>
      <pc:sldChg chg="addSp delSp modSp mod setBg addAnim delAnim">
        <pc:chgData name="Andrew Key Katsura Tominaga Yamagata" userId="13e4142fba3f0ed5" providerId="LiveId" clId="{3F3DBBAF-88D5-46AE-AF6A-40519A2BB463}" dt="2024-02-29T14:00:05.881" v="759"/>
        <pc:sldMkLst>
          <pc:docMk/>
          <pc:sldMk cId="3047363778" sldId="262"/>
        </pc:sldMkLst>
        <pc:spChg chg="mod">
          <ac:chgData name="Andrew Key Katsura Tominaga Yamagata" userId="13e4142fba3f0ed5" providerId="LiveId" clId="{3F3DBBAF-88D5-46AE-AF6A-40519A2BB463}" dt="2024-02-29T14:00:05.881" v="758" actId="26606"/>
          <ac:spMkLst>
            <pc:docMk/>
            <pc:sldMk cId="3047363778" sldId="262"/>
            <ac:spMk id="2" creationId="{AE9FABC7-4D3C-A776-644F-E1910AA44F3D}"/>
          </ac:spMkLst>
        </pc:spChg>
        <pc:spChg chg="del mod">
          <ac:chgData name="Andrew Key Katsura Tominaga Yamagata" userId="13e4142fba3f0ed5" providerId="LiveId" clId="{3F3DBBAF-88D5-46AE-AF6A-40519A2BB463}" dt="2024-02-29T13:59:08.727" v="736" actId="478"/>
          <ac:spMkLst>
            <pc:docMk/>
            <pc:sldMk cId="3047363778" sldId="262"/>
            <ac:spMk id="3" creationId="{237C8987-2614-D630-6D47-D24724BE5EFF}"/>
          </ac:spMkLst>
        </pc:spChg>
        <pc:spChg chg="add del">
          <ac:chgData name="Andrew Key Katsura Tominaga Yamagata" userId="13e4142fba3f0ed5" providerId="LiveId" clId="{3F3DBBAF-88D5-46AE-AF6A-40519A2BB463}" dt="2024-02-29T13:59:21.322" v="750" actId="26606"/>
          <ac:spMkLst>
            <pc:docMk/>
            <pc:sldMk cId="3047363778" sldId="262"/>
            <ac:spMk id="8" creationId="{8870DEF6-46A2-D4F8-8BE6-91165D93ECC4}"/>
          </ac:spMkLst>
        </pc:spChg>
        <pc:spChg chg="add del">
          <ac:chgData name="Andrew Key Katsura Tominaga Yamagata" userId="13e4142fba3f0ed5" providerId="LiveId" clId="{3F3DBBAF-88D5-46AE-AF6A-40519A2BB463}" dt="2024-02-29T13:59:35.234" v="754" actId="26606"/>
          <ac:spMkLst>
            <pc:docMk/>
            <pc:sldMk cId="3047363778" sldId="262"/>
            <ac:spMk id="16" creationId="{EB0222B5-B739-82A9-5CCC-C5585AE12A69}"/>
          </ac:spMkLst>
        </pc:spChg>
        <pc:spChg chg="add del">
          <ac:chgData name="Andrew Key Katsura Tominaga Yamagata" userId="13e4142fba3f0ed5" providerId="LiveId" clId="{3F3DBBAF-88D5-46AE-AF6A-40519A2BB463}" dt="2024-02-29T13:59:35.234" v="754" actId="26606"/>
          <ac:spMkLst>
            <pc:docMk/>
            <pc:sldMk cId="3047363778" sldId="262"/>
            <ac:spMk id="17" creationId="{5BE23E75-E7E9-4D9F-6D25-5512363F8621}"/>
          </ac:spMkLst>
        </pc:spChg>
        <pc:spChg chg="add del">
          <ac:chgData name="Andrew Key Katsura Tominaga Yamagata" userId="13e4142fba3f0ed5" providerId="LiveId" clId="{3F3DBBAF-88D5-46AE-AF6A-40519A2BB463}" dt="2024-02-29T14:00:05.881" v="757" actId="26606"/>
          <ac:spMkLst>
            <pc:docMk/>
            <pc:sldMk cId="3047363778" sldId="262"/>
            <ac:spMk id="20" creationId="{3AD630B4-4CCC-7B1D-1803-DAED942D7E50}"/>
          </ac:spMkLst>
        </pc:spChg>
        <pc:picChg chg="add del">
          <ac:chgData name="Andrew Key Katsura Tominaga Yamagata" userId="13e4142fba3f0ed5" providerId="LiveId" clId="{3F3DBBAF-88D5-46AE-AF6A-40519A2BB463}" dt="2024-02-29T13:59:21.322" v="750" actId="26606"/>
          <ac:picMkLst>
            <pc:docMk/>
            <pc:sldMk cId="3047363778" sldId="262"/>
            <ac:picMk id="4" creationId="{60AA8E3E-F62A-1776-19CF-7F9F56CDD3C4}"/>
          </ac:picMkLst>
        </pc:picChg>
        <pc:picChg chg="add del">
          <ac:chgData name="Andrew Key Katsura Tominaga Yamagata" userId="13e4142fba3f0ed5" providerId="LiveId" clId="{3F3DBBAF-88D5-46AE-AF6A-40519A2BB463}" dt="2024-02-29T13:59:31.586" v="752" actId="26606"/>
          <ac:picMkLst>
            <pc:docMk/>
            <pc:sldMk cId="3047363778" sldId="262"/>
            <ac:picMk id="12" creationId="{2DB97F9C-3F9F-422B-2F92-7AB7F45B8BDD}"/>
          </ac:picMkLst>
        </pc:picChg>
        <pc:picChg chg="add del">
          <ac:chgData name="Andrew Key Katsura Tominaga Yamagata" userId="13e4142fba3f0ed5" providerId="LiveId" clId="{3F3DBBAF-88D5-46AE-AF6A-40519A2BB463}" dt="2024-02-29T13:59:35.234" v="754" actId="26606"/>
          <ac:picMkLst>
            <pc:docMk/>
            <pc:sldMk cId="3047363778" sldId="262"/>
            <ac:picMk id="15" creationId="{45DB65B1-88F4-7FF7-74E2-374F25C5DFBC}"/>
          </ac:picMkLst>
        </pc:picChg>
        <pc:picChg chg="add del">
          <ac:chgData name="Andrew Key Katsura Tominaga Yamagata" userId="13e4142fba3f0ed5" providerId="LiveId" clId="{3F3DBBAF-88D5-46AE-AF6A-40519A2BB463}" dt="2024-02-29T14:00:05.881" v="757" actId="26606"/>
          <ac:picMkLst>
            <pc:docMk/>
            <pc:sldMk cId="3047363778" sldId="262"/>
            <ac:picMk id="21" creationId="{CD1219FB-877C-7322-D147-DB6C7A170F09}"/>
          </ac:picMkLst>
        </pc:picChg>
        <pc:picChg chg="add">
          <ac:chgData name="Andrew Key Katsura Tominaga Yamagata" userId="13e4142fba3f0ed5" providerId="LiveId" clId="{3F3DBBAF-88D5-46AE-AF6A-40519A2BB463}" dt="2024-02-29T14:00:05.881" v="758" actId="26606"/>
          <ac:picMkLst>
            <pc:docMk/>
            <pc:sldMk cId="3047363778" sldId="262"/>
            <ac:picMk id="25" creationId="{6A91ABCB-62D3-1C4C-A3DA-C792B1691596}"/>
          </ac:picMkLst>
        </pc:picChg>
        <pc:cxnChg chg="add del">
          <ac:chgData name="Andrew Key Katsura Tominaga Yamagata" userId="13e4142fba3f0ed5" providerId="LiveId" clId="{3F3DBBAF-88D5-46AE-AF6A-40519A2BB463}" dt="2024-02-29T13:59:21.322" v="750" actId="26606"/>
          <ac:cxnSpMkLst>
            <pc:docMk/>
            <pc:sldMk cId="3047363778" sldId="262"/>
            <ac:cxnSpMk id="10" creationId="{522632D6-DED9-FDEC-FD9F-09FF0A4544CC}"/>
          </ac:cxnSpMkLst>
        </pc:cxnChg>
        <pc:cxnChg chg="add del">
          <ac:chgData name="Andrew Key Katsura Tominaga Yamagata" userId="13e4142fba3f0ed5" providerId="LiveId" clId="{3F3DBBAF-88D5-46AE-AF6A-40519A2BB463}" dt="2024-02-29T13:59:31.586" v="752" actId="26606"/>
          <ac:cxnSpMkLst>
            <pc:docMk/>
            <pc:sldMk cId="3047363778" sldId="262"/>
            <ac:cxnSpMk id="13" creationId="{7667AA61-5C27-F30F-D229-06CBE5709F33}"/>
          </ac:cxnSpMkLst>
        </pc:cxnChg>
        <pc:cxnChg chg="add del">
          <ac:chgData name="Andrew Key Katsura Tominaga Yamagata" userId="13e4142fba3f0ed5" providerId="LiveId" clId="{3F3DBBAF-88D5-46AE-AF6A-40519A2BB463}" dt="2024-02-29T13:59:35.234" v="754" actId="26606"/>
          <ac:cxnSpMkLst>
            <pc:docMk/>
            <pc:sldMk cId="3047363778" sldId="262"/>
            <ac:cxnSpMk id="18" creationId="{61B115DB-65EB-3FC3-7284-CFDF4ADC60B6}"/>
          </ac:cxnSpMkLst>
        </pc:cxnChg>
        <pc:cxnChg chg="add del">
          <ac:chgData name="Andrew Key Katsura Tominaga Yamagata" userId="13e4142fba3f0ed5" providerId="LiveId" clId="{3F3DBBAF-88D5-46AE-AF6A-40519A2BB463}" dt="2024-02-29T14:00:05.881" v="757" actId="26606"/>
          <ac:cxnSpMkLst>
            <pc:docMk/>
            <pc:sldMk cId="3047363778" sldId="262"/>
            <ac:cxnSpMk id="22" creationId="{49264613-F0F7-08CE-0ADF-98407A64DAE6}"/>
          </ac:cxnSpMkLst>
        </pc:cxnChg>
        <pc:cxnChg chg="add">
          <ac:chgData name="Andrew Key Katsura Tominaga Yamagata" userId="13e4142fba3f0ed5" providerId="LiveId" clId="{3F3DBBAF-88D5-46AE-AF6A-40519A2BB463}" dt="2024-02-29T14:00:05.881" v="758" actId="26606"/>
          <ac:cxnSpMkLst>
            <pc:docMk/>
            <pc:sldMk cId="3047363778" sldId="262"/>
            <ac:cxnSpMk id="24" creationId="{33193FD5-6A49-7562-EA76-F15D42E15804}"/>
          </ac:cxnSpMkLst>
        </pc:cxnChg>
      </pc:sldChg>
      <pc:sldChg chg="addSp delSp modSp mod setBg setClrOvrMap">
        <pc:chgData name="Andrew Key Katsura Tominaga Yamagata" userId="13e4142fba3f0ed5" providerId="LiveId" clId="{3F3DBBAF-88D5-46AE-AF6A-40519A2BB463}" dt="2024-02-29T12:36:24.002" v="605" actId="1076"/>
        <pc:sldMkLst>
          <pc:docMk/>
          <pc:sldMk cId="1592263821" sldId="263"/>
        </pc:sldMkLst>
        <pc:spChg chg="del mo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" creationId="{01746BA8-A631-F6AC-21CD-3863F102ABAF}"/>
          </ac:spMkLst>
        </pc:spChg>
        <pc:spChg chg="del mod">
          <ac:chgData name="Andrew Key Katsura Tominaga Yamagata" userId="13e4142fba3f0ed5" providerId="LiveId" clId="{3F3DBBAF-88D5-46AE-AF6A-40519A2BB463}" dt="2024-02-27T18:47:05.643" v="418"/>
          <ac:spMkLst>
            <pc:docMk/>
            <pc:sldMk cId="1592263821" sldId="263"/>
            <ac:spMk id="3" creationId="{8551190E-0E3D-42A7-B52A-17807002DD57}"/>
          </ac:spMkLst>
        </pc:spChg>
        <pc:spChg chg="add del mod">
          <ac:chgData name="Andrew Key Katsura Tominaga Yamagata" userId="13e4142fba3f0ed5" providerId="LiveId" clId="{3F3DBBAF-88D5-46AE-AF6A-40519A2BB463}" dt="2024-02-27T18:52:56.292" v="426"/>
          <ac:spMkLst>
            <pc:docMk/>
            <pc:sldMk cId="1592263821" sldId="263"/>
            <ac:spMk id="9" creationId="{23B1F544-420B-4969-FB82-9C2D985B4BFB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16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18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0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2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4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6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20.787" v="485" actId="26606"/>
          <ac:spMkLst>
            <pc:docMk/>
            <pc:sldMk cId="1592263821" sldId="263"/>
            <ac:spMk id="28" creationId="{3ECA69A1-7536-43AC-85EF-C7106179F5ED}"/>
          </ac:spMkLst>
        </pc:spChg>
        <pc:picChg chg="del mod">
          <ac:chgData name="Andrew Key Katsura Tominaga Yamagata" userId="13e4142fba3f0ed5" providerId="LiveId" clId="{3F3DBBAF-88D5-46AE-AF6A-40519A2BB463}" dt="2024-02-27T18:46:52.458" v="417" actId="478"/>
          <ac:picMkLst>
            <pc:docMk/>
            <pc:sldMk cId="1592263821" sldId="263"/>
            <ac:picMk id="5" creationId="{D1EF37B7-CA92-05A2-993A-F4E00CB4131D}"/>
          </ac:picMkLst>
        </pc:picChg>
        <pc:picChg chg="add del mod">
          <ac:chgData name="Andrew Key Katsura Tominaga Yamagata" userId="13e4142fba3f0ed5" providerId="LiveId" clId="{3F3DBBAF-88D5-46AE-AF6A-40519A2BB463}" dt="2024-02-27T18:47:26.081" v="423" actId="478"/>
          <ac:picMkLst>
            <pc:docMk/>
            <pc:sldMk cId="1592263821" sldId="263"/>
            <ac:picMk id="7" creationId="{6771D5D9-2EBC-25B2-F94B-C7A16F9AC4E6}"/>
          </ac:picMkLst>
        </pc:picChg>
        <pc:picChg chg="add mod">
          <ac:chgData name="Andrew Key Katsura Tominaga Yamagata" userId="13e4142fba3f0ed5" providerId="LiveId" clId="{3F3DBBAF-88D5-46AE-AF6A-40519A2BB463}" dt="2024-02-29T12:36:24.002" v="605" actId="1076"/>
          <ac:picMkLst>
            <pc:docMk/>
            <pc:sldMk cId="1592263821" sldId="263"/>
            <ac:picMk id="11" creationId="{5A13F67E-6680-087B-4964-FA69C8FBA300}"/>
          </ac:picMkLst>
        </pc:picChg>
      </pc:sldChg>
      <pc:sldChg chg="addSp delSp modSp mod modTransition setBg setClrOvrMap">
        <pc:chgData name="Andrew Key Katsura Tominaga Yamagata" userId="13e4142fba3f0ed5" providerId="LiveId" clId="{3F3DBBAF-88D5-46AE-AF6A-40519A2BB463}" dt="2024-02-29T12:36:30.189" v="606" actId="1076"/>
        <pc:sldMkLst>
          <pc:docMk/>
          <pc:sldMk cId="639175131" sldId="264"/>
        </pc:sldMkLst>
        <pc:spChg chg="del mod">
          <ac:chgData name="Andrew Key Katsura Tominaga Yamagata" userId="13e4142fba3f0ed5" providerId="LiveId" clId="{3F3DBBAF-88D5-46AE-AF6A-40519A2BB463}" dt="2024-02-27T18:54:03.776" v="435" actId="478"/>
          <ac:spMkLst>
            <pc:docMk/>
            <pc:sldMk cId="639175131" sldId="264"/>
            <ac:spMk id="2" creationId="{9E987925-12E8-9D15-B71F-1C6B78C2068C}"/>
          </ac:spMkLst>
        </pc:spChg>
        <pc:spChg chg="del mod">
          <ac:chgData name="Andrew Key Katsura Tominaga Yamagata" userId="13e4142fba3f0ed5" providerId="LiveId" clId="{3F3DBBAF-88D5-46AE-AF6A-40519A2BB463}" dt="2024-02-27T18:54:01.253" v="432"/>
          <ac:spMkLst>
            <pc:docMk/>
            <pc:sldMk cId="639175131" sldId="264"/>
            <ac:spMk id="3" creationId="{05C77563-68FC-F322-A287-A38F6F9A5DB9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12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14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16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18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20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22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16.726" v="484" actId="26606"/>
          <ac:spMkLst>
            <pc:docMk/>
            <pc:sldMk cId="639175131" sldId="264"/>
            <ac:spMk id="24" creationId="{3ECA69A1-7536-43AC-85EF-C7106179F5ED}"/>
          </ac:spMkLst>
        </pc:spChg>
        <pc:picChg chg="del mod">
          <ac:chgData name="Andrew Key Katsura Tominaga Yamagata" userId="13e4142fba3f0ed5" providerId="LiveId" clId="{3F3DBBAF-88D5-46AE-AF6A-40519A2BB463}" dt="2024-02-27T18:53:10.682" v="431" actId="478"/>
          <ac:picMkLst>
            <pc:docMk/>
            <pc:sldMk cId="639175131" sldId="264"/>
            <ac:picMk id="5" creationId="{03DDC70A-F902-8E2B-DF59-33AC67A6EFC1}"/>
          </ac:picMkLst>
        </pc:picChg>
        <pc:picChg chg="add mod">
          <ac:chgData name="Andrew Key Katsura Tominaga Yamagata" userId="13e4142fba3f0ed5" providerId="LiveId" clId="{3F3DBBAF-88D5-46AE-AF6A-40519A2BB463}" dt="2024-02-29T12:36:30.189" v="606" actId="1076"/>
          <ac:picMkLst>
            <pc:docMk/>
            <pc:sldMk cId="639175131" sldId="264"/>
            <ac:picMk id="7" creationId="{0CECEF23-4CBF-8793-9683-87DC9D7CE7A4}"/>
          </ac:picMkLst>
        </pc:picChg>
      </pc:sldChg>
      <pc:sldChg chg="modSp del mod">
        <pc:chgData name="Andrew Key Katsura Tominaga Yamagata" userId="13e4142fba3f0ed5" providerId="LiveId" clId="{3F3DBBAF-88D5-46AE-AF6A-40519A2BB463}" dt="2024-02-27T18:55:32.093" v="438" actId="47"/>
        <pc:sldMkLst>
          <pc:docMk/>
          <pc:sldMk cId="2185609522" sldId="265"/>
        </pc:sldMkLst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2185609522" sldId="265"/>
            <ac:spMk id="2" creationId="{39BC924D-7557-7750-F378-CC42DC93E6A8}"/>
          </ac:spMkLst>
        </pc:spChg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2185609522" sldId="265"/>
            <ac:spMk id="3" creationId="{F8A3C7BA-67CC-8263-7845-2AD47D123BDB}"/>
          </ac:spMkLst>
        </pc:spChg>
        <pc:picChg chg="mod">
          <ac:chgData name="Andrew Key Katsura Tominaga Yamagata" userId="13e4142fba3f0ed5" providerId="LiveId" clId="{3F3DBBAF-88D5-46AE-AF6A-40519A2BB463}" dt="2024-02-27T17:46:53.577" v="17" actId="14100"/>
          <ac:picMkLst>
            <pc:docMk/>
            <pc:sldMk cId="2185609522" sldId="265"/>
            <ac:picMk id="5" creationId="{C45DBAA1-1765-90F5-24DF-4C17C5700494}"/>
          </ac:picMkLst>
        </pc:picChg>
      </pc:sldChg>
      <pc:sldChg chg="addSp delSp modSp mod setBg setClrOvrMap">
        <pc:chgData name="Andrew Key Katsura Tominaga Yamagata" userId="13e4142fba3f0ed5" providerId="LiveId" clId="{3F3DBBAF-88D5-46AE-AF6A-40519A2BB463}" dt="2024-02-29T12:36:37.881" v="609" actId="1076"/>
        <pc:sldMkLst>
          <pc:docMk/>
          <pc:sldMk cId="3936619568" sldId="266"/>
        </pc:sldMkLst>
        <pc:spChg chg="del mod">
          <ac:chgData name="Andrew Key Katsura Tominaga Yamagata" userId="13e4142fba3f0ed5" providerId="LiveId" clId="{3F3DBBAF-88D5-46AE-AF6A-40519A2BB463}" dt="2024-02-27T18:58:33.591" v="454" actId="478"/>
          <ac:spMkLst>
            <pc:docMk/>
            <pc:sldMk cId="3936619568" sldId="266"/>
            <ac:spMk id="2" creationId="{40A586A2-CDDC-E190-F55F-11929C64AD76}"/>
          </ac:spMkLst>
        </pc:spChg>
        <pc:spChg chg="del mod">
          <ac:chgData name="Andrew Key Katsura Tominaga Yamagata" userId="13e4142fba3f0ed5" providerId="LiveId" clId="{3F3DBBAF-88D5-46AE-AF6A-40519A2BB463}" dt="2024-02-27T18:58:32.259" v="453" actId="478"/>
          <ac:spMkLst>
            <pc:docMk/>
            <pc:sldMk cId="3936619568" sldId="266"/>
            <ac:spMk id="3" creationId="{057E3814-A1B1-DC11-F2CC-85A437A40477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12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14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16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18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20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22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10.094" v="482" actId="26606"/>
          <ac:spMkLst>
            <pc:docMk/>
            <pc:sldMk cId="3936619568" sldId="266"/>
            <ac:spMk id="24" creationId="{3ECA69A1-7536-43AC-85EF-C7106179F5ED}"/>
          </ac:spMkLst>
        </pc:spChg>
        <pc:picChg chg="del mod">
          <ac:chgData name="Andrew Key Katsura Tominaga Yamagata" userId="13e4142fba3f0ed5" providerId="LiveId" clId="{3F3DBBAF-88D5-46AE-AF6A-40519A2BB463}" dt="2024-02-27T18:58:23.784" v="452" actId="478"/>
          <ac:picMkLst>
            <pc:docMk/>
            <pc:sldMk cId="3936619568" sldId="266"/>
            <ac:picMk id="5" creationId="{D53EC33A-D4BE-E5C2-6074-8CE6A6041362}"/>
          </ac:picMkLst>
        </pc:picChg>
        <pc:picChg chg="add mod">
          <ac:chgData name="Andrew Key Katsura Tominaga Yamagata" userId="13e4142fba3f0ed5" providerId="LiveId" clId="{3F3DBBAF-88D5-46AE-AF6A-40519A2BB463}" dt="2024-02-29T12:36:37.881" v="609" actId="1076"/>
          <ac:picMkLst>
            <pc:docMk/>
            <pc:sldMk cId="3936619568" sldId="266"/>
            <ac:picMk id="7" creationId="{972AF69E-8884-7646-267D-CD3C1919B215}"/>
          </ac:picMkLst>
        </pc:picChg>
      </pc:sldChg>
      <pc:sldChg chg="addSp modSp del mod">
        <pc:chgData name="Andrew Key Katsura Tominaga Yamagata" userId="13e4142fba3f0ed5" providerId="LiveId" clId="{3F3DBBAF-88D5-46AE-AF6A-40519A2BB463}" dt="2024-02-27T19:00:06.846" v="464" actId="47"/>
        <pc:sldMkLst>
          <pc:docMk/>
          <pc:sldMk cId="1817260586" sldId="267"/>
        </pc:sldMkLst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1817260586" sldId="267"/>
            <ac:spMk id="2" creationId="{60B11E18-6343-A1A2-4531-B391E5F14021}"/>
          </ac:spMkLst>
        </pc:spChg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1817260586" sldId="267"/>
            <ac:spMk id="3" creationId="{34CDACF2-225A-BB58-95D7-FFD4F1ECEB62}"/>
          </ac:spMkLst>
        </pc:spChg>
        <pc:picChg chg="add">
          <ac:chgData name="Andrew Key Katsura Tominaga Yamagata" userId="13e4142fba3f0ed5" providerId="LiveId" clId="{3F3DBBAF-88D5-46AE-AF6A-40519A2BB463}" dt="2024-02-27T17:41:43.865" v="1" actId="22"/>
          <ac:picMkLst>
            <pc:docMk/>
            <pc:sldMk cId="1817260586" sldId="267"/>
            <ac:picMk id="5" creationId="{C1576988-53BF-86D4-2465-6689730B4E1C}"/>
          </ac:picMkLst>
        </pc:picChg>
      </pc:sldChg>
      <pc:sldChg chg="modSp del">
        <pc:chgData name="Andrew Key Katsura Tominaga Yamagata" userId="13e4142fba3f0ed5" providerId="LiveId" clId="{3F3DBBAF-88D5-46AE-AF6A-40519A2BB463}" dt="2024-02-27T18:36:18.012" v="400" actId="47"/>
        <pc:sldMkLst>
          <pc:docMk/>
          <pc:sldMk cId="1905122440" sldId="268"/>
        </pc:sldMkLst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1905122440" sldId="268"/>
            <ac:spMk id="2" creationId="{DA2D37CC-84C2-FDB9-CF58-71E4AFE892CF}"/>
          </ac:spMkLst>
        </pc:spChg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1905122440" sldId="268"/>
            <ac:spMk id="3" creationId="{19F7B9A7-1AD0-CD76-CE47-4B20075FB744}"/>
          </ac:spMkLst>
        </pc:spChg>
      </pc:sldChg>
      <pc:sldChg chg="addSp delSp modSp mod setBg">
        <pc:chgData name="Andrew Key Katsura Tominaga Yamagata" userId="13e4142fba3f0ed5" providerId="LiveId" clId="{3F3DBBAF-88D5-46AE-AF6A-40519A2BB463}" dt="2024-02-29T13:58:12.740" v="721" actId="255"/>
        <pc:sldMkLst>
          <pc:docMk/>
          <pc:sldMk cId="2712895747" sldId="269"/>
        </pc:sldMkLst>
        <pc:spChg chg="mod">
          <ac:chgData name="Andrew Key Katsura Tominaga Yamagata" userId="13e4142fba3f0ed5" providerId="LiveId" clId="{3F3DBBAF-88D5-46AE-AF6A-40519A2BB463}" dt="2024-02-29T13:57:55.556" v="718" actId="14100"/>
          <ac:spMkLst>
            <pc:docMk/>
            <pc:sldMk cId="2712895747" sldId="269"/>
            <ac:spMk id="2" creationId="{20911BC7-7DC6-0068-58BD-D025C7C06B10}"/>
          </ac:spMkLst>
        </pc:spChg>
        <pc:spChg chg="mod">
          <ac:chgData name="Andrew Key Katsura Tominaga Yamagata" userId="13e4142fba3f0ed5" providerId="LiveId" clId="{3F3DBBAF-88D5-46AE-AF6A-40519A2BB463}" dt="2024-02-29T13:58:12.740" v="721" actId="255"/>
          <ac:spMkLst>
            <pc:docMk/>
            <pc:sldMk cId="2712895747" sldId="269"/>
            <ac:spMk id="3" creationId="{0EB5DD2C-D058-5C47-D880-F3E60EB8C4AD}"/>
          </ac:spMkLst>
        </pc:spChg>
        <pc:spChg chg="add del">
          <ac:chgData name="Andrew Key Katsura Tominaga Yamagata" userId="13e4142fba3f0ed5" providerId="LiveId" clId="{3F3DBBAF-88D5-46AE-AF6A-40519A2BB463}" dt="2024-02-29T13:57:47.956" v="717" actId="26606"/>
          <ac:spMkLst>
            <pc:docMk/>
            <pc:sldMk cId="2712895747" sldId="269"/>
            <ac:spMk id="9" creationId="{9F7D5CDA-D291-4307-BF55-1381FED29634}"/>
          </ac:spMkLst>
        </pc:spChg>
        <pc:spChg chg="add del">
          <ac:chgData name="Andrew Key Katsura Tominaga Yamagata" userId="13e4142fba3f0ed5" providerId="LiveId" clId="{3F3DBBAF-88D5-46AE-AF6A-40519A2BB463}" dt="2024-02-29T13:57:47.956" v="717" actId="26606"/>
          <ac:spMkLst>
            <pc:docMk/>
            <pc:sldMk cId="2712895747" sldId="269"/>
            <ac:spMk id="11" creationId="{59B296B9-C5A5-4E4F-9B60-C907B5F1466C}"/>
          </ac:spMkLst>
        </pc:spChg>
        <pc:spChg chg="add del">
          <ac:chgData name="Andrew Key Katsura Tominaga Yamagata" userId="13e4142fba3f0ed5" providerId="LiveId" clId="{3F3DBBAF-88D5-46AE-AF6A-40519A2BB463}" dt="2024-02-29T13:57:47.956" v="717" actId="26606"/>
          <ac:spMkLst>
            <pc:docMk/>
            <pc:sldMk cId="2712895747" sldId="269"/>
            <ac:spMk id="13" creationId="{D0300FD3-5AF1-6305-15FA-9078072672E2}"/>
          </ac:spMkLst>
        </pc:spChg>
        <pc:spChg chg="add">
          <ac:chgData name="Andrew Key Katsura Tominaga Yamagata" userId="13e4142fba3f0ed5" providerId="LiveId" clId="{3F3DBBAF-88D5-46AE-AF6A-40519A2BB463}" dt="2024-02-29T13:57:47.956" v="717" actId="26606"/>
          <ac:spMkLst>
            <pc:docMk/>
            <pc:sldMk cId="2712895747" sldId="269"/>
            <ac:spMk id="60" creationId="{99F1FFA9-D672-408C-9220-ADEEC6ABDD09}"/>
          </ac:spMkLst>
        </pc:spChg>
        <pc:picChg chg="add mod ord">
          <ac:chgData name="Andrew Key Katsura Tominaga Yamagata" userId="13e4142fba3f0ed5" providerId="LiveId" clId="{3F3DBBAF-88D5-46AE-AF6A-40519A2BB463}" dt="2024-02-29T13:57:47.956" v="717" actId="26606"/>
          <ac:picMkLst>
            <pc:docMk/>
            <pc:sldMk cId="2712895747" sldId="269"/>
            <ac:picMk id="5" creationId="{0C28AE54-807A-FFB5-C76C-1021EFA04A33}"/>
          </ac:picMkLst>
        </pc:picChg>
        <pc:picChg chg="add mod">
          <ac:chgData name="Andrew Key Katsura Tominaga Yamagata" userId="13e4142fba3f0ed5" providerId="LiveId" clId="{3F3DBBAF-88D5-46AE-AF6A-40519A2BB463}" dt="2024-02-29T13:57:47.956" v="717" actId="26606"/>
          <ac:picMkLst>
            <pc:docMk/>
            <pc:sldMk cId="2712895747" sldId="269"/>
            <ac:picMk id="55" creationId="{60D6690C-78BB-E9D7-89E0-6E5B3F04E327}"/>
          </ac:picMkLst>
        </pc:picChg>
      </pc:sldChg>
      <pc:sldChg chg="addSp modSp new del mod">
        <pc:chgData name="Andrew Key Katsura Tominaga Yamagata" userId="13e4142fba3f0ed5" providerId="LiveId" clId="{3F3DBBAF-88D5-46AE-AF6A-40519A2BB463}" dt="2024-02-27T19:01:36.562" v="473" actId="47"/>
        <pc:sldMkLst>
          <pc:docMk/>
          <pc:sldMk cId="4118885246" sldId="270"/>
        </pc:sldMkLst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4118885246" sldId="270"/>
            <ac:spMk id="2" creationId="{C96C50CD-B6DB-8026-D41B-3D7A39574DCA}"/>
          </ac:spMkLst>
        </pc:spChg>
        <pc:spChg chg="mod">
          <ac:chgData name="Andrew Key Katsura Tominaga Yamagata" userId="13e4142fba3f0ed5" providerId="LiveId" clId="{3F3DBBAF-88D5-46AE-AF6A-40519A2BB463}" dt="2024-02-27T18:28:13.812" v="377"/>
          <ac:spMkLst>
            <pc:docMk/>
            <pc:sldMk cId="4118885246" sldId="270"/>
            <ac:spMk id="3" creationId="{8B74DC91-BBF2-7783-E711-9761FEF9B1C0}"/>
          </ac:spMkLst>
        </pc:spChg>
        <pc:picChg chg="add">
          <ac:chgData name="Andrew Key Katsura Tominaga Yamagata" userId="13e4142fba3f0ed5" providerId="LiveId" clId="{3F3DBBAF-88D5-46AE-AF6A-40519A2BB463}" dt="2024-02-27T17:42:24.397" v="3" actId="22"/>
          <ac:picMkLst>
            <pc:docMk/>
            <pc:sldMk cId="4118885246" sldId="270"/>
            <ac:picMk id="5" creationId="{A90E3439-DD09-4E08-F3B8-8554422D1CC4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2:36:44.583" v="612" actId="1076"/>
        <pc:sldMkLst>
          <pc:docMk/>
          <pc:sldMk cId="4146581010" sldId="271"/>
        </pc:sldMkLst>
        <pc:spChg chg="del mo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2" creationId="{BA1A1368-C547-3182-E5D6-8B04049FA49A}"/>
          </ac:spMkLst>
        </pc:spChg>
        <pc:spChg chg="del mo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3" creationId="{4C65F06B-C39A-E3F9-8657-1B4B4B7FD61A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1:55.401" v="480" actId="26606"/>
          <ac:spMkLst>
            <pc:docMk/>
            <pc:sldMk cId="4146581010" sldId="271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6:44.583" v="612" actId="1076"/>
          <ac:picMkLst>
            <pc:docMk/>
            <pc:sldMk cId="4146581010" sldId="271"/>
            <ac:picMk id="5" creationId="{E5941E57-1090-0286-58C8-AC632147C12D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2:36:49.408" v="615" actId="1076"/>
        <pc:sldMkLst>
          <pc:docMk/>
          <pc:sldMk cId="3240659522" sldId="272"/>
        </pc:sldMkLst>
        <pc:spChg chg="del mod">
          <ac:chgData name="Andrew Key Katsura Tominaga Yamagata" userId="13e4142fba3f0ed5" providerId="LiveId" clId="{3F3DBBAF-88D5-46AE-AF6A-40519A2BB463}" dt="2024-02-27T19:42:30.698" v="476" actId="478"/>
          <ac:spMkLst>
            <pc:docMk/>
            <pc:sldMk cId="3240659522" sldId="272"/>
            <ac:spMk id="2" creationId="{CD407544-7265-E530-D8E8-624B47731099}"/>
          </ac:spMkLst>
        </pc:spChg>
        <pc:spChg chg="del mod">
          <ac:chgData name="Andrew Key Katsura Tominaga Yamagata" userId="13e4142fba3f0ed5" providerId="LiveId" clId="{3F3DBBAF-88D5-46AE-AF6A-40519A2BB463}" dt="2024-02-27T19:42:29.248" v="475" actId="478"/>
          <ac:spMkLst>
            <pc:docMk/>
            <pc:sldMk cId="3240659522" sldId="272"/>
            <ac:spMk id="3" creationId="{41A1079D-174E-2848-32E4-A165A1A0C42E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8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10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12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14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16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18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1:46.114" v="479" actId="26606"/>
          <ac:spMkLst>
            <pc:docMk/>
            <pc:sldMk cId="3240659522" sldId="272"/>
            <ac:spMk id="20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6:49.408" v="615" actId="1076"/>
          <ac:picMkLst>
            <pc:docMk/>
            <pc:sldMk cId="3240659522" sldId="272"/>
            <ac:picMk id="3" creationId="{A6E6DB4D-5AF3-96E6-E6F4-8226838450E9}"/>
          </ac:picMkLst>
        </pc:picChg>
        <pc:picChg chg="add del">
          <ac:chgData name="Andrew Key Katsura Tominaga Yamagata" userId="13e4142fba3f0ed5" providerId="LiveId" clId="{3F3DBBAF-88D5-46AE-AF6A-40519A2BB463}" dt="2024-02-27T19:42:26.983" v="474" actId="478"/>
          <ac:picMkLst>
            <pc:docMk/>
            <pc:sldMk cId="3240659522" sldId="272"/>
            <ac:picMk id="5" creationId="{B9AE9AB6-D24D-FAE4-1710-02B42431FAA5}"/>
          </ac:picMkLst>
        </pc:picChg>
      </pc:sldChg>
      <pc:sldChg chg="addSp delSp modSp add mod ord setBg setClrOvrMap">
        <pc:chgData name="Andrew Key Katsura Tominaga Yamagata" userId="13e4142fba3f0ed5" providerId="LiveId" clId="{3F3DBBAF-88D5-46AE-AF6A-40519A2BB463}" dt="2024-02-29T12:35:20.906" v="602" actId="1037"/>
        <pc:sldMkLst>
          <pc:docMk/>
          <pc:sldMk cId="737364853" sldId="273"/>
        </pc:sldMkLst>
        <pc:spChg chg="del">
          <ac:chgData name="Andrew Key Katsura Tominaga Yamagata" userId="13e4142fba3f0ed5" providerId="LiveId" clId="{3F3DBBAF-88D5-46AE-AF6A-40519A2BB463}" dt="2024-02-27T17:59:08.434" v="122" actId="478"/>
          <ac:spMkLst>
            <pc:docMk/>
            <pc:sldMk cId="737364853" sldId="273"/>
            <ac:spMk id="2" creationId="{B872158B-E8BA-143A-BAC4-409E028D0FF9}"/>
          </ac:spMkLst>
        </pc:spChg>
        <pc:spChg chg="add mod">
          <ac:chgData name="Andrew Key Katsura Tominaga Yamagata" userId="13e4142fba3f0ed5" providerId="LiveId" clId="{3F3DBBAF-88D5-46AE-AF6A-40519A2BB463}" dt="2024-02-29T12:35:20.906" v="602" actId="1037"/>
          <ac:spMkLst>
            <pc:docMk/>
            <pc:sldMk cId="737364853" sldId="273"/>
            <ac:spMk id="2" creationId="{EC0BD3FB-1601-5DA1-68A7-AB27CEE9EE9B}"/>
          </ac:spMkLst>
        </pc:spChg>
        <pc:spChg chg="add del mod">
          <ac:chgData name="Andrew Key Katsura Tominaga Yamagata" userId="13e4142fba3f0ed5" providerId="LiveId" clId="{3F3DBBAF-88D5-46AE-AF6A-40519A2BB463}" dt="2024-02-27T17:59:10.683" v="123" actId="478"/>
          <ac:spMkLst>
            <pc:docMk/>
            <pc:sldMk cId="737364853" sldId="273"/>
            <ac:spMk id="4" creationId="{A77153A1-4196-A0E8-C88E-35DDD151AF47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49.659" v="490" actId="26606"/>
          <ac:spMkLst>
            <pc:docMk/>
            <pc:sldMk cId="737364853" sldId="273"/>
            <ac:spMk id="22" creationId="{3ECA69A1-7536-43AC-85EF-C7106179F5ED}"/>
          </ac:spMkLst>
        </pc:spChg>
        <pc:picChg chg="mod">
          <ac:chgData name="Andrew Key Katsura Tominaga Yamagata" userId="13e4142fba3f0ed5" providerId="LiveId" clId="{3F3DBBAF-88D5-46AE-AF6A-40519A2BB463}" dt="2024-02-29T12:35:09.788" v="592" actId="1076"/>
          <ac:picMkLst>
            <pc:docMk/>
            <pc:sldMk cId="737364853" sldId="273"/>
            <ac:picMk id="5" creationId="{BB425A6F-8EB4-F234-8CA3-B8BFD4D44FCF}"/>
          </ac:picMkLst>
        </pc:picChg>
      </pc:sldChg>
      <pc:sldChg chg="new del">
        <pc:chgData name="Andrew Key Katsura Tominaga Yamagata" userId="13e4142fba3f0ed5" providerId="LiveId" clId="{3F3DBBAF-88D5-46AE-AF6A-40519A2BB463}" dt="2024-02-27T17:55:14.460" v="60" actId="47"/>
        <pc:sldMkLst>
          <pc:docMk/>
          <pc:sldMk cId="1426013386" sldId="273"/>
        </pc:sldMkLst>
      </pc:sldChg>
      <pc:sldChg chg="new del">
        <pc:chgData name="Andrew Key Katsura Tominaga Yamagata" userId="13e4142fba3f0ed5" providerId="LiveId" clId="{3F3DBBAF-88D5-46AE-AF6A-40519A2BB463}" dt="2024-02-27T18:35:32.731" v="395" actId="47"/>
        <pc:sldMkLst>
          <pc:docMk/>
          <pc:sldMk cId="2233669391" sldId="274"/>
        </pc:sldMkLst>
      </pc:sldChg>
      <pc:sldChg chg="addSp modSp add del mod setBg setClrOvrMap">
        <pc:chgData name="Andrew Key Katsura Tominaga Yamagata" userId="13e4142fba3f0ed5" providerId="LiveId" clId="{3F3DBBAF-88D5-46AE-AF6A-40519A2BB463}" dt="2024-02-29T12:36:10.267" v="603" actId="47"/>
        <pc:sldMkLst>
          <pc:docMk/>
          <pc:sldMk cId="3962436333" sldId="274"/>
        </pc:sldMkLst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41.974" v="489" actId="26606"/>
          <ac:spMkLst>
            <pc:docMk/>
            <pc:sldMk cId="3962436333" sldId="274"/>
            <ac:spMk id="22" creationId="{3ECA69A1-7536-43AC-85EF-C7106179F5ED}"/>
          </ac:spMkLst>
        </pc:spChg>
        <pc:picChg chg="mod">
          <ac:chgData name="Andrew Key Katsura Tominaga Yamagata" userId="13e4142fba3f0ed5" providerId="LiveId" clId="{3F3DBBAF-88D5-46AE-AF6A-40519A2BB463}" dt="2024-02-29T11:52:41.974" v="489" actId="26606"/>
          <ac:picMkLst>
            <pc:docMk/>
            <pc:sldMk cId="3962436333" sldId="274"/>
            <ac:picMk id="5" creationId="{F0326DA8-8697-3678-6EDA-C02E0AC05DCA}"/>
          </ac:picMkLst>
        </pc:picChg>
      </pc:sldChg>
      <pc:sldChg chg="addSp delSp modSp new mod modTransition setBg setClrOvrMap">
        <pc:chgData name="Andrew Key Katsura Tominaga Yamagata" userId="13e4142fba3f0ed5" providerId="LiveId" clId="{3F3DBBAF-88D5-46AE-AF6A-40519A2BB463}" dt="2024-02-29T12:36:33.665" v="608" actId="1076"/>
        <pc:sldMkLst>
          <pc:docMk/>
          <pc:sldMk cId="1189413432" sldId="275"/>
        </pc:sldMkLst>
        <pc:spChg chg="del">
          <ac:chgData name="Andrew Key Katsura Tominaga Yamagata" userId="13e4142fba3f0ed5" providerId="LiveId" clId="{3F3DBBAF-88D5-46AE-AF6A-40519A2BB463}" dt="2024-02-27T18:55:42.318" v="440" actId="478"/>
          <ac:spMkLst>
            <pc:docMk/>
            <pc:sldMk cId="1189413432" sldId="275"/>
            <ac:spMk id="2" creationId="{3A75506E-F27D-0AB0-EC6E-1C51258F28BC}"/>
          </ac:spMkLst>
        </pc:spChg>
        <pc:spChg chg="del">
          <ac:chgData name="Andrew Key Katsura Tominaga Yamagata" userId="13e4142fba3f0ed5" providerId="LiveId" clId="{3F3DBBAF-88D5-46AE-AF6A-40519A2BB463}" dt="2024-02-27T18:55:44.662" v="441" actId="478"/>
          <ac:spMkLst>
            <pc:docMk/>
            <pc:sldMk cId="1189413432" sldId="275"/>
            <ac:spMk id="3" creationId="{88E61C42-0961-4547-9F73-38B8F5DB1DE4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13.141" v="483" actId="26606"/>
          <ac:spMkLst>
            <pc:docMk/>
            <pc:sldMk cId="1189413432" sldId="275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6:33.665" v="608" actId="1076"/>
          <ac:picMkLst>
            <pc:docMk/>
            <pc:sldMk cId="1189413432" sldId="275"/>
            <ac:picMk id="5" creationId="{F1DAC067-CD2C-0644-BA88-33C5085AD789}"/>
          </ac:picMkLst>
        </pc:picChg>
      </pc:sldChg>
      <pc:sldChg chg="addSp modSp new del mod">
        <pc:chgData name="Andrew Key Katsura Tominaga Yamagata" userId="13e4142fba3f0ed5" providerId="LiveId" clId="{3F3DBBAF-88D5-46AE-AF6A-40519A2BB463}" dt="2024-02-27T18:43:08.064" v="414" actId="47"/>
        <pc:sldMkLst>
          <pc:docMk/>
          <pc:sldMk cId="4204380622" sldId="275"/>
        </pc:sldMkLst>
        <pc:graphicFrameChg chg="add modGraphic">
          <ac:chgData name="Andrew Key Katsura Tominaga Yamagata" userId="13e4142fba3f0ed5" providerId="LiveId" clId="{3F3DBBAF-88D5-46AE-AF6A-40519A2BB463}" dt="2024-02-27T18:42:31.217" v="413" actId="27022"/>
          <ac:graphicFrameMkLst>
            <pc:docMk/>
            <pc:sldMk cId="4204380622" sldId="275"/>
            <ac:graphicFrameMk id="5" creationId="{CE875E6E-D339-8D05-A017-0C73DBBE726E}"/>
          </ac:graphicFrameMkLst>
        </pc:graphicFrameChg>
      </pc:sldChg>
      <pc:sldChg chg="addSp delSp modSp new mod setBg setClrOvrMap">
        <pc:chgData name="Andrew Key Katsura Tominaga Yamagata" userId="13e4142fba3f0ed5" providerId="LiveId" clId="{3F3DBBAF-88D5-46AE-AF6A-40519A2BB463}" dt="2024-02-29T12:36:41.515" v="610" actId="1076"/>
        <pc:sldMkLst>
          <pc:docMk/>
          <pc:sldMk cId="1626594757" sldId="276"/>
        </pc:sldMkLst>
        <pc:spChg chg="del">
          <ac:chgData name="Andrew Key Katsura Tominaga Yamagata" userId="13e4142fba3f0ed5" providerId="LiveId" clId="{3F3DBBAF-88D5-46AE-AF6A-40519A2BB463}" dt="2024-02-27T19:00:16.415" v="467" actId="478"/>
          <ac:spMkLst>
            <pc:docMk/>
            <pc:sldMk cId="1626594757" sldId="276"/>
            <ac:spMk id="2" creationId="{BFE55774-149C-7063-AA5C-60F3FABB1958}"/>
          </ac:spMkLst>
        </pc:spChg>
        <pc:spChg chg="del">
          <ac:chgData name="Andrew Key Katsura Tominaga Yamagata" userId="13e4142fba3f0ed5" providerId="LiveId" clId="{3F3DBBAF-88D5-46AE-AF6A-40519A2BB463}" dt="2024-02-27T19:00:15.036" v="466" actId="478"/>
          <ac:spMkLst>
            <pc:docMk/>
            <pc:sldMk cId="1626594757" sldId="276"/>
            <ac:spMk id="3" creationId="{0432BA8A-750E-E907-13FB-E7A715A82790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2:07.601" v="481" actId="26606"/>
          <ac:spMkLst>
            <pc:docMk/>
            <pc:sldMk cId="1626594757" sldId="276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6:41.515" v="610" actId="1076"/>
          <ac:picMkLst>
            <pc:docMk/>
            <pc:sldMk cId="1626594757" sldId="276"/>
            <ac:picMk id="5" creationId="{AE5A49AF-7390-7360-135F-6DA0411B7407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2:37:08.650" v="622" actId="1035"/>
        <pc:sldMkLst>
          <pc:docMk/>
          <pc:sldMk cId="1069727239" sldId="277"/>
        </pc:sldMkLst>
        <pc:spChg chg="del">
          <ac:chgData name="Andrew Key Katsura Tominaga Yamagata" userId="13e4142fba3f0ed5" providerId="LiveId" clId="{3F3DBBAF-88D5-46AE-AF6A-40519A2BB463}" dt="2024-02-29T11:55:20.750" v="495" actId="478"/>
          <ac:spMkLst>
            <pc:docMk/>
            <pc:sldMk cId="1069727239" sldId="277"/>
            <ac:spMk id="2" creationId="{F897A8CF-B1D7-B5F8-3FEA-F57BE672272B}"/>
          </ac:spMkLst>
        </pc:spChg>
        <pc:spChg chg="del">
          <ac:chgData name="Andrew Key Katsura Tominaga Yamagata" userId="13e4142fba3f0ed5" providerId="LiveId" clId="{3F3DBBAF-88D5-46AE-AF6A-40519A2BB463}" dt="2024-02-29T11:55:19.233" v="494" actId="478"/>
          <ac:spMkLst>
            <pc:docMk/>
            <pc:sldMk cId="1069727239" sldId="277"/>
            <ac:spMk id="3" creationId="{1638C341-40BD-453C-52BF-0B05D275005C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5:26.932" v="499" actId="26606"/>
          <ac:spMkLst>
            <pc:docMk/>
            <pc:sldMk cId="1069727239" sldId="277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7:08.650" v="622" actId="1035"/>
          <ac:picMkLst>
            <pc:docMk/>
            <pc:sldMk cId="1069727239" sldId="277"/>
            <ac:picMk id="5" creationId="{257701D8-662F-4B59-B8D2-5217EBA009A2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1:55:44.200" v="506" actId="26606"/>
        <pc:sldMkLst>
          <pc:docMk/>
          <pc:sldMk cId="3959832017" sldId="278"/>
        </pc:sldMkLst>
        <pc:spChg chg="del">
          <ac:chgData name="Andrew Key Katsura Tominaga Yamagata" userId="13e4142fba3f0ed5" providerId="LiveId" clId="{3F3DBBAF-88D5-46AE-AF6A-40519A2BB463}" dt="2024-02-29T11:55:37.172" v="502" actId="478"/>
          <ac:spMkLst>
            <pc:docMk/>
            <pc:sldMk cId="3959832017" sldId="278"/>
            <ac:spMk id="2" creationId="{7CAF84EF-79C2-711E-5717-97FC10F8EC53}"/>
          </ac:spMkLst>
        </pc:spChg>
        <pc:spChg chg="del">
          <ac:chgData name="Andrew Key Katsura Tominaga Yamagata" userId="13e4142fba3f0ed5" providerId="LiveId" clId="{3F3DBBAF-88D5-46AE-AF6A-40519A2BB463}" dt="2024-02-29T11:55:35.958" v="501" actId="478"/>
          <ac:spMkLst>
            <pc:docMk/>
            <pc:sldMk cId="3959832017" sldId="278"/>
            <ac:spMk id="3" creationId="{EE2F2B9B-DBB4-CAFD-84E4-AA182DF23D38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5:44.200" v="506" actId="26606"/>
          <ac:spMkLst>
            <pc:docMk/>
            <pc:sldMk cId="3959832017" sldId="278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1:55:44.200" v="506" actId="26606"/>
          <ac:picMkLst>
            <pc:docMk/>
            <pc:sldMk cId="3959832017" sldId="278"/>
            <ac:picMk id="5" creationId="{5312421F-4EC7-2AF8-CF56-976F04F5850C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1:55:59.809" v="513" actId="26606"/>
        <pc:sldMkLst>
          <pc:docMk/>
          <pc:sldMk cId="2283137890" sldId="279"/>
        </pc:sldMkLst>
        <pc:spChg chg="del">
          <ac:chgData name="Andrew Key Katsura Tominaga Yamagata" userId="13e4142fba3f0ed5" providerId="LiveId" clId="{3F3DBBAF-88D5-46AE-AF6A-40519A2BB463}" dt="2024-02-29T11:55:53.791" v="509" actId="478"/>
          <ac:spMkLst>
            <pc:docMk/>
            <pc:sldMk cId="2283137890" sldId="279"/>
            <ac:spMk id="2" creationId="{9CC70494-96C4-E311-D253-A2644DD8CE19}"/>
          </ac:spMkLst>
        </pc:spChg>
        <pc:spChg chg="del">
          <ac:chgData name="Andrew Key Katsura Tominaga Yamagata" userId="13e4142fba3f0ed5" providerId="LiveId" clId="{3F3DBBAF-88D5-46AE-AF6A-40519A2BB463}" dt="2024-02-29T11:55:52.042" v="508" actId="478"/>
          <ac:spMkLst>
            <pc:docMk/>
            <pc:sldMk cId="2283137890" sldId="279"/>
            <ac:spMk id="3" creationId="{030CB48D-901F-0418-40A3-DBC81BBFA5CE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1:55:59.809" v="513" actId="26606"/>
          <ac:spMkLst>
            <pc:docMk/>
            <pc:sldMk cId="2283137890" sldId="279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1:55:59.809" v="513" actId="26606"/>
          <ac:picMkLst>
            <pc:docMk/>
            <pc:sldMk cId="2283137890" sldId="279"/>
            <ac:picMk id="5" creationId="{F38719AB-BB37-0D78-00F9-56886C4EECBC}"/>
          </ac:picMkLst>
        </pc:picChg>
      </pc:sldChg>
      <pc:sldChg chg="addSp delSp modSp new mod ord setBg setClrOvrMap">
        <pc:chgData name="Andrew Key Katsura Tominaga Yamagata" userId="13e4142fba3f0ed5" providerId="LiveId" clId="{3F3DBBAF-88D5-46AE-AF6A-40519A2BB463}" dt="2024-02-29T14:30:55.125" v="786"/>
        <pc:sldMkLst>
          <pc:docMk/>
          <pc:sldMk cId="964687561" sldId="280"/>
        </pc:sldMkLst>
        <pc:spChg chg="del">
          <ac:chgData name="Andrew Key Katsura Tominaga Yamagata" userId="13e4142fba3f0ed5" providerId="LiveId" clId="{3F3DBBAF-88D5-46AE-AF6A-40519A2BB463}" dt="2024-02-29T12:01:13.931" v="515" actId="478"/>
          <ac:spMkLst>
            <pc:docMk/>
            <pc:sldMk cId="964687561" sldId="280"/>
            <ac:spMk id="2" creationId="{51E46787-2812-8BFE-E07A-6BD03B599FD8}"/>
          </ac:spMkLst>
        </pc:spChg>
        <pc:spChg chg="del">
          <ac:chgData name="Andrew Key Katsura Tominaga Yamagata" userId="13e4142fba3f0ed5" providerId="LiveId" clId="{3F3DBBAF-88D5-46AE-AF6A-40519A2BB463}" dt="2024-02-29T12:01:16.340" v="516" actId="478"/>
          <ac:spMkLst>
            <pc:docMk/>
            <pc:sldMk cId="964687561" sldId="280"/>
            <ac:spMk id="3" creationId="{DA27563E-6E0E-93B6-46A2-9A0A586B57D0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2:01:17.997" v="518" actId="26606"/>
          <ac:spMkLst>
            <pc:docMk/>
            <pc:sldMk cId="964687561" sldId="280"/>
            <ac:spMk id="22" creationId="{3ECA69A1-7536-43AC-85EF-C7106179F5ED}"/>
          </ac:spMkLst>
        </pc:spChg>
        <pc:picChg chg="add del mod">
          <ac:chgData name="Andrew Key Katsura Tominaga Yamagata" userId="13e4142fba3f0ed5" providerId="LiveId" clId="{3F3DBBAF-88D5-46AE-AF6A-40519A2BB463}" dt="2024-02-29T12:12:51.714" v="547" actId="478"/>
          <ac:picMkLst>
            <pc:docMk/>
            <pc:sldMk cId="964687561" sldId="280"/>
            <ac:picMk id="5" creationId="{366FC3ED-4473-5451-F63B-D015B742CAC0}"/>
          </ac:picMkLst>
        </pc:picChg>
        <pc:picChg chg="add mod">
          <ac:chgData name="Andrew Key Katsura Tominaga Yamagata" userId="13e4142fba3f0ed5" providerId="LiveId" clId="{3F3DBBAF-88D5-46AE-AF6A-40519A2BB463}" dt="2024-02-29T12:13:22.221" v="552" actId="14100"/>
          <ac:picMkLst>
            <pc:docMk/>
            <pc:sldMk cId="964687561" sldId="280"/>
            <ac:picMk id="7" creationId="{42EF7282-1501-533C-1DFB-0F27061DE49A}"/>
          </ac:picMkLst>
        </pc:picChg>
      </pc:sldChg>
      <pc:sldChg chg="addSp delSp modSp new mod ord setBg setClrOvrMap">
        <pc:chgData name="Andrew Key Katsura Tominaga Yamagata" userId="13e4142fba3f0ed5" providerId="LiveId" clId="{3F3DBBAF-88D5-46AE-AF6A-40519A2BB463}" dt="2024-02-29T14:30:57.173" v="788"/>
        <pc:sldMkLst>
          <pc:docMk/>
          <pc:sldMk cId="859517626" sldId="281"/>
        </pc:sldMkLst>
        <pc:spChg chg="del">
          <ac:chgData name="Andrew Key Katsura Tominaga Yamagata" userId="13e4142fba3f0ed5" providerId="LiveId" clId="{3F3DBBAF-88D5-46AE-AF6A-40519A2BB463}" dt="2024-02-29T12:02:09.362" v="521" actId="478"/>
          <ac:spMkLst>
            <pc:docMk/>
            <pc:sldMk cId="859517626" sldId="281"/>
            <ac:spMk id="2" creationId="{13D921BA-9586-E1F6-8AC5-2C36826D10B8}"/>
          </ac:spMkLst>
        </pc:spChg>
        <pc:spChg chg="del">
          <ac:chgData name="Andrew Key Katsura Tominaga Yamagata" userId="13e4142fba3f0ed5" providerId="LiveId" clId="{3F3DBBAF-88D5-46AE-AF6A-40519A2BB463}" dt="2024-02-29T12:02:07.063" v="520" actId="478"/>
          <ac:spMkLst>
            <pc:docMk/>
            <pc:sldMk cId="859517626" sldId="281"/>
            <ac:spMk id="3" creationId="{91E49EAC-706A-EE06-A9A4-8D84E31FA9A8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2:02:12.164" v="523" actId="26606"/>
          <ac:spMkLst>
            <pc:docMk/>
            <pc:sldMk cId="859517626" sldId="281"/>
            <ac:spMk id="22" creationId="{3ECA69A1-7536-43AC-85EF-C7106179F5ED}"/>
          </ac:spMkLst>
        </pc:spChg>
        <pc:picChg chg="add del mod">
          <ac:chgData name="Andrew Key Katsura Tominaga Yamagata" userId="13e4142fba3f0ed5" providerId="LiveId" clId="{3F3DBBAF-88D5-46AE-AF6A-40519A2BB463}" dt="2024-02-29T12:12:53.756" v="548" actId="478"/>
          <ac:picMkLst>
            <pc:docMk/>
            <pc:sldMk cId="859517626" sldId="281"/>
            <ac:picMk id="5" creationId="{4F7B1E3A-0714-3C00-9912-27C3227B77A0}"/>
          </ac:picMkLst>
        </pc:picChg>
        <pc:picChg chg="add mod">
          <ac:chgData name="Andrew Key Katsura Tominaga Yamagata" userId="13e4142fba3f0ed5" providerId="LiveId" clId="{3F3DBBAF-88D5-46AE-AF6A-40519A2BB463}" dt="2024-02-29T12:13:51.613" v="555" actId="14100"/>
          <ac:picMkLst>
            <pc:docMk/>
            <pc:sldMk cId="859517626" sldId="281"/>
            <ac:picMk id="7" creationId="{48117F0B-3E1E-8AF0-9051-F789186D4B9C}"/>
          </ac:picMkLst>
        </pc:picChg>
      </pc:sldChg>
      <pc:sldChg chg="addSp delSp modSp new mod ord setBg setClrOvrMap">
        <pc:chgData name="Andrew Key Katsura Tominaga Yamagata" userId="13e4142fba3f0ed5" providerId="LiveId" clId="{3F3DBBAF-88D5-46AE-AF6A-40519A2BB463}" dt="2024-02-29T14:31:08.219" v="790"/>
        <pc:sldMkLst>
          <pc:docMk/>
          <pc:sldMk cId="3662280532" sldId="282"/>
        </pc:sldMkLst>
        <pc:spChg chg="del">
          <ac:chgData name="Andrew Key Katsura Tominaga Yamagata" userId="13e4142fba3f0ed5" providerId="LiveId" clId="{3F3DBBAF-88D5-46AE-AF6A-40519A2BB463}" dt="2024-02-29T12:03:37.494" v="526" actId="478"/>
          <ac:spMkLst>
            <pc:docMk/>
            <pc:sldMk cId="3662280532" sldId="282"/>
            <ac:spMk id="2" creationId="{FA4B1366-C0FA-89B3-BDCF-57F5D465D779}"/>
          </ac:spMkLst>
        </pc:spChg>
        <pc:spChg chg="del">
          <ac:chgData name="Andrew Key Katsura Tominaga Yamagata" userId="13e4142fba3f0ed5" providerId="LiveId" clId="{3F3DBBAF-88D5-46AE-AF6A-40519A2BB463}" dt="2024-02-29T12:03:35.430" v="525" actId="478"/>
          <ac:spMkLst>
            <pc:docMk/>
            <pc:sldMk cId="3662280532" sldId="282"/>
            <ac:spMk id="3" creationId="{6958AE57-04A9-BC97-63D3-1E105669FE78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2:03:40.325" v="528" actId="26606"/>
          <ac:spMkLst>
            <pc:docMk/>
            <pc:sldMk cId="3662280532" sldId="282"/>
            <ac:spMk id="22" creationId="{3ECA69A1-7536-43AC-85EF-C7106179F5ED}"/>
          </ac:spMkLst>
        </pc:spChg>
        <pc:picChg chg="add del mod">
          <ac:chgData name="Andrew Key Katsura Tominaga Yamagata" userId="13e4142fba3f0ed5" providerId="LiveId" clId="{3F3DBBAF-88D5-46AE-AF6A-40519A2BB463}" dt="2024-02-29T12:06:01.717" v="534" actId="478"/>
          <ac:picMkLst>
            <pc:docMk/>
            <pc:sldMk cId="3662280532" sldId="282"/>
            <ac:picMk id="5" creationId="{710AA361-5C57-F396-0800-CEC85A20737C}"/>
          </ac:picMkLst>
        </pc:picChg>
        <pc:picChg chg="add mod">
          <ac:chgData name="Andrew Key Katsura Tominaga Yamagata" userId="13e4142fba3f0ed5" providerId="LiveId" clId="{3F3DBBAF-88D5-46AE-AF6A-40519A2BB463}" dt="2024-02-29T12:07:09.502" v="540" actId="1076"/>
          <ac:picMkLst>
            <pc:docMk/>
            <pc:sldMk cId="3662280532" sldId="282"/>
            <ac:picMk id="7" creationId="{1A34DD9B-988A-730B-CEEE-62A31265D94C}"/>
          </ac:picMkLst>
        </pc:picChg>
      </pc:sldChg>
      <pc:sldChg chg="delSp new del mod">
        <pc:chgData name="Andrew Key Katsura Tominaga Yamagata" userId="13e4142fba3f0ed5" providerId="LiveId" clId="{3F3DBBAF-88D5-46AE-AF6A-40519A2BB463}" dt="2024-02-29T12:14:10.394" v="556" actId="47"/>
        <pc:sldMkLst>
          <pc:docMk/>
          <pc:sldMk cId="1572419725" sldId="283"/>
        </pc:sldMkLst>
        <pc:spChg chg="del">
          <ac:chgData name="Andrew Key Katsura Tominaga Yamagata" userId="13e4142fba3f0ed5" providerId="LiveId" clId="{3F3DBBAF-88D5-46AE-AF6A-40519A2BB463}" dt="2024-02-29T12:03:45.968" v="530" actId="478"/>
          <ac:spMkLst>
            <pc:docMk/>
            <pc:sldMk cId="1572419725" sldId="283"/>
            <ac:spMk id="2" creationId="{1443259E-32A6-5C37-A1B5-80F4E653C2E9}"/>
          </ac:spMkLst>
        </pc:spChg>
        <pc:spChg chg="del">
          <ac:chgData name="Andrew Key Katsura Tominaga Yamagata" userId="13e4142fba3f0ed5" providerId="LiveId" clId="{3F3DBBAF-88D5-46AE-AF6A-40519A2BB463}" dt="2024-02-29T12:03:47.409" v="531" actId="478"/>
          <ac:spMkLst>
            <pc:docMk/>
            <pc:sldMk cId="1572419725" sldId="283"/>
            <ac:spMk id="3" creationId="{0A784403-1648-12DF-42BF-1DB1B91493C8}"/>
          </ac:spMkLst>
        </pc:spChg>
      </pc:sldChg>
      <pc:sldChg chg="addSp delSp modSp add mod ord">
        <pc:chgData name="Andrew Key Katsura Tominaga Yamagata" userId="13e4142fba3f0ed5" providerId="LiveId" clId="{3F3DBBAF-88D5-46AE-AF6A-40519A2BB463}" dt="2024-02-29T14:31:09.783" v="792"/>
        <pc:sldMkLst>
          <pc:docMk/>
          <pc:sldMk cId="3541806819" sldId="284"/>
        </pc:sldMkLst>
        <pc:picChg chg="add mod">
          <ac:chgData name="Andrew Key Katsura Tominaga Yamagata" userId="13e4142fba3f0ed5" providerId="LiveId" clId="{3F3DBBAF-88D5-46AE-AF6A-40519A2BB463}" dt="2024-02-29T12:08:07.192" v="546" actId="14100"/>
          <ac:picMkLst>
            <pc:docMk/>
            <pc:sldMk cId="3541806819" sldId="284"/>
            <ac:picMk id="3" creationId="{E964E681-2440-0614-B2CE-A52EC900C988}"/>
          </ac:picMkLst>
        </pc:picChg>
        <pc:picChg chg="del">
          <ac:chgData name="Andrew Key Katsura Tominaga Yamagata" userId="13e4142fba3f0ed5" providerId="LiveId" clId="{3F3DBBAF-88D5-46AE-AF6A-40519A2BB463}" dt="2024-02-29T12:07:21.500" v="541" actId="478"/>
          <ac:picMkLst>
            <pc:docMk/>
            <pc:sldMk cId="3541806819" sldId="284"/>
            <ac:picMk id="5" creationId="{BFA915CA-7109-79BE-7FE7-6E35B5B83E2D}"/>
          </ac:picMkLst>
        </pc:picChg>
      </pc:sldChg>
      <pc:sldChg chg="addSp delSp modSp add mod ord">
        <pc:chgData name="Andrew Key Katsura Tominaga Yamagata" userId="13e4142fba3f0ed5" providerId="LiveId" clId="{3F3DBBAF-88D5-46AE-AF6A-40519A2BB463}" dt="2024-02-29T16:40:25.028" v="842"/>
        <pc:sldMkLst>
          <pc:docMk/>
          <pc:sldMk cId="2987967462" sldId="285"/>
        </pc:sldMkLst>
        <pc:picChg chg="add del mod">
          <ac:chgData name="Andrew Key Katsura Tominaga Yamagata" userId="13e4142fba3f0ed5" providerId="LiveId" clId="{3F3DBBAF-88D5-46AE-AF6A-40519A2BB463}" dt="2024-02-29T12:23:37.511" v="563" actId="478"/>
          <ac:picMkLst>
            <pc:docMk/>
            <pc:sldMk cId="2987967462" sldId="285"/>
            <ac:picMk id="3" creationId="{E547173C-1872-A688-2B60-1549F61539A9}"/>
          </ac:picMkLst>
        </pc:picChg>
        <pc:picChg chg="del">
          <ac:chgData name="Andrew Key Katsura Tominaga Yamagata" userId="13e4142fba3f0ed5" providerId="LiveId" clId="{3F3DBBAF-88D5-46AE-AF6A-40519A2BB463}" dt="2024-02-29T12:07:23.566" v="542" actId="478"/>
          <ac:picMkLst>
            <pc:docMk/>
            <pc:sldMk cId="2987967462" sldId="285"/>
            <ac:picMk id="5" creationId="{C88D0DB5-A931-E084-27B2-21545FF08DF9}"/>
          </ac:picMkLst>
        </pc:picChg>
        <pc:picChg chg="add mod">
          <ac:chgData name="Andrew Key Katsura Tominaga Yamagata" userId="13e4142fba3f0ed5" providerId="LiveId" clId="{3F3DBBAF-88D5-46AE-AF6A-40519A2BB463}" dt="2024-02-29T12:29:56.402" v="567" actId="14100"/>
          <ac:picMkLst>
            <pc:docMk/>
            <pc:sldMk cId="2987967462" sldId="285"/>
            <ac:picMk id="6" creationId="{42473B63-527B-B466-ED04-D45A3C0BF563}"/>
          </ac:picMkLst>
        </pc:picChg>
      </pc:sldChg>
      <pc:sldChg chg="addSp delSp modSp new mod setBg setClrOvrMap">
        <pc:chgData name="Andrew Key Katsura Tominaga Yamagata" userId="13e4142fba3f0ed5" providerId="LiveId" clId="{3F3DBBAF-88D5-46AE-AF6A-40519A2BB463}" dt="2024-02-29T12:31:32.897" v="572" actId="26606"/>
        <pc:sldMkLst>
          <pc:docMk/>
          <pc:sldMk cId="1774704550" sldId="286"/>
        </pc:sldMkLst>
        <pc:spChg chg="del">
          <ac:chgData name="Andrew Key Katsura Tominaga Yamagata" userId="13e4142fba3f0ed5" providerId="LiveId" clId="{3F3DBBAF-88D5-46AE-AF6A-40519A2BB463}" dt="2024-02-29T12:30:44.208" v="570" actId="478"/>
          <ac:spMkLst>
            <pc:docMk/>
            <pc:sldMk cId="1774704550" sldId="286"/>
            <ac:spMk id="2" creationId="{7AEC0064-4A59-2BD9-FCB2-1CE1806B61B4}"/>
          </ac:spMkLst>
        </pc:spChg>
        <pc:spChg chg="del">
          <ac:chgData name="Andrew Key Katsura Tominaga Yamagata" userId="13e4142fba3f0ed5" providerId="LiveId" clId="{3F3DBBAF-88D5-46AE-AF6A-40519A2BB463}" dt="2024-02-29T12:30:43.093" v="569" actId="478"/>
          <ac:spMkLst>
            <pc:docMk/>
            <pc:sldMk cId="1774704550" sldId="286"/>
            <ac:spMk id="3" creationId="{DBF558B8-0999-4142-C3A1-4D558AFDA339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10" creationId="{F3060C83-F051-4F0E-ABAD-AA0DFC48B218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12" creationId="{83C98ABE-055B-441F-B07E-44F97F083C39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14" creationId="{29FDB030-9B49-4CED-8CCD-4D99382388AC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16" creationId="{3783CA14-24A1-485C-8B30-D6A5D87987AD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18" creationId="{9A97C86A-04D6-40F7-AE84-31AB43E6A846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20" creationId="{FF9F2414-84E8-453E-B1F3-389FDE8192D9}"/>
          </ac:spMkLst>
        </pc:spChg>
        <pc:spChg chg="add">
          <ac:chgData name="Andrew Key Katsura Tominaga Yamagata" userId="13e4142fba3f0ed5" providerId="LiveId" clId="{3F3DBBAF-88D5-46AE-AF6A-40519A2BB463}" dt="2024-02-29T12:31:32.897" v="572" actId="26606"/>
          <ac:spMkLst>
            <pc:docMk/>
            <pc:sldMk cId="1774704550" sldId="286"/>
            <ac:spMk id="22" creationId="{3ECA69A1-7536-43AC-85EF-C7106179F5ED}"/>
          </ac:spMkLst>
        </pc:spChg>
        <pc:picChg chg="add mod">
          <ac:chgData name="Andrew Key Katsura Tominaga Yamagata" userId="13e4142fba3f0ed5" providerId="LiveId" clId="{3F3DBBAF-88D5-46AE-AF6A-40519A2BB463}" dt="2024-02-29T12:31:32.897" v="572" actId="26606"/>
          <ac:picMkLst>
            <pc:docMk/>
            <pc:sldMk cId="1774704550" sldId="286"/>
            <ac:picMk id="5" creationId="{DD2B5AFB-F08B-A045-64CA-40BA8912E405}"/>
          </ac:picMkLst>
        </pc:picChg>
      </pc:sldChg>
      <pc:sldChg chg="addSp delSp modSp add mod">
        <pc:chgData name="Andrew Key Katsura Tominaga Yamagata" userId="13e4142fba3f0ed5" providerId="LiveId" clId="{3F3DBBAF-88D5-46AE-AF6A-40519A2BB463}" dt="2024-02-29T12:32:42.581" v="578" actId="1076"/>
        <pc:sldMkLst>
          <pc:docMk/>
          <pc:sldMk cId="2339723474" sldId="287"/>
        </pc:sldMkLst>
        <pc:picChg chg="add mod">
          <ac:chgData name="Andrew Key Katsura Tominaga Yamagata" userId="13e4142fba3f0ed5" providerId="LiveId" clId="{3F3DBBAF-88D5-46AE-AF6A-40519A2BB463}" dt="2024-02-29T12:32:42.581" v="578" actId="1076"/>
          <ac:picMkLst>
            <pc:docMk/>
            <pc:sldMk cId="2339723474" sldId="287"/>
            <ac:picMk id="3" creationId="{14639C78-6845-81F4-3237-5007846B722A}"/>
          </ac:picMkLst>
        </pc:picChg>
        <pc:picChg chg="del">
          <ac:chgData name="Andrew Key Katsura Tominaga Yamagata" userId="13e4142fba3f0ed5" providerId="LiveId" clId="{3F3DBBAF-88D5-46AE-AF6A-40519A2BB463}" dt="2024-02-29T12:32:34.200" v="574" actId="478"/>
          <ac:picMkLst>
            <pc:docMk/>
            <pc:sldMk cId="2339723474" sldId="287"/>
            <ac:picMk id="5" creationId="{175BF7F0-5EDA-E3C6-ADA1-9734ABF8A312}"/>
          </ac:picMkLst>
        </pc:picChg>
      </pc:sldChg>
      <pc:sldChg chg="addSp delSp modSp new mod">
        <pc:chgData name="Andrew Key Katsura Tominaga Yamagata" userId="13e4142fba3f0ed5" providerId="LiveId" clId="{3F3DBBAF-88D5-46AE-AF6A-40519A2BB463}" dt="2024-02-29T14:34:47.907" v="817" actId="1076"/>
        <pc:sldMkLst>
          <pc:docMk/>
          <pc:sldMk cId="1160476111" sldId="288"/>
        </pc:sldMkLst>
        <pc:spChg chg="del">
          <ac:chgData name="Andrew Key Katsura Tominaga Yamagata" userId="13e4142fba3f0ed5" providerId="LiveId" clId="{3F3DBBAF-88D5-46AE-AF6A-40519A2BB463}" dt="2024-02-29T14:28:32.924" v="783" actId="478"/>
          <ac:spMkLst>
            <pc:docMk/>
            <pc:sldMk cId="1160476111" sldId="288"/>
            <ac:spMk id="2" creationId="{77ED3AE3-D7AD-5644-2355-0DE32EE855D5}"/>
          </ac:spMkLst>
        </pc:spChg>
        <pc:spChg chg="del">
          <ac:chgData name="Andrew Key Katsura Tominaga Yamagata" userId="13e4142fba3f0ed5" providerId="LiveId" clId="{3F3DBBAF-88D5-46AE-AF6A-40519A2BB463}" dt="2024-02-29T14:28:34.057" v="784" actId="478"/>
          <ac:spMkLst>
            <pc:docMk/>
            <pc:sldMk cId="1160476111" sldId="288"/>
            <ac:spMk id="3" creationId="{AB9198FC-EC4F-88E7-6942-80549F854DBB}"/>
          </ac:spMkLst>
        </pc:spChg>
        <pc:picChg chg="add del mod">
          <ac:chgData name="Andrew Key Katsura Tominaga Yamagata" userId="13e4142fba3f0ed5" providerId="LiveId" clId="{3F3DBBAF-88D5-46AE-AF6A-40519A2BB463}" dt="2024-02-29T14:32:55.552" v="801" actId="478"/>
          <ac:picMkLst>
            <pc:docMk/>
            <pc:sldMk cId="1160476111" sldId="288"/>
            <ac:picMk id="5" creationId="{16DA4971-F02C-64E1-8B43-CA55E25E52A1}"/>
          </ac:picMkLst>
        </pc:picChg>
        <pc:picChg chg="add mod">
          <ac:chgData name="Andrew Key Katsura Tominaga Yamagata" userId="13e4142fba3f0ed5" providerId="LiveId" clId="{3F3DBBAF-88D5-46AE-AF6A-40519A2BB463}" dt="2024-02-29T14:34:47.907" v="817" actId="1076"/>
          <ac:picMkLst>
            <pc:docMk/>
            <pc:sldMk cId="1160476111" sldId="288"/>
            <ac:picMk id="7" creationId="{336F8A94-BE30-0275-54B2-EE7A55127DC1}"/>
          </ac:picMkLst>
        </pc:picChg>
        <pc:picChg chg="add mod">
          <ac:chgData name="Andrew Key Katsura Tominaga Yamagata" userId="13e4142fba3f0ed5" providerId="LiveId" clId="{3F3DBBAF-88D5-46AE-AF6A-40519A2BB463}" dt="2024-02-29T14:34:39.660" v="816" actId="1076"/>
          <ac:picMkLst>
            <pc:docMk/>
            <pc:sldMk cId="1160476111" sldId="288"/>
            <ac:picMk id="9" creationId="{B2B9CE27-2283-4DDA-F60E-58FC525060BF}"/>
          </ac:picMkLst>
        </pc:picChg>
        <pc:picChg chg="add mod">
          <ac:chgData name="Andrew Key Katsura Tominaga Yamagata" userId="13e4142fba3f0ed5" providerId="LiveId" clId="{3F3DBBAF-88D5-46AE-AF6A-40519A2BB463}" dt="2024-02-29T14:34:27.279" v="815" actId="1076"/>
          <ac:picMkLst>
            <pc:docMk/>
            <pc:sldMk cId="1160476111" sldId="288"/>
            <ac:picMk id="11" creationId="{CE37FC62-F563-C057-B7FA-F23226D8F955}"/>
          </ac:picMkLst>
        </pc:picChg>
      </pc:sldChg>
      <pc:sldChg chg="addSp delSp modSp new mod setBg addAnim delAnim">
        <pc:chgData name="Andrew Key Katsura Tominaga Yamagata" userId="13e4142fba3f0ed5" providerId="LiveId" clId="{3F3DBBAF-88D5-46AE-AF6A-40519A2BB463}" dt="2024-02-29T14:01:55.240" v="776" actId="26606"/>
        <pc:sldMkLst>
          <pc:docMk/>
          <pc:sldMk cId="1016788086" sldId="289"/>
        </pc:sldMkLst>
        <pc:spChg chg="mod">
          <ac:chgData name="Andrew Key Katsura Tominaga Yamagata" userId="13e4142fba3f0ed5" providerId="LiveId" clId="{3F3DBBAF-88D5-46AE-AF6A-40519A2BB463}" dt="2024-02-29T14:01:55.240" v="776" actId="26606"/>
          <ac:spMkLst>
            <pc:docMk/>
            <pc:sldMk cId="1016788086" sldId="289"/>
            <ac:spMk id="2" creationId="{56A66B8F-1FC3-B52F-3CA2-D1517D5DD505}"/>
          </ac:spMkLst>
        </pc:spChg>
        <pc:spChg chg="del">
          <ac:chgData name="Andrew Key Katsura Tominaga Yamagata" userId="13e4142fba3f0ed5" providerId="LiveId" clId="{3F3DBBAF-88D5-46AE-AF6A-40519A2BB463}" dt="2024-02-29T14:00:31.558" v="761" actId="478"/>
          <ac:spMkLst>
            <pc:docMk/>
            <pc:sldMk cId="1016788086" sldId="289"/>
            <ac:spMk id="3" creationId="{709D818B-37BA-5A97-E31C-72C14D5AC078}"/>
          </ac:spMkLst>
        </pc:spChg>
        <pc:spChg chg="add del">
          <ac:chgData name="Andrew Key Katsura Tominaga Yamagata" userId="13e4142fba3f0ed5" providerId="LiveId" clId="{3F3DBBAF-88D5-46AE-AF6A-40519A2BB463}" dt="2024-02-29T14:01:55.233" v="775" actId="26606"/>
          <ac:spMkLst>
            <pc:docMk/>
            <pc:sldMk cId="1016788086" sldId="289"/>
            <ac:spMk id="8" creationId="{EB0222B5-B739-82A9-5CCC-C5585AE12A69}"/>
          </ac:spMkLst>
        </pc:spChg>
        <pc:spChg chg="add del">
          <ac:chgData name="Andrew Key Katsura Tominaga Yamagata" userId="13e4142fba3f0ed5" providerId="LiveId" clId="{3F3DBBAF-88D5-46AE-AF6A-40519A2BB463}" dt="2024-02-29T14:01:55.233" v="775" actId="26606"/>
          <ac:spMkLst>
            <pc:docMk/>
            <pc:sldMk cId="1016788086" sldId="289"/>
            <ac:spMk id="10" creationId="{5BE23E75-E7E9-4D9F-6D25-5512363F8621}"/>
          </ac:spMkLst>
        </pc:spChg>
        <pc:spChg chg="add">
          <ac:chgData name="Andrew Key Katsura Tominaga Yamagata" userId="13e4142fba3f0ed5" providerId="LiveId" clId="{3F3DBBAF-88D5-46AE-AF6A-40519A2BB463}" dt="2024-02-29T14:01:55.240" v="776" actId="26606"/>
          <ac:spMkLst>
            <pc:docMk/>
            <pc:sldMk cId="1016788086" sldId="289"/>
            <ac:spMk id="14" creationId="{1F9EB61A-CFD3-3398-6448-72CE004E3C86}"/>
          </ac:spMkLst>
        </pc:spChg>
        <pc:spChg chg="add">
          <ac:chgData name="Andrew Key Katsura Tominaga Yamagata" userId="13e4142fba3f0ed5" providerId="LiveId" clId="{3F3DBBAF-88D5-46AE-AF6A-40519A2BB463}" dt="2024-02-29T14:01:55.240" v="776" actId="26606"/>
          <ac:spMkLst>
            <pc:docMk/>
            <pc:sldMk cId="1016788086" sldId="289"/>
            <ac:spMk id="15" creationId="{39E0238D-E295-49BE-9BFE-E9189D69ED3A}"/>
          </ac:spMkLst>
        </pc:spChg>
        <pc:spChg chg="add">
          <ac:chgData name="Andrew Key Katsura Tominaga Yamagata" userId="13e4142fba3f0ed5" providerId="LiveId" clId="{3F3DBBAF-88D5-46AE-AF6A-40519A2BB463}" dt="2024-02-29T14:01:55.240" v="776" actId="26606"/>
          <ac:spMkLst>
            <pc:docMk/>
            <pc:sldMk cId="1016788086" sldId="289"/>
            <ac:spMk id="16" creationId="{D85E9A4A-0183-4A3C-B68E-A229278915E2}"/>
          </ac:spMkLst>
        </pc:spChg>
        <pc:spChg chg="add">
          <ac:chgData name="Andrew Key Katsura Tominaga Yamagata" userId="13e4142fba3f0ed5" providerId="LiveId" clId="{3F3DBBAF-88D5-46AE-AF6A-40519A2BB463}" dt="2024-02-29T14:01:55.240" v="776" actId="26606"/>
          <ac:spMkLst>
            <pc:docMk/>
            <pc:sldMk cId="1016788086" sldId="289"/>
            <ac:spMk id="17" creationId="{13A48C6C-3CC4-4EE5-A773-EC1EB7F59CD4}"/>
          </ac:spMkLst>
        </pc:spChg>
        <pc:picChg chg="add del">
          <ac:chgData name="Andrew Key Katsura Tominaga Yamagata" userId="13e4142fba3f0ed5" providerId="LiveId" clId="{3F3DBBAF-88D5-46AE-AF6A-40519A2BB463}" dt="2024-02-29T14:01:55.233" v="775" actId="26606"/>
          <ac:picMkLst>
            <pc:docMk/>
            <pc:sldMk cId="1016788086" sldId="289"/>
            <ac:picMk id="4" creationId="{E332E279-1C42-BA49-01B3-3E10FA877059}"/>
          </ac:picMkLst>
        </pc:picChg>
        <pc:picChg chg="add">
          <ac:chgData name="Andrew Key Katsura Tominaga Yamagata" userId="13e4142fba3f0ed5" providerId="LiveId" clId="{3F3DBBAF-88D5-46AE-AF6A-40519A2BB463}" dt="2024-02-29T14:01:55.240" v="776" actId="26606"/>
          <ac:picMkLst>
            <pc:docMk/>
            <pc:sldMk cId="1016788086" sldId="289"/>
            <ac:picMk id="18" creationId="{1394F867-FEF3-2C62-9284-2B989B825B62}"/>
          </ac:picMkLst>
        </pc:picChg>
        <pc:cxnChg chg="add del">
          <ac:chgData name="Andrew Key Katsura Tominaga Yamagata" userId="13e4142fba3f0ed5" providerId="LiveId" clId="{3F3DBBAF-88D5-46AE-AF6A-40519A2BB463}" dt="2024-02-29T14:01:55.233" v="775" actId="26606"/>
          <ac:cxnSpMkLst>
            <pc:docMk/>
            <pc:sldMk cId="1016788086" sldId="289"/>
            <ac:cxnSpMk id="12" creationId="{61B115DB-65EB-3FC3-7284-CFDF4ADC60B6}"/>
          </ac:cxnSpMkLst>
        </pc:cxnChg>
      </pc:sldChg>
      <pc:sldChg chg="addSp delSp modSp new mod">
        <pc:chgData name="Andrew Key Katsura Tominaga Yamagata" userId="13e4142fba3f0ed5" providerId="LiveId" clId="{3F3DBBAF-88D5-46AE-AF6A-40519A2BB463}" dt="2024-02-29T19:53:13.253" v="866" actId="14100"/>
        <pc:sldMkLst>
          <pc:docMk/>
          <pc:sldMk cId="3651419143" sldId="290"/>
        </pc:sldMkLst>
        <pc:spChg chg="del">
          <ac:chgData name="Andrew Key Katsura Tominaga Yamagata" userId="13e4142fba3f0ed5" providerId="LiveId" clId="{3F3DBBAF-88D5-46AE-AF6A-40519A2BB463}" dt="2024-02-29T14:26:33.100" v="780" actId="478"/>
          <ac:spMkLst>
            <pc:docMk/>
            <pc:sldMk cId="3651419143" sldId="290"/>
            <ac:spMk id="2" creationId="{4F25AFCB-6C4A-7B20-9A8B-0D39444D52B4}"/>
          </ac:spMkLst>
        </pc:spChg>
        <pc:spChg chg="add mod">
          <ac:chgData name="Andrew Key Katsura Tominaga Yamagata" userId="13e4142fba3f0ed5" providerId="LiveId" clId="{3F3DBBAF-88D5-46AE-AF6A-40519A2BB463}" dt="2024-02-29T19:53:13.253" v="866" actId="14100"/>
          <ac:spMkLst>
            <pc:docMk/>
            <pc:sldMk cId="3651419143" sldId="290"/>
            <ac:spMk id="2" creationId="{AEBA4D2A-F994-02EC-4A34-888A74EFA789}"/>
          </ac:spMkLst>
        </pc:spChg>
        <pc:spChg chg="mod">
          <ac:chgData name="Andrew Key Katsura Tominaga Yamagata" userId="13e4142fba3f0ed5" providerId="LiveId" clId="{3F3DBBAF-88D5-46AE-AF6A-40519A2BB463}" dt="2024-02-29T19:52:14.866" v="843" actId="14100"/>
          <ac:spMkLst>
            <pc:docMk/>
            <pc:sldMk cId="3651419143" sldId="290"/>
            <ac:spMk id="3" creationId="{432034BB-75C3-B56B-0674-40AE50C0481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F3E8D-74F9-4935-8C21-FD0FBFC931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C969AA7-BCD5-4145-9021-CE2E46EFFFB9}">
      <dgm:prSet custT="1"/>
      <dgm:spPr/>
      <dgm:t>
        <a:bodyPr/>
        <a:lstStyle/>
        <a:p>
          <a:pPr>
            <a:defRPr cap="all"/>
          </a:pPr>
          <a:r>
            <a:rPr lang="pt-BR" sz="2400" b="0" i="0" dirty="0"/>
            <a:t>Criação de ambiente de desenvolvimento nas Nuvens.</a:t>
          </a:r>
          <a:endParaRPr lang="en-US" sz="2400" dirty="0"/>
        </a:p>
      </dgm:t>
    </dgm:pt>
    <dgm:pt modelId="{175253B0-348A-4A61-8007-8B050A979266}" type="parTrans" cxnId="{34E3F019-0973-493B-B278-9EBDAE24FA1E}">
      <dgm:prSet/>
      <dgm:spPr/>
      <dgm:t>
        <a:bodyPr/>
        <a:lstStyle/>
        <a:p>
          <a:endParaRPr lang="en-US"/>
        </a:p>
      </dgm:t>
    </dgm:pt>
    <dgm:pt modelId="{AAE140C7-D1AA-471F-812F-9476D404C34C}" type="sibTrans" cxnId="{34E3F019-0973-493B-B278-9EBDAE24FA1E}">
      <dgm:prSet/>
      <dgm:spPr/>
      <dgm:t>
        <a:bodyPr/>
        <a:lstStyle/>
        <a:p>
          <a:endParaRPr lang="en-US"/>
        </a:p>
      </dgm:t>
    </dgm:pt>
    <dgm:pt modelId="{FF2F822A-CC83-4CD3-A8BF-AB860E3E6540}">
      <dgm:prSet/>
      <dgm:spPr/>
      <dgm:t>
        <a:bodyPr/>
        <a:lstStyle/>
        <a:p>
          <a:pPr>
            <a:defRPr cap="all"/>
          </a:pPr>
          <a:r>
            <a:rPr lang="pt-BR" b="0" i="0" dirty="0"/>
            <a:t>Construção de um dashboard com Python.</a:t>
          </a:r>
          <a:endParaRPr lang="en-US" dirty="0"/>
        </a:p>
      </dgm:t>
    </dgm:pt>
    <dgm:pt modelId="{0A81FF59-95C1-4AEC-9B2F-73656C3C84BA}" type="parTrans" cxnId="{4926E4F7-2DC4-42AE-9881-CA932112E359}">
      <dgm:prSet/>
      <dgm:spPr/>
      <dgm:t>
        <a:bodyPr/>
        <a:lstStyle/>
        <a:p>
          <a:endParaRPr lang="en-US"/>
        </a:p>
      </dgm:t>
    </dgm:pt>
    <dgm:pt modelId="{D4064441-A251-49F2-91DB-69AE9A21BEC8}" type="sibTrans" cxnId="{4926E4F7-2DC4-42AE-9881-CA932112E359}">
      <dgm:prSet/>
      <dgm:spPr/>
      <dgm:t>
        <a:bodyPr/>
        <a:lstStyle/>
        <a:p>
          <a:endParaRPr lang="en-US"/>
        </a:p>
      </dgm:t>
    </dgm:pt>
    <dgm:pt modelId="{9D51E2F1-30D7-47C6-A6F8-03116ADEBB1C}">
      <dgm:prSet/>
      <dgm:spPr/>
      <dgm:t>
        <a:bodyPr/>
        <a:lstStyle/>
        <a:p>
          <a:pPr>
            <a:defRPr cap="all"/>
          </a:pPr>
          <a:r>
            <a:rPr lang="pt-BR" b="0" i="0" dirty="0"/>
            <a:t>Publicação do dashboard em um servidor Cloud.</a:t>
          </a:r>
          <a:endParaRPr lang="en-US" dirty="0"/>
        </a:p>
      </dgm:t>
    </dgm:pt>
    <dgm:pt modelId="{A4142005-02BD-4C74-951B-DBC0E9036A77}" type="parTrans" cxnId="{71E7CE44-85B4-4E3D-92C5-844077E537F7}">
      <dgm:prSet/>
      <dgm:spPr/>
      <dgm:t>
        <a:bodyPr/>
        <a:lstStyle/>
        <a:p>
          <a:endParaRPr lang="en-US"/>
        </a:p>
      </dgm:t>
    </dgm:pt>
    <dgm:pt modelId="{DFB14083-5A58-497D-870E-EDBBA1E120A3}" type="sibTrans" cxnId="{71E7CE44-85B4-4E3D-92C5-844077E537F7}">
      <dgm:prSet/>
      <dgm:spPr/>
      <dgm:t>
        <a:bodyPr/>
        <a:lstStyle/>
        <a:p>
          <a:endParaRPr lang="en-US"/>
        </a:p>
      </dgm:t>
    </dgm:pt>
    <dgm:pt modelId="{09E953F4-EF28-4B14-9530-1573B80E3A6F}" type="pres">
      <dgm:prSet presAssocID="{C42F3E8D-74F9-4935-8C21-FD0FBFC931AA}" presName="root" presStyleCnt="0">
        <dgm:presLayoutVars>
          <dgm:dir/>
          <dgm:resizeHandles val="exact"/>
        </dgm:presLayoutVars>
      </dgm:prSet>
      <dgm:spPr/>
    </dgm:pt>
    <dgm:pt modelId="{2710AB8B-A321-4418-B3B4-9E13559A028D}" type="pres">
      <dgm:prSet presAssocID="{2C969AA7-BCD5-4145-9021-CE2E46EFFFB9}" presName="compNode" presStyleCnt="0"/>
      <dgm:spPr/>
    </dgm:pt>
    <dgm:pt modelId="{55365A29-47A2-465E-B020-C76517B2ECD1}" type="pres">
      <dgm:prSet presAssocID="{2C969AA7-BCD5-4145-9021-CE2E46EFFFB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BF1C52D-90D4-48DD-A14B-132F2CF4EB87}" type="pres">
      <dgm:prSet presAssocID="{2C969AA7-BCD5-4145-9021-CE2E46EFFF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CAD2C9D-ABB8-40F4-8F76-C249D316D0D5}" type="pres">
      <dgm:prSet presAssocID="{2C969AA7-BCD5-4145-9021-CE2E46EFFFB9}" presName="spaceRect" presStyleCnt="0"/>
      <dgm:spPr/>
    </dgm:pt>
    <dgm:pt modelId="{251FCFFA-A2AF-4214-8504-88D739494198}" type="pres">
      <dgm:prSet presAssocID="{2C969AA7-BCD5-4145-9021-CE2E46EFFFB9}" presName="textRect" presStyleLbl="revTx" presStyleIdx="0" presStyleCnt="3" custLinFactNeighborY="-66438">
        <dgm:presLayoutVars>
          <dgm:chMax val="1"/>
          <dgm:chPref val="1"/>
        </dgm:presLayoutVars>
      </dgm:prSet>
      <dgm:spPr/>
    </dgm:pt>
    <dgm:pt modelId="{0744BFC5-C603-4992-8CA6-98E86208A9FC}" type="pres">
      <dgm:prSet presAssocID="{AAE140C7-D1AA-471F-812F-9476D404C34C}" presName="sibTrans" presStyleCnt="0"/>
      <dgm:spPr/>
    </dgm:pt>
    <dgm:pt modelId="{90ED1512-DBC3-4B78-B8FC-3668EF5F55B1}" type="pres">
      <dgm:prSet presAssocID="{FF2F822A-CC83-4CD3-A8BF-AB860E3E6540}" presName="compNode" presStyleCnt="0"/>
      <dgm:spPr/>
    </dgm:pt>
    <dgm:pt modelId="{51878A7A-2748-4D4D-AB22-7450B958E8CB}" type="pres">
      <dgm:prSet presAssocID="{FF2F822A-CC83-4CD3-A8BF-AB860E3E654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5F3B46-5D5B-43C8-9BFA-B0EFC271AAB4}" type="pres">
      <dgm:prSet presAssocID="{FF2F822A-CC83-4CD3-A8BF-AB860E3E65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vadeira"/>
        </a:ext>
      </dgm:extLst>
    </dgm:pt>
    <dgm:pt modelId="{ABBE76E2-9B32-4114-8651-E7440E6D0A4F}" type="pres">
      <dgm:prSet presAssocID="{FF2F822A-CC83-4CD3-A8BF-AB860E3E6540}" presName="spaceRect" presStyleCnt="0"/>
      <dgm:spPr/>
    </dgm:pt>
    <dgm:pt modelId="{D95994C2-674C-4712-8E0F-8A62292DB0FD}" type="pres">
      <dgm:prSet presAssocID="{FF2F822A-CC83-4CD3-A8BF-AB860E3E6540}" presName="textRect" presStyleLbl="revTx" presStyleIdx="1" presStyleCnt="3" custLinFactNeighborY="-68064">
        <dgm:presLayoutVars>
          <dgm:chMax val="1"/>
          <dgm:chPref val="1"/>
        </dgm:presLayoutVars>
      </dgm:prSet>
      <dgm:spPr/>
    </dgm:pt>
    <dgm:pt modelId="{518D102B-B84A-4570-8EE5-4C1D45A2B887}" type="pres">
      <dgm:prSet presAssocID="{D4064441-A251-49F2-91DB-69AE9A21BEC8}" presName="sibTrans" presStyleCnt="0"/>
      <dgm:spPr/>
    </dgm:pt>
    <dgm:pt modelId="{DBE1A20D-A4F6-44E4-87FC-D711929DB0C8}" type="pres">
      <dgm:prSet presAssocID="{9D51E2F1-30D7-47C6-A6F8-03116ADEBB1C}" presName="compNode" presStyleCnt="0"/>
      <dgm:spPr/>
    </dgm:pt>
    <dgm:pt modelId="{54125DE8-D0A9-4CF1-9D14-516784EF4429}" type="pres">
      <dgm:prSet presAssocID="{9D51E2F1-30D7-47C6-A6F8-03116ADEBB1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EB2E54-851C-4B2D-8C73-B13A06A30331}" type="pres">
      <dgm:prSet presAssocID="{9D51E2F1-30D7-47C6-A6F8-03116ADEBB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E0683BB-9661-4E04-B27E-81D440B90CB0}" type="pres">
      <dgm:prSet presAssocID="{9D51E2F1-30D7-47C6-A6F8-03116ADEBB1C}" presName="spaceRect" presStyleCnt="0"/>
      <dgm:spPr/>
    </dgm:pt>
    <dgm:pt modelId="{FC3E8838-C0F6-40C7-AF3F-1C16E9983287}" type="pres">
      <dgm:prSet presAssocID="{9D51E2F1-30D7-47C6-A6F8-03116ADEBB1C}" presName="textRect" presStyleLbl="revTx" presStyleIdx="2" presStyleCnt="3" custLinFactNeighborY="-66420">
        <dgm:presLayoutVars>
          <dgm:chMax val="1"/>
          <dgm:chPref val="1"/>
        </dgm:presLayoutVars>
      </dgm:prSet>
      <dgm:spPr/>
    </dgm:pt>
  </dgm:ptLst>
  <dgm:cxnLst>
    <dgm:cxn modelId="{34E3F019-0973-493B-B278-9EBDAE24FA1E}" srcId="{C42F3E8D-74F9-4935-8C21-FD0FBFC931AA}" destId="{2C969AA7-BCD5-4145-9021-CE2E46EFFFB9}" srcOrd="0" destOrd="0" parTransId="{175253B0-348A-4A61-8007-8B050A979266}" sibTransId="{AAE140C7-D1AA-471F-812F-9476D404C34C}"/>
    <dgm:cxn modelId="{AF63375B-CDA5-4268-B72F-AA40A8A1D4DE}" type="presOf" srcId="{C42F3E8D-74F9-4935-8C21-FD0FBFC931AA}" destId="{09E953F4-EF28-4B14-9530-1573B80E3A6F}" srcOrd="0" destOrd="0" presId="urn:microsoft.com/office/officeart/2018/5/layout/IconLeafLabelList"/>
    <dgm:cxn modelId="{71E7CE44-85B4-4E3D-92C5-844077E537F7}" srcId="{C42F3E8D-74F9-4935-8C21-FD0FBFC931AA}" destId="{9D51E2F1-30D7-47C6-A6F8-03116ADEBB1C}" srcOrd="2" destOrd="0" parTransId="{A4142005-02BD-4C74-951B-DBC0E9036A77}" sibTransId="{DFB14083-5A58-497D-870E-EDBBA1E120A3}"/>
    <dgm:cxn modelId="{091F8E4A-E432-4FCB-8D59-E077CDCBE9F9}" type="presOf" srcId="{2C969AA7-BCD5-4145-9021-CE2E46EFFFB9}" destId="{251FCFFA-A2AF-4214-8504-88D739494198}" srcOrd="0" destOrd="0" presId="urn:microsoft.com/office/officeart/2018/5/layout/IconLeafLabelList"/>
    <dgm:cxn modelId="{EE4FDC6B-8CA0-4803-8F6D-D555016500F0}" type="presOf" srcId="{FF2F822A-CC83-4CD3-A8BF-AB860E3E6540}" destId="{D95994C2-674C-4712-8E0F-8A62292DB0FD}" srcOrd="0" destOrd="0" presId="urn:microsoft.com/office/officeart/2018/5/layout/IconLeafLabelList"/>
    <dgm:cxn modelId="{6A1E9C54-D010-409A-A52A-9C8EC6D3C4DB}" type="presOf" srcId="{9D51E2F1-30D7-47C6-A6F8-03116ADEBB1C}" destId="{FC3E8838-C0F6-40C7-AF3F-1C16E9983287}" srcOrd="0" destOrd="0" presId="urn:microsoft.com/office/officeart/2018/5/layout/IconLeafLabelList"/>
    <dgm:cxn modelId="{4926E4F7-2DC4-42AE-9881-CA932112E359}" srcId="{C42F3E8D-74F9-4935-8C21-FD0FBFC931AA}" destId="{FF2F822A-CC83-4CD3-A8BF-AB860E3E6540}" srcOrd="1" destOrd="0" parTransId="{0A81FF59-95C1-4AEC-9B2F-73656C3C84BA}" sibTransId="{D4064441-A251-49F2-91DB-69AE9A21BEC8}"/>
    <dgm:cxn modelId="{61E4A26E-A074-4090-A73D-CCC2A4AE50D6}" type="presParOf" srcId="{09E953F4-EF28-4B14-9530-1573B80E3A6F}" destId="{2710AB8B-A321-4418-B3B4-9E13559A028D}" srcOrd="0" destOrd="0" presId="urn:microsoft.com/office/officeart/2018/5/layout/IconLeafLabelList"/>
    <dgm:cxn modelId="{01E8E07D-A63C-45C3-A6A6-2CE2CD3AE5D7}" type="presParOf" srcId="{2710AB8B-A321-4418-B3B4-9E13559A028D}" destId="{55365A29-47A2-465E-B020-C76517B2ECD1}" srcOrd="0" destOrd="0" presId="urn:microsoft.com/office/officeart/2018/5/layout/IconLeafLabelList"/>
    <dgm:cxn modelId="{175FDCA2-5B5B-4AAB-9785-78C0CD27D408}" type="presParOf" srcId="{2710AB8B-A321-4418-B3B4-9E13559A028D}" destId="{9BF1C52D-90D4-48DD-A14B-132F2CF4EB87}" srcOrd="1" destOrd="0" presId="urn:microsoft.com/office/officeart/2018/5/layout/IconLeafLabelList"/>
    <dgm:cxn modelId="{C72A396A-3971-4332-809B-92B59D39153E}" type="presParOf" srcId="{2710AB8B-A321-4418-B3B4-9E13559A028D}" destId="{CCAD2C9D-ABB8-40F4-8F76-C249D316D0D5}" srcOrd="2" destOrd="0" presId="urn:microsoft.com/office/officeart/2018/5/layout/IconLeafLabelList"/>
    <dgm:cxn modelId="{3533B913-F057-469D-B55B-946CF97D2B6B}" type="presParOf" srcId="{2710AB8B-A321-4418-B3B4-9E13559A028D}" destId="{251FCFFA-A2AF-4214-8504-88D739494198}" srcOrd="3" destOrd="0" presId="urn:microsoft.com/office/officeart/2018/5/layout/IconLeafLabelList"/>
    <dgm:cxn modelId="{5590B435-FD49-4F96-8741-17C7DC17EECA}" type="presParOf" srcId="{09E953F4-EF28-4B14-9530-1573B80E3A6F}" destId="{0744BFC5-C603-4992-8CA6-98E86208A9FC}" srcOrd="1" destOrd="0" presId="urn:microsoft.com/office/officeart/2018/5/layout/IconLeafLabelList"/>
    <dgm:cxn modelId="{A2A1E576-5B45-4750-A3FC-C72C157BD8C4}" type="presParOf" srcId="{09E953F4-EF28-4B14-9530-1573B80E3A6F}" destId="{90ED1512-DBC3-4B78-B8FC-3668EF5F55B1}" srcOrd="2" destOrd="0" presId="urn:microsoft.com/office/officeart/2018/5/layout/IconLeafLabelList"/>
    <dgm:cxn modelId="{E6FEDAC3-5687-4684-AB64-64CA2D9EFCEE}" type="presParOf" srcId="{90ED1512-DBC3-4B78-B8FC-3668EF5F55B1}" destId="{51878A7A-2748-4D4D-AB22-7450B958E8CB}" srcOrd="0" destOrd="0" presId="urn:microsoft.com/office/officeart/2018/5/layout/IconLeafLabelList"/>
    <dgm:cxn modelId="{A5C6494F-4C5B-4027-9516-5E893E8E0B51}" type="presParOf" srcId="{90ED1512-DBC3-4B78-B8FC-3668EF5F55B1}" destId="{405F3B46-5D5B-43C8-9BFA-B0EFC271AAB4}" srcOrd="1" destOrd="0" presId="urn:microsoft.com/office/officeart/2018/5/layout/IconLeafLabelList"/>
    <dgm:cxn modelId="{0CD89F33-3EBC-4863-953B-1A16A25A23D7}" type="presParOf" srcId="{90ED1512-DBC3-4B78-B8FC-3668EF5F55B1}" destId="{ABBE76E2-9B32-4114-8651-E7440E6D0A4F}" srcOrd="2" destOrd="0" presId="urn:microsoft.com/office/officeart/2018/5/layout/IconLeafLabelList"/>
    <dgm:cxn modelId="{B975C3C3-E761-407A-AF7F-C770D9D086BF}" type="presParOf" srcId="{90ED1512-DBC3-4B78-B8FC-3668EF5F55B1}" destId="{D95994C2-674C-4712-8E0F-8A62292DB0FD}" srcOrd="3" destOrd="0" presId="urn:microsoft.com/office/officeart/2018/5/layout/IconLeafLabelList"/>
    <dgm:cxn modelId="{3BD65F62-FC8F-4E06-A6DD-9D8438E36AE8}" type="presParOf" srcId="{09E953F4-EF28-4B14-9530-1573B80E3A6F}" destId="{518D102B-B84A-4570-8EE5-4C1D45A2B887}" srcOrd="3" destOrd="0" presId="urn:microsoft.com/office/officeart/2018/5/layout/IconLeafLabelList"/>
    <dgm:cxn modelId="{9E6C2CCD-5B4E-4177-8B34-2D75A1A7A50B}" type="presParOf" srcId="{09E953F4-EF28-4B14-9530-1573B80E3A6F}" destId="{DBE1A20D-A4F6-44E4-87FC-D711929DB0C8}" srcOrd="4" destOrd="0" presId="urn:microsoft.com/office/officeart/2018/5/layout/IconLeafLabelList"/>
    <dgm:cxn modelId="{964B3DEE-E22B-4FF8-8381-6AC90C7480EB}" type="presParOf" srcId="{DBE1A20D-A4F6-44E4-87FC-D711929DB0C8}" destId="{54125DE8-D0A9-4CF1-9D14-516784EF4429}" srcOrd="0" destOrd="0" presId="urn:microsoft.com/office/officeart/2018/5/layout/IconLeafLabelList"/>
    <dgm:cxn modelId="{FC248939-55C1-4099-8A61-D37CCB723162}" type="presParOf" srcId="{DBE1A20D-A4F6-44E4-87FC-D711929DB0C8}" destId="{C1EB2E54-851C-4B2D-8C73-B13A06A30331}" srcOrd="1" destOrd="0" presId="urn:microsoft.com/office/officeart/2018/5/layout/IconLeafLabelList"/>
    <dgm:cxn modelId="{1A94D9C9-479B-44F7-B7EE-4C15159841CF}" type="presParOf" srcId="{DBE1A20D-A4F6-44E4-87FC-D711929DB0C8}" destId="{3E0683BB-9661-4E04-B27E-81D440B90CB0}" srcOrd="2" destOrd="0" presId="urn:microsoft.com/office/officeart/2018/5/layout/IconLeafLabelList"/>
    <dgm:cxn modelId="{10DD3955-0700-4E5E-B25E-23793AFD07A4}" type="presParOf" srcId="{DBE1A20D-A4F6-44E4-87FC-D711929DB0C8}" destId="{FC3E8838-C0F6-40C7-AF3F-1C16E99832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5A29-47A2-465E-B020-C76517B2ECD1}">
      <dsp:nvSpPr>
        <dsp:cNvPr id="0" name=""/>
        <dsp:cNvSpPr/>
      </dsp:nvSpPr>
      <dsp:spPr>
        <a:xfrm>
          <a:off x="679050" y="26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1C52D-90D4-48DD-A14B-132F2CF4EB87}">
      <dsp:nvSpPr>
        <dsp:cNvPr id="0" name=""/>
        <dsp:cNvSpPr/>
      </dsp:nvSpPr>
      <dsp:spPr>
        <a:xfrm>
          <a:off x="1081237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FCFFA-A2AF-4214-8504-88D739494198}">
      <dsp:nvSpPr>
        <dsp:cNvPr id="0" name=""/>
        <dsp:cNvSpPr/>
      </dsp:nvSpPr>
      <dsp:spPr>
        <a:xfrm>
          <a:off x="75768" y="1841256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b="0" i="0" kern="1200" dirty="0"/>
            <a:t>Criação de ambiente de desenvolvimento nas Nuvens.</a:t>
          </a:r>
          <a:endParaRPr lang="en-US" sz="2400" kern="1200" dirty="0"/>
        </a:p>
      </dsp:txBody>
      <dsp:txXfrm>
        <a:off x="75768" y="1841256"/>
        <a:ext cx="3093750" cy="1350000"/>
      </dsp:txXfrm>
    </dsp:sp>
    <dsp:sp modelId="{51878A7A-2748-4D4D-AB22-7450B958E8CB}">
      <dsp:nvSpPr>
        <dsp:cNvPr id="0" name=""/>
        <dsp:cNvSpPr/>
      </dsp:nvSpPr>
      <dsp:spPr>
        <a:xfrm>
          <a:off x="4314206" y="26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3B46-5D5B-43C8-9BFA-B0EFC271AAB4}">
      <dsp:nvSpPr>
        <dsp:cNvPr id="0" name=""/>
        <dsp:cNvSpPr/>
      </dsp:nvSpPr>
      <dsp:spPr>
        <a:xfrm>
          <a:off x="4716393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94C2-674C-4712-8E0F-8A62292DB0FD}">
      <dsp:nvSpPr>
        <dsp:cNvPr id="0" name=""/>
        <dsp:cNvSpPr/>
      </dsp:nvSpPr>
      <dsp:spPr>
        <a:xfrm>
          <a:off x="3710925" y="1819305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b="0" i="0" kern="1200" dirty="0"/>
            <a:t>Construção de um dashboard com Python.</a:t>
          </a:r>
          <a:endParaRPr lang="en-US" sz="2400" kern="1200" dirty="0"/>
        </a:p>
      </dsp:txBody>
      <dsp:txXfrm>
        <a:off x="3710925" y="1819305"/>
        <a:ext cx="3093750" cy="1350000"/>
      </dsp:txXfrm>
    </dsp:sp>
    <dsp:sp modelId="{54125DE8-D0A9-4CF1-9D14-516784EF4429}">
      <dsp:nvSpPr>
        <dsp:cNvPr id="0" name=""/>
        <dsp:cNvSpPr/>
      </dsp:nvSpPr>
      <dsp:spPr>
        <a:xfrm>
          <a:off x="7949362" y="26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B2E54-851C-4B2D-8C73-B13A06A30331}">
      <dsp:nvSpPr>
        <dsp:cNvPr id="0" name=""/>
        <dsp:cNvSpPr/>
      </dsp:nvSpPr>
      <dsp:spPr>
        <a:xfrm>
          <a:off x="8351550" y="665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E8838-C0F6-40C7-AF3F-1C16E9983287}">
      <dsp:nvSpPr>
        <dsp:cNvPr id="0" name=""/>
        <dsp:cNvSpPr/>
      </dsp:nvSpPr>
      <dsp:spPr>
        <a:xfrm>
          <a:off x="7346081" y="1841499"/>
          <a:ext cx="30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b="0" i="0" kern="1200" dirty="0"/>
            <a:t>Publicação do dashboard em um servidor Cloud.</a:t>
          </a:r>
          <a:endParaRPr lang="en-US" sz="2400" kern="1200" dirty="0"/>
        </a:p>
      </dsp:txBody>
      <dsp:txXfrm>
        <a:off x="7346081" y="1841499"/>
        <a:ext cx="3093750" cy="13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38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AA54DE1-01BF-4B23-A6A6-1661AD082032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A544F7A-D5E5-409D-A699-AC14C97F9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5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276D9EE-AE9E-5947-7738-D3827AB40698}"/>
              </a:ext>
            </a:extLst>
          </p:cNvPr>
          <p:cNvGrpSpPr/>
          <p:nvPr/>
        </p:nvGrpSpPr>
        <p:grpSpPr>
          <a:xfrm>
            <a:off x="7085520" y="-799343"/>
            <a:ext cx="5450114" cy="8978724"/>
            <a:chOff x="8026398" y="-856342"/>
            <a:chExt cx="4550229" cy="8338454"/>
          </a:xfrm>
          <a:blipFill>
            <a:blip r:embed="rId2"/>
            <a:stretch>
              <a:fillRect/>
            </a:stretch>
          </a:blipFill>
        </p:grpSpPr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11AAA21F-92E3-374E-1352-C2839A904F2B}"/>
                </a:ext>
              </a:extLst>
            </p:cNvPr>
            <p:cNvSpPr/>
            <p:nvPr/>
          </p:nvSpPr>
          <p:spPr>
            <a:xfrm>
              <a:off x="8026399" y="435429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AB246F75-93E9-0097-FBB6-64DDB2EF3E7E}"/>
                </a:ext>
              </a:extLst>
            </p:cNvPr>
            <p:cNvSpPr/>
            <p:nvPr/>
          </p:nvSpPr>
          <p:spPr>
            <a:xfrm>
              <a:off x="8026399" y="1727200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EEE98F8D-A5C0-1394-E3B4-0FCC3E8E0EDA}"/>
                </a:ext>
              </a:extLst>
            </p:cNvPr>
            <p:cNvSpPr/>
            <p:nvPr/>
          </p:nvSpPr>
          <p:spPr>
            <a:xfrm>
              <a:off x="8026399" y="3018971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9A598896-4EDF-D655-80CF-A1D8EDAB7FDE}"/>
                </a:ext>
              </a:extLst>
            </p:cNvPr>
            <p:cNvSpPr/>
            <p:nvPr/>
          </p:nvSpPr>
          <p:spPr>
            <a:xfrm>
              <a:off x="8026398" y="4310742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038C7066-8C44-390A-6704-60831C2B4E1B}"/>
                </a:ext>
              </a:extLst>
            </p:cNvPr>
            <p:cNvSpPr/>
            <p:nvPr/>
          </p:nvSpPr>
          <p:spPr>
            <a:xfrm>
              <a:off x="8026398" y="5602513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CDAB9052-9746-BFC6-C600-FF07267BBD9D}"/>
                </a:ext>
              </a:extLst>
            </p:cNvPr>
            <p:cNvSpPr/>
            <p:nvPr/>
          </p:nvSpPr>
          <p:spPr>
            <a:xfrm>
              <a:off x="8026398" y="-856342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6EE31DB6-5FE0-C742-107E-0F4D56BDF63A}"/>
                </a:ext>
              </a:extLst>
            </p:cNvPr>
            <p:cNvSpPr/>
            <p:nvPr/>
          </p:nvSpPr>
          <p:spPr>
            <a:xfrm>
              <a:off x="9122228" y="1074057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5F8E478D-B7E4-09E3-DD6B-E339C3362C25}"/>
                </a:ext>
              </a:extLst>
            </p:cNvPr>
            <p:cNvSpPr/>
            <p:nvPr/>
          </p:nvSpPr>
          <p:spPr>
            <a:xfrm>
              <a:off x="9122228" y="2365828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12FEBE8D-7CF2-C157-E41E-279F48A4DE13}"/>
                </a:ext>
              </a:extLst>
            </p:cNvPr>
            <p:cNvSpPr/>
            <p:nvPr/>
          </p:nvSpPr>
          <p:spPr>
            <a:xfrm>
              <a:off x="9122228" y="3657599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944BA43D-08B1-998A-2953-55E2918A5FB2}"/>
                </a:ext>
              </a:extLst>
            </p:cNvPr>
            <p:cNvSpPr/>
            <p:nvPr/>
          </p:nvSpPr>
          <p:spPr>
            <a:xfrm>
              <a:off x="9122227" y="4949370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3ED1F1F4-3BCB-C04A-DEFE-68CB3A9A67CA}"/>
                </a:ext>
              </a:extLst>
            </p:cNvPr>
            <p:cNvSpPr/>
            <p:nvPr/>
          </p:nvSpPr>
          <p:spPr>
            <a:xfrm>
              <a:off x="9122227" y="6241141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427AF72B-467A-7624-6539-71008B00B9F7}"/>
                </a:ext>
              </a:extLst>
            </p:cNvPr>
            <p:cNvSpPr/>
            <p:nvPr/>
          </p:nvSpPr>
          <p:spPr>
            <a:xfrm>
              <a:off x="9122227" y="-217714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Hexágono 40">
              <a:extLst>
                <a:ext uri="{FF2B5EF4-FFF2-40B4-BE49-F238E27FC236}">
                  <a16:creationId xmlns:a16="http://schemas.microsoft.com/office/drawing/2014/main" id="{D95E46CC-BA84-0AEA-C069-E02CDD5F72E3}"/>
                </a:ext>
              </a:extLst>
            </p:cNvPr>
            <p:cNvSpPr/>
            <p:nvPr/>
          </p:nvSpPr>
          <p:spPr>
            <a:xfrm>
              <a:off x="10218055" y="478972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Hexágono 41">
              <a:extLst>
                <a:ext uri="{FF2B5EF4-FFF2-40B4-BE49-F238E27FC236}">
                  <a16:creationId xmlns:a16="http://schemas.microsoft.com/office/drawing/2014/main" id="{13A51864-5CF8-BB3F-69D9-B76050C1F7C8}"/>
                </a:ext>
              </a:extLst>
            </p:cNvPr>
            <p:cNvSpPr/>
            <p:nvPr/>
          </p:nvSpPr>
          <p:spPr>
            <a:xfrm>
              <a:off x="10218055" y="1770743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Hexágono 42">
              <a:extLst>
                <a:ext uri="{FF2B5EF4-FFF2-40B4-BE49-F238E27FC236}">
                  <a16:creationId xmlns:a16="http://schemas.microsoft.com/office/drawing/2014/main" id="{10E30E41-1F9D-5547-5401-8947F1B67B12}"/>
                </a:ext>
              </a:extLst>
            </p:cNvPr>
            <p:cNvSpPr/>
            <p:nvPr/>
          </p:nvSpPr>
          <p:spPr>
            <a:xfrm>
              <a:off x="10218055" y="3062514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Hexágono 43">
              <a:extLst>
                <a:ext uri="{FF2B5EF4-FFF2-40B4-BE49-F238E27FC236}">
                  <a16:creationId xmlns:a16="http://schemas.microsoft.com/office/drawing/2014/main" id="{845B1789-4955-ECB0-1AB8-1F5209335462}"/>
                </a:ext>
              </a:extLst>
            </p:cNvPr>
            <p:cNvSpPr/>
            <p:nvPr/>
          </p:nvSpPr>
          <p:spPr>
            <a:xfrm>
              <a:off x="10218054" y="4354285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Hexágono 44">
              <a:extLst>
                <a:ext uri="{FF2B5EF4-FFF2-40B4-BE49-F238E27FC236}">
                  <a16:creationId xmlns:a16="http://schemas.microsoft.com/office/drawing/2014/main" id="{01764522-AF21-0805-DAB6-5431BCC80182}"/>
                </a:ext>
              </a:extLst>
            </p:cNvPr>
            <p:cNvSpPr/>
            <p:nvPr/>
          </p:nvSpPr>
          <p:spPr>
            <a:xfrm>
              <a:off x="10218054" y="5646056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Hexágono 45">
              <a:extLst>
                <a:ext uri="{FF2B5EF4-FFF2-40B4-BE49-F238E27FC236}">
                  <a16:creationId xmlns:a16="http://schemas.microsoft.com/office/drawing/2014/main" id="{EAB6E7F0-AB51-305D-B015-CE1611CEA487}"/>
                </a:ext>
              </a:extLst>
            </p:cNvPr>
            <p:cNvSpPr/>
            <p:nvPr/>
          </p:nvSpPr>
          <p:spPr>
            <a:xfrm>
              <a:off x="10218054" y="-812799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Hexágono 46">
              <a:extLst>
                <a:ext uri="{FF2B5EF4-FFF2-40B4-BE49-F238E27FC236}">
                  <a16:creationId xmlns:a16="http://schemas.microsoft.com/office/drawing/2014/main" id="{E6238A29-F2FB-A645-68AD-1E544BC766ED}"/>
                </a:ext>
              </a:extLst>
            </p:cNvPr>
            <p:cNvSpPr/>
            <p:nvPr/>
          </p:nvSpPr>
          <p:spPr>
            <a:xfrm>
              <a:off x="11313884" y="1139371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Hexágono 47">
              <a:extLst>
                <a:ext uri="{FF2B5EF4-FFF2-40B4-BE49-F238E27FC236}">
                  <a16:creationId xmlns:a16="http://schemas.microsoft.com/office/drawing/2014/main" id="{11D5CC54-1E79-2AA8-2C84-1E5FB4F122DE}"/>
                </a:ext>
              </a:extLst>
            </p:cNvPr>
            <p:cNvSpPr/>
            <p:nvPr/>
          </p:nvSpPr>
          <p:spPr>
            <a:xfrm>
              <a:off x="11313884" y="2431142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Hexágono 48">
              <a:extLst>
                <a:ext uri="{FF2B5EF4-FFF2-40B4-BE49-F238E27FC236}">
                  <a16:creationId xmlns:a16="http://schemas.microsoft.com/office/drawing/2014/main" id="{A0EDA519-24BD-29FE-0E07-3913EF0EB42B}"/>
                </a:ext>
              </a:extLst>
            </p:cNvPr>
            <p:cNvSpPr/>
            <p:nvPr/>
          </p:nvSpPr>
          <p:spPr>
            <a:xfrm>
              <a:off x="11313884" y="3722913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Hexágono 49">
              <a:extLst>
                <a:ext uri="{FF2B5EF4-FFF2-40B4-BE49-F238E27FC236}">
                  <a16:creationId xmlns:a16="http://schemas.microsoft.com/office/drawing/2014/main" id="{2BCF23E9-BCF3-D75F-B07A-0931E71D9D97}"/>
                </a:ext>
              </a:extLst>
            </p:cNvPr>
            <p:cNvSpPr/>
            <p:nvPr/>
          </p:nvSpPr>
          <p:spPr>
            <a:xfrm>
              <a:off x="11313883" y="5014684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Hexágono 50">
              <a:extLst>
                <a:ext uri="{FF2B5EF4-FFF2-40B4-BE49-F238E27FC236}">
                  <a16:creationId xmlns:a16="http://schemas.microsoft.com/office/drawing/2014/main" id="{7FF9DC96-2DE9-854F-98F9-4912808FCDB3}"/>
                </a:ext>
              </a:extLst>
            </p:cNvPr>
            <p:cNvSpPr/>
            <p:nvPr/>
          </p:nvSpPr>
          <p:spPr>
            <a:xfrm>
              <a:off x="11313883" y="6306455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Hexágono 51">
              <a:extLst>
                <a:ext uri="{FF2B5EF4-FFF2-40B4-BE49-F238E27FC236}">
                  <a16:creationId xmlns:a16="http://schemas.microsoft.com/office/drawing/2014/main" id="{84881A08-8054-CA7A-01BE-7A20938FED74}"/>
                </a:ext>
              </a:extLst>
            </p:cNvPr>
            <p:cNvSpPr/>
            <p:nvPr/>
          </p:nvSpPr>
          <p:spPr>
            <a:xfrm>
              <a:off x="11313883" y="-152400"/>
              <a:ext cx="1262743" cy="11756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A8BEB-9C44-8DC9-9FEA-E53BB5AF3A2B}"/>
              </a:ext>
            </a:extLst>
          </p:cNvPr>
          <p:cNvSpPr txBox="1"/>
          <p:nvPr/>
        </p:nvSpPr>
        <p:spPr>
          <a:xfrm>
            <a:off x="330897" y="2228671"/>
            <a:ext cx="6540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Construindo Dados Abertos em Python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79C07F2-8DCC-24E2-A0FA-F73B44D96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" y="5553842"/>
            <a:ext cx="1032794" cy="104694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302E860-B551-E2BC-E7FF-FADFD0043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05" y="5790779"/>
            <a:ext cx="1658139" cy="729353"/>
          </a:xfrm>
          <a:prstGeom prst="rect">
            <a:avLst/>
          </a:prstGeom>
        </p:spPr>
      </p:pic>
      <p:pic>
        <p:nvPicPr>
          <p:cNvPr id="5" name="Imagem 4" descr="Uma imagem contendo comida, caneca, desenho&#10;&#10;Descrição gerada automaticamente">
            <a:extLst>
              <a:ext uri="{FF2B5EF4-FFF2-40B4-BE49-F238E27FC236}">
                <a16:creationId xmlns:a16="http://schemas.microsoft.com/office/drawing/2014/main" id="{CEA35BAB-6E05-8029-D1B0-4A0D2FA5F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25" y="5746596"/>
            <a:ext cx="1445275" cy="8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9FABC7-4D3C-A776-644F-E1910AA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820232"/>
            <a:ext cx="10515600" cy="1133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Hands-On</a:t>
            </a:r>
            <a:br>
              <a:rPr lang="en-US" sz="5400" kern="1200" dirty="0">
                <a:solidFill>
                  <a:schemeClr val="tx1"/>
                </a:solidFill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aphicFrame>
        <p:nvGraphicFramePr>
          <p:cNvPr id="48" name="CaixaDeTexto 3">
            <a:extLst>
              <a:ext uri="{FF2B5EF4-FFF2-40B4-BE49-F238E27FC236}">
                <a16:creationId xmlns:a16="http://schemas.microsoft.com/office/drawing/2014/main" id="{13934073-3E50-3EB9-8203-0DD1135D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326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3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6CA1E-1AF8-8AFF-B3B4-33B8539A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817110"/>
            <a:ext cx="4926589" cy="2840605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latin typeface="+mn-lt"/>
              </a:rPr>
              <a:t>Abordagem 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Top 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Down</a:t>
            </a:r>
            <a:endParaRPr lang="en-US" sz="5400" b="1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8F4B-003D-781B-9764-D6C52DB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933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F993DA-2781-87A2-BBA3-26E0AD9D4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63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C98FD5-2FFD-74AB-2342-6390D1A6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0" y="22803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9AE0E5F1-13A1-9FCB-46C0-9E84129B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5" y="-2"/>
            <a:ext cx="6877045" cy="68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54F8A29F-C556-A522-9A6E-B0AA8178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058" y="133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36F8A94-BE30-0275-54B2-EE7A5512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6" y="2554521"/>
            <a:ext cx="2088195" cy="211680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B2B9CE27-2283-4DDA-F60E-58FC5250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38" y="2849417"/>
            <a:ext cx="3471558" cy="1527008"/>
          </a:xfrm>
          <a:prstGeom prst="rect">
            <a:avLst/>
          </a:prstGeom>
        </p:spPr>
      </p:pic>
      <p:pic>
        <p:nvPicPr>
          <p:cNvPr id="11" name="Imagem 10" descr="Uma imagem contendo comida, caneca, desenho&#10;&#10;Descrição gerada automaticamente">
            <a:extLst>
              <a:ext uri="{FF2B5EF4-FFF2-40B4-BE49-F238E27FC236}">
                <a16:creationId xmlns:a16="http://schemas.microsoft.com/office/drawing/2014/main" id="{CE37FC62-F563-C057-B7FA-F23226D8F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3" y="2813696"/>
            <a:ext cx="2762033" cy="15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Apresentação do PowerPoint</vt:lpstr>
      <vt:lpstr>Hands-On </vt:lpstr>
      <vt:lpstr>Abordagem  Top  Down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Andrew Key Katsura Tominaga Yamagata</dc:creator>
  <cp:lastModifiedBy>MAURICIO DA COSTA SILVA</cp:lastModifiedBy>
  <cp:revision>2</cp:revision>
  <dcterms:created xsi:type="dcterms:W3CDTF">2024-02-27T14:56:03Z</dcterms:created>
  <dcterms:modified xsi:type="dcterms:W3CDTF">2024-03-03T20:54:41Z</dcterms:modified>
</cp:coreProperties>
</file>