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D9BBDA7-7671-4052-B5AA-4F3BD4467B15}" type="datetimeFigureOut">
              <a:rPr lang="nl-NL" smtClean="0"/>
              <a:t>23-4-2019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D3A78E6-4423-4914-BDEE-9BA0CEAC9D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09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BDA7-7671-4052-B5AA-4F3BD4467B15}" type="datetimeFigureOut">
              <a:rPr lang="nl-NL" smtClean="0"/>
              <a:t>23-4-2019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8E6-4423-4914-BDEE-9BA0CEAC9D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689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BDA7-7671-4052-B5AA-4F3BD4467B15}" type="datetimeFigureOut">
              <a:rPr lang="nl-NL" smtClean="0"/>
              <a:t>23-4-2019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8E6-4423-4914-BDEE-9BA0CEAC9D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5830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BDA7-7671-4052-B5AA-4F3BD4467B15}" type="datetimeFigureOut">
              <a:rPr lang="nl-NL" smtClean="0"/>
              <a:t>23-4-2019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8E6-4423-4914-BDEE-9BA0CEAC9D1A}" type="slidenum">
              <a:rPr lang="nl-NL" smtClean="0"/>
              <a:t>‹nr.›</a:t>
            </a:fld>
            <a:endParaRPr lang="nl-N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0330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BDA7-7671-4052-B5AA-4F3BD4467B15}" type="datetimeFigureOut">
              <a:rPr lang="nl-NL" smtClean="0"/>
              <a:t>23-4-2019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8E6-4423-4914-BDEE-9BA0CEAC9D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7542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BDA7-7671-4052-B5AA-4F3BD4467B15}" type="datetimeFigureOut">
              <a:rPr lang="nl-NL" smtClean="0"/>
              <a:t>23-4-2019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8E6-4423-4914-BDEE-9BA0CEAC9D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9243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BDA7-7671-4052-B5AA-4F3BD4467B15}" type="datetimeFigureOut">
              <a:rPr lang="nl-NL" smtClean="0"/>
              <a:t>23-4-2019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8E6-4423-4914-BDEE-9BA0CEAC9D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3345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BDA7-7671-4052-B5AA-4F3BD4467B15}" type="datetimeFigureOut">
              <a:rPr lang="nl-NL" smtClean="0"/>
              <a:t>23-4-2019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8E6-4423-4914-BDEE-9BA0CEAC9D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0399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BDA7-7671-4052-B5AA-4F3BD4467B15}" type="datetimeFigureOut">
              <a:rPr lang="nl-NL" smtClean="0"/>
              <a:t>23-4-2019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8E6-4423-4914-BDEE-9BA0CEAC9D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063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BDA7-7671-4052-B5AA-4F3BD4467B15}" type="datetimeFigureOut">
              <a:rPr lang="nl-NL" smtClean="0"/>
              <a:t>23-4-2019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8E6-4423-4914-BDEE-9BA0CEAC9D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22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BDA7-7671-4052-B5AA-4F3BD4467B15}" type="datetimeFigureOut">
              <a:rPr lang="nl-NL" smtClean="0"/>
              <a:t>23-4-2019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8E6-4423-4914-BDEE-9BA0CEAC9D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180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BDA7-7671-4052-B5AA-4F3BD4467B15}" type="datetimeFigureOut">
              <a:rPr lang="nl-NL" smtClean="0"/>
              <a:t>23-4-2019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8E6-4423-4914-BDEE-9BA0CEAC9D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609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BDA7-7671-4052-B5AA-4F3BD4467B15}" type="datetimeFigureOut">
              <a:rPr lang="nl-NL" smtClean="0"/>
              <a:t>23-4-2019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8E6-4423-4914-BDEE-9BA0CEAC9D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5402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BDA7-7671-4052-B5AA-4F3BD4467B15}" type="datetimeFigureOut">
              <a:rPr lang="nl-NL" smtClean="0"/>
              <a:t>23-4-2019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8E6-4423-4914-BDEE-9BA0CEAC9D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021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BDA7-7671-4052-B5AA-4F3BD4467B15}" type="datetimeFigureOut">
              <a:rPr lang="nl-NL" smtClean="0"/>
              <a:t>23-4-2019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8E6-4423-4914-BDEE-9BA0CEAC9D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879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BDA7-7671-4052-B5AA-4F3BD4467B15}" type="datetimeFigureOut">
              <a:rPr lang="nl-NL" smtClean="0"/>
              <a:t>23-4-2019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8E6-4423-4914-BDEE-9BA0CEAC9D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492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BDA7-7671-4052-B5AA-4F3BD4467B15}" type="datetimeFigureOut">
              <a:rPr lang="nl-NL" smtClean="0"/>
              <a:t>23-4-2019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8E6-4423-4914-BDEE-9BA0CEAC9D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356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BBDA7-7671-4052-B5AA-4F3BD4467B15}" type="datetimeFigureOut">
              <a:rPr lang="nl-NL" smtClean="0"/>
              <a:t>23-4-2019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A78E6-4423-4914-BDEE-9BA0CEAC9D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8540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 descr="Afbeelding met elektronica&#10;&#10;Beschrijving is gegenereerd met hoge betrouwbaarheid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F27F08B3-BF7E-4905-9277-3B9646BB6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The Wall	</a:t>
            </a:r>
            <a:endParaRPr lang="nl-NL">
              <a:solidFill>
                <a:srgbClr val="FFFFFF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7EA7778-0237-4E57-8623-A39F22FE8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82FFFF"/>
                </a:solidFill>
              </a:rPr>
              <a:t>Gemaakt</a:t>
            </a:r>
            <a:r>
              <a:rPr lang="en-US" dirty="0">
                <a:solidFill>
                  <a:srgbClr val="82FFFF"/>
                </a:solidFill>
              </a:rPr>
              <a:t> door: </a:t>
            </a:r>
          </a:p>
          <a:p>
            <a:pPr algn="ctr"/>
            <a:r>
              <a:rPr lang="nl-NL" altLang="zh-CN">
                <a:solidFill>
                  <a:srgbClr val="82FFFF"/>
                </a:solidFill>
              </a:rPr>
              <a:t>Sohil, </a:t>
            </a:r>
            <a:r>
              <a:rPr lang="nl-NL" altLang="zh-CN" dirty="0" err="1">
                <a:solidFill>
                  <a:srgbClr val="82FFFF"/>
                </a:solidFill>
              </a:rPr>
              <a:t>Taurese</a:t>
            </a:r>
            <a:r>
              <a:rPr lang="en-US" dirty="0">
                <a:solidFill>
                  <a:srgbClr val="82FFFF"/>
                </a:solidFill>
              </a:rPr>
              <a:t>&amp; Zanhua</a:t>
            </a:r>
            <a:endParaRPr lang="nl-NL" dirty="0">
              <a:solidFill>
                <a:srgbClr val="82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309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Tm="300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AC05A6-262D-49F5-9435-7464FA4C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	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B03CA8-79E4-4CF2-814F-14F93AC2C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  <a:p>
            <a:r>
              <a:rPr lang="en-US" dirty="0" err="1"/>
              <a:t>Fro</a:t>
            </a:r>
            <a:endParaRPr lang="en-US" dirty="0"/>
          </a:p>
          <a:p>
            <a:r>
              <a:rPr lang="en-US" dirty="0"/>
              <a:t>Bap</a:t>
            </a:r>
          </a:p>
          <a:p>
            <a:r>
              <a:rPr lang="en-US" dirty="0"/>
              <a:t>UXD</a:t>
            </a:r>
          </a:p>
          <a:p>
            <a:r>
              <a:rPr lang="en-US" dirty="0"/>
              <a:t>PMW</a:t>
            </a:r>
          </a:p>
          <a:p>
            <a:r>
              <a:rPr lang="en-US" dirty="0"/>
              <a:t>NL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5793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3000">
        <p:circle/>
      </p:transition>
    </mc:Choice>
    <mc:Fallback xmlns="">
      <p:transition spd="slow" advTm="3000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6C629-1079-426E-BEDB-01A78CBA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Taak</a:t>
            </a:r>
            <a:r>
              <a:rPr lang="en-US" dirty="0"/>
              <a:t> </a:t>
            </a:r>
            <a:r>
              <a:rPr lang="en-US" dirty="0" err="1"/>
              <a:t>verdeling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AC742D-C9E0-4B5A-A013-B41A990F2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266" y="2249487"/>
            <a:ext cx="9905999" cy="3541714"/>
          </a:xfrm>
        </p:spPr>
        <p:txBody>
          <a:bodyPr/>
          <a:lstStyle/>
          <a:p>
            <a:r>
              <a:rPr lang="en-US" dirty="0"/>
              <a:t>Partner</a:t>
            </a:r>
          </a:p>
          <a:p>
            <a:r>
              <a:rPr lang="en-US" dirty="0" err="1"/>
              <a:t>Schets</a:t>
            </a:r>
            <a:endParaRPr lang="en-US" dirty="0"/>
          </a:p>
          <a:p>
            <a:r>
              <a:rPr lang="en-US" dirty="0"/>
              <a:t>Front</a:t>
            </a:r>
          </a:p>
          <a:p>
            <a:r>
              <a:rPr lang="en-US" dirty="0"/>
              <a:t>Backend</a:t>
            </a:r>
          </a:p>
          <a:p>
            <a:r>
              <a:rPr lang="en-US" dirty="0"/>
              <a:t>Backlog</a:t>
            </a:r>
          </a:p>
          <a:p>
            <a:r>
              <a:rPr lang="en-US" dirty="0"/>
              <a:t>Prototype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2789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fallOver"/>
      </p:transition>
    </mc:Choice>
    <mc:Fallback xmlns="">
      <p:transition spd="slow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F4F7E7-7B72-4989-B849-9BA31F3B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UITWERKING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2B94B7-8F6D-43D4-8BD1-BFAD7C47F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HTML</a:t>
            </a:r>
          </a:p>
          <a:p>
            <a:r>
              <a:rPr lang="nl-NL" dirty="0"/>
              <a:t>CSS</a:t>
            </a:r>
          </a:p>
          <a:p>
            <a:r>
              <a:rPr lang="nl-NL" dirty="0"/>
              <a:t>JAVASCRIPT</a:t>
            </a:r>
          </a:p>
          <a:p>
            <a:r>
              <a:rPr lang="nl-NL" dirty="0"/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267526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3000">
        <p:checker/>
      </p:transition>
    </mc:Choice>
    <mc:Fallback xmlns="">
      <p:transition spd="slow" advTm="3000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43BD1-D6A2-4082-B02C-D2C6E19AE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ResulTaat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7257BD-0581-42B4-B70D-AA6848165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Home page</a:t>
            </a:r>
          </a:p>
          <a:p>
            <a:r>
              <a:rPr lang="nl-NL" dirty="0"/>
              <a:t>Inlogfunctie</a:t>
            </a:r>
          </a:p>
          <a:p>
            <a:r>
              <a:rPr lang="nl-NL" dirty="0"/>
              <a:t>Upload functie</a:t>
            </a:r>
          </a:p>
          <a:p>
            <a:r>
              <a:rPr lang="nl-NL" dirty="0"/>
              <a:t>Aanmelden functie</a:t>
            </a:r>
          </a:p>
          <a:p>
            <a:r>
              <a:rPr lang="nl-NL" dirty="0"/>
              <a:t>Afmelden functie</a:t>
            </a:r>
          </a:p>
        </p:txBody>
      </p:sp>
    </p:spTree>
    <p:extLst>
      <p:ext uri="{BB962C8B-B14F-4D97-AF65-F5344CB8AC3E}">
        <p14:creationId xmlns:p14="http://schemas.microsoft.com/office/powerpoint/2010/main" val="35618807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wind"/>
      </p:transition>
    </mc:Choice>
    <mc:Fallback xmlns="">
      <p:transition spd="slow" advTm="300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1299</TotalTime>
  <Words>40</Words>
  <Application>Microsoft Office PowerPoint</Application>
  <PresentationFormat>Breedbeeld</PresentationFormat>
  <Paragraphs>28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The Wall </vt:lpstr>
      <vt:lpstr>Begin </vt:lpstr>
      <vt:lpstr>Taak verdeling</vt:lpstr>
      <vt:lpstr>UITWERKING</vt:lpstr>
      <vt:lpstr>ResulTaat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Wall</dc:title>
  <dc:creator>Zanhua Li</dc:creator>
  <cp:lastModifiedBy>赞华 李</cp:lastModifiedBy>
  <cp:revision>13</cp:revision>
  <dcterms:created xsi:type="dcterms:W3CDTF">2018-04-23T06:48:57Z</dcterms:created>
  <dcterms:modified xsi:type="dcterms:W3CDTF">2019-04-23T11:34:12Z</dcterms:modified>
</cp:coreProperties>
</file>