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BCA9-236D-4143-A7AF-3ED19DF9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6524A-5DFE-080D-9A23-89D8DCC07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1961-456D-5DE1-71FF-6FF1E204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BFEE-4840-005C-8D96-732F36F2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959E-5A1A-3E03-E694-022BAE1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188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AC5B-5146-04D9-ABE9-D3154933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D2ACB-C965-B0D8-6B49-3CE81CFC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ED0E-31B6-8FAD-A442-B9911EC4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999D-6A27-62CE-C449-9F4A667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B887-51B0-3303-EEA8-1B58049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06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4B1D4-C811-3A99-34A1-793B5287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A5252-FBC2-3F00-CA23-4B8B8783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ED39-5749-B6B7-BC4A-6B61827E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C835-168F-E39F-AA81-F01D2D0D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B4E9-5AEB-5B94-A318-4D1AE83B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A8D6-AA31-531E-8EA7-9616D3E5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6208-1F7E-9BA4-AA65-9D87CCFD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12425-E71C-3BB7-690D-EA4E4D92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6BF5-059D-4C69-8DDD-3991D407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47E3-A213-D9F6-ECF3-9A647CAF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1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8F47-CF94-5621-77CC-342A0B54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6949-A6CB-7E67-8270-A1CE299B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AE3D-F686-CFDF-8020-9F226601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DC13-A050-3D3E-D4A2-C05D1522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DC53-7ED0-AE1D-E9CD-FC4B8794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564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2354-7C7C-975E-5CBA-1BE4C2DA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2920-2249-2817-B620-B0763B6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8866-5884-C313-04DD-47E870EF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B5CE-CC95-C93D-81B7-8DECB5B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AD68-6C63-0D5F-1B8D-3A49B201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DCDCD-1626-3B22-89A1-103E0187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42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1AC9-7DF2-D60A-EC0B-4F6B7D2A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812B-9631-6227-9881-80DA7BF6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88B0-62AE-E18F-F4BB-F6F180F8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287B1-52D1-DFB7-EA9B-6EF494D1C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9ECB-3499-4788-896E-7E20EA449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56F71-8C11-52E9-DB3D-FCA49F91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C255E-50AB-36EC-4FA9-5A7D3D6A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AB82F-FF3E-A0F3-46C7-CF9425C7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0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10FD-BD28-E3F5-6B85-C99C6CBC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CDD0F-B8F2-0241-2353-8F80BF6E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62E4E-CB51-C473-5859-B211CC53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F1ADF-9F9B-EF78-922F-647385BC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8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AA4EC-8BD8-C6DE-0553-B304236B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65744-D204-59E9-F44F-C3C05869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C24AD-827E-CB2E-EBE2-935843B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12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4576-5DDB-5929-7A2A-0CF89948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D859-7D46-A79A-B09C-ABBC5E99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BA975-6BF7-E7BC-A854-1E42ECBB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199A1-8E3E-E4CB-369D-2067C22C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27DA1-4F8F-6D2D-C517-3EAD2076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052A-3D34-F36A-3ED9-8964BEE9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51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06BE-02D0-DEA0-678A-B002080C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DE452-D375-00A6-F037-99E7E06F2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8D5E4-85E4-AA0F-015E-CC6F843E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A5220-9ECE-4B00-C9BC-C1093DB6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4738-736A-617A-7C9C-6C80387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2E69C-601E-9E18-8448-0D0EBEE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75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DE0AE-EDE7-049C-7FDC-DD3D9B2D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7325-F4E4-7287-BF04-B6CA527D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5963-0CFA-9A8D-1416-1496EEC89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D16C4-6ED9-4956-8EF3-7AFBAC20B986}" type="datetimeFigureOut">
              <a:rPr lang="en-ID" smtClean="0"/>
              <a:t>15/06/2024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CB8C-A81C-8A61-00BD-DEFCFD474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9A3A-ECD8-E836-69BC-C985FC410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DE6F0-7B91-4DE7-B8F6-A48E48C9B2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1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2FBA82-A13E-5C6E-A1BC-EE68EE00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653716"/>
            <a:ext cx="4876800" cy="48768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4062D5D-5437-E6D4-79F5-50607599F8F1}"/>
              </a:ext>
            </a:extLst>
          </p:cNvPr>
          <p:cNvSpPr/>
          <p:nvPr/>
        </p:nvSpPr>
        <p:spPr>
          <a:xfrm>
            <a:off x="5021780" y="2691664"/>
            <a:ext cx="3512620" cy="35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2BF084-B345-51EF-AEE9-2865E248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465" y="2876349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2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YULIUS RAMAHALIM</dc:creator>
  <cp:lastModifiedBy>ALBERT YULIUS RAMAHALIM</cp:lastModifiedBy>
  <cp:revision>1</cp:revision>
  <dcterms:created xsi:type="dcterms:W3CDTF">2024-06-15T06:41:37Z</dcterms:created>
  <dcterms:modified xsi:type="dcterms:W3CDTF">2024-06-15T06:47:06Z</dcterms:modified>
</cp:coreProperties>
</file>