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Python the Right Way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Find something you actually want to do with Python</a:t>
            </a:r>
          </a:p>
          <a:p>
            <a:pPr/>
            <a:r>
              <a:t>Having a project or goal in mind is crucial for motivation</a:t>
            </a:r>
          </a:p>
        </p:txBody>
      </p:sp>
      <p:pic>
        <p:nvPicPr>
          <p:cNvPr id="4" name="Picture 3" descr="slid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Pick a Project that Challenges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It can be a crazy problem you want to solve</a:t>
            </a:r>
          </a:p>
          <a:p>
            <a:pPr/>
            <a:r>
              <a:t>It can be a small bot or automating a task</a:t>
            </a:r>
          </a:p>
          <a:p>
            <a:pPr/>
            <a:r>
              <a:t>Make it something that interests you</a:t>
            </a:r>
          </a:p>
        </p:txBody>
      </p:sp>
      <p:pic>
        <p:nvPicPr>
          <p:cNvPr id="4" name="Picture 3" descr="slid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Machine Learning to Learn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Use pretrained models to do something cool</a:t>
            </a:r>
          </a:p>
          <a:p>
            <a:pPr/>
            <a:r>
              <a:t>Learn just enough to run the model and figure out the basics</a:t>
            </a:r>
          </a:p>
          <a:p>
            <a:pPr/>
            <a:r>
              <a:t>A good way to get started with Python and machine learning</a:t>
            </a:r>
          </a:p>
        </p:txBody>
      </p:sp>
      <p:pic>
        <p:nvPicPr>
          <p:cNvPr id="4" name="Picture 3" descr="slid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 You Learn Python in a Short Amount of Time?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You can't expect to learn Python from a onehour video</a:t>
            </a:r>
          </a:p>
          <a:p>
            <a:pPr/>
            <a:r>
              <a:t>But, you can learn something in an hour to get hooked</a:t>
            </a:r>
          </a:p>
          <a:p>
            <a:pPr/>
            <a:r>
              <a:t>It takes skill to be an educator and condense complex ideas into a short time</a:t>
            </a:r>
          </a:p>
        </p:txBody>
      </p:sp>
      <p:pic>
        <p:nvPicPr>
          <p:cNvPr id="4" name="Picture 3" descr="slid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Importance of Practice and Experience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You can memorize syntax, but that doesn't make you a coder</a:t>
            </a:r>
          </a:p>
          <a:p>
            <a:pPr/>
            <a:r>
              <a:t>The 10year experience is about the pain and practice along the way</a:t>
            </a:r>
          </a:p>
          <a:p>
            <a:pPr/>
            <a:r>
              <a:t>Coding involves copying and adjusting code from others</a:t>
            </a:r>
          </a:p>
        </p:txBody>
      </p:sp>
      <p:pic>
        <p:nvPicPr>
          <p:cNvPr id="4" name="Picture 3" descr="slid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Coding with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AIpowered tools like GitHub Copilot can write code for you</a:t>
            </a:r>
          </a:p>
          <a:p>
            <a:pPr/>
            <a:r>
              <a:t>These tools can save time and be a great assistant</a:t>
            </a:r>
          </a:p>
          <a:p>
            <a:pPr/>
            <a:r>
              <a:t>But, they don't replace the creative work of deciding what to do</a:t>
            </a:r>
          </a:p>
        </p:txBody>
      </p:sp>
      <p:pic>
        <p:nvPicPr>
          <p:cNvPr id="4" name="Picture 3" descr="slid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Are Programming Jobs Threatened by AI?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AI helps with boring tasks, but doesn't replace creative work</a:t>
            </a:r>
          </a:p>
          <a:p>
            <a:pPr/>
            <a:r>
              <a:t>Programmers' jobs are not threatened by AI or Stack Overflow</a:t>
            </a:r>
          </a:p>
          <a:p>
            <a:pPr/>
            <a:r>
              <a:t>AI is a tool to augment and assist, not replace human programmers</a:t>
            </a:r>
          </a:p>
        </p:txBody>
      </p:sp>
      <p:pic>
        <p:nvPicPr>
          <p:cNvPr id="4" name="Picture 3" descr="slid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