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15" d="100"/>
          <a:sy n="115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48492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266" y="21348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6517856" y="3334111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5157018" y="333411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5</cp:revision>
  <dcterms:created xsi:type="dcterms:W3CDTF">2023-08-18T04:31:14Z</dcterms:created>
  <dcterms:modified xsi:type="dcterms:W3CDTF">2023-11-07T04:24:47Z</dcterms:modified>
</cp:coreProperties>
</file>