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972800" cy="6172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B1C"/>
    <a:srgbClr val="717171"/>
    <a:srgbClr val="700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>
        <p:scale>
          <a:sx n="135" d="100"/>
          <a:sy n="135" d="100"/>
        </p:scale>
        <p:origin x="184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10127"/>
            <a:ext cx="8229600" cy="214884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41834"/>
            <a:ext cx="8229600" cy="1490186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1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28613"/>
            <a:ext cx="2366010" cy="52306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28613"/>
            <a:ext cx="6960870" cy="52306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3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6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538765"/>
            <a:ext cx="9464040" cy="2567463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130517"/>
            <a:ext cx="9464040" cy="1350168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643063"/>
            <a:ext cx="4663440" cy="3916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643063"/>
            <a:ext cx="4663440" cy="3916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6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28613"/>
            <a:ext cx="9464040" cy="11930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513047"/>
            <a:ext cx="4642008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254568"/>
            <a:ext cx="4642008" cy="3316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513047"/>
            <a:ext cx="4664869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254568"/>
            <a:ext cx="4664869" cy="3316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4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6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11480"/>
            <a:ext cx="3539013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888683"/>
            <a:ext cx="5554980" cy="438626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851660"/>
            <a:ext cx="3539013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9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11480"/>
            <a:ext cx="3539013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888683"/>
            <a:ext cx="5554980" cy="4386263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851660"/>
            <a:ext cx="3539013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28613"/>
            <a:ext cx="9464040" cy="119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643063"/>
            <a:ext cx="9464040" cy="391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720715"/>
            <a:ext cx="24688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B205-F163-8A4A-8B3F-D4F443FB412E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720715"/>
            <a:ext cx="370332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6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11F6E-5128-E3C1-C643-C5B4244F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AC3DC1-ECF7-9AC7-D8F5-404715ED16D0}"/>
              </a:ext>
            </a:extLst>
          </p:cNvPr>
          <p:cNvSpPr/>
          <p:nvPr/>
        </p:nvSpPr>
        <p:spPr>
          <a:xfrm>
            <a:off x="4352090" y="140472"/>
            <a:ext cx="236406" cy="21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6BE8D5B2-44A3-36CE-467D-CDA00D6367CB}"/>
              </a:ext>
            </a:extLst>
          </p:cNvPr>
          <p:cNvSpPr/>
          <p:nvPr/>
        </p:nvSpPr>
        <p:spPr>
          <a:xfrm>
            <a:off x="4429307" y="195695"/>
            <a:ext cx="74859" cy="72538"/>
          </a:xfrm>
          <a:prstGeom prst="triangle">
            <a:avLst/>
          </a:prstGeom>
          <a:solidFill>
            <a:srgbClr val="700B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78EC94-028F-9E79-67EB-100E609DAEC4}"/>
              </a:ext>
            </a:extLst>
          </p:cNvPr>
          <p:cNvSpPr/>
          <p:nvPr/>
        </p:nvSpPr>
        <p:spPr>
          <a:xfrm>
            <a:off x="5674515" y="140472"/>
            <a:ext cx="236406" cy="21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E55B84-8918-1D7F-316B-A20B07C102CE}"/>
              </a:ext>
            </a:extLst>
          </p:cNvPr>
          <p:cNvCxnSpPr/>
          <p:nvPr/>
        </p:nvCxnSpPr>
        <p:spPr>
          <a:xfrm>
            <a:off x="5705254" y="249830"/>
            <a:ext cx="174929" cy="0"/>
          </a:xfrm>
          <a:prstGeom prst="line">
            <a:avLst/>
          </a:prstGeom>
          <a:ln w="12700">
            <a:solidFill>
              <a:srgbClr val="71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725177-6FE0-96DF-9321-5A2725F2209A}"/>
              </a:ext>
            </a:extLst>
          </p:cNvPr>
          <p:cNvCxnSpPr/>
          <p:nvPr/>
        </p:nvCxnSpPr>
        <p:spPr>
          <a:xfrm>
            <a:off x="5455429" y="3333310"/>
            <a:ext cx="174929" cy="0"/>
          </a:xfrm>
          <a:prstGeom prst="line">
            <a:avLst/>
          </a:prstGeom>
          <a:ln w="12700">
            <a:solidFill>
              <a:srgbClr val="71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8EBB89-6729-3B34-D73F-1D638BA3883D}"/>
              </a:ext>
            </a:extLst>
          </p:cNvPr>
          <p:cNvCxnSpPr/>
          <p:nvPr/>
        </p:nvCxnSpPr>
        <p:spPr>
          <a:xfrm>
            <a:off x="4623287" y="3335761"/>
            <a:ext cx="174929" cy="0"/>
          </a:xfrm>
          <a:prstGeom prst="line">
            <a:avLst/>
          </a:prstGeom>
          <a:ln w="12700">
            <a:solidFill>
              <a:srgbClr val="FF1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28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S Duan</dc:creator>
  <cp:lastModifiedBy>Elizabeth S Duan</cp:lastModifiedBy>
  <cp:revision>2</cp:revision>
  <dcterms:created xsi:type="dcterms:W3CDTF">2023-08-18T04:31:14Z</dcterms:created>
  <dcterms:modified xsi:type="dcterms:W3CDTF">2023-08-20T04:57:07Z</dcterms:modified>
</cp:coreProperties>
</file>