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972800" cy="1307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>
        <p:scale>
          <a:sx n="100" d="100"/>
          <a:sy n="100" d="100"/>
        </p:scale>
        <p:origin x="13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40024"/>
            <a:ext cx="9326880" cy="4552468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868053"/>
            <a:ext cx="8229600" cy="315706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96189"/>
            <a:ext cx="2366010" cy="110815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96189"/>
            <a:ext cx="6960870" cy="110815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259983"/>
            <a:ext cx="9464040" cy="543935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750792"/>
            <a:ext cx="9464040" cy="2860426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80943"/>
            <a:ext cx="4663440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80943"/>
            <a:ext cx="4663440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96192"/>
            <a:ext cx="9464040" cy="25274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205495"/>
            <a:ext cx="4642008" cy="157096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776459"/>
            <a:ext cx="4642008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205495"/>
            <a:ext cx="4664869" cy="157096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776459"/>
            <a:ext cx="4664869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1749"/>
            <a:ext cx="3539014" cy="305112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82739"/>
            <a:ext cx="5554980" cy="9292604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922871"/>
            <a:ext cx="3539014" cy="726760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1749"/>
            <a:ext cx="3539014" cy="305112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82739"/>
            <a:ext cx="5554980" cy="9292604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922871"/>
            <a:ext cx="3539014" cy="726760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96192"/>
            <a:ext cx="9464040" cy="2527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80943"/>
            <a:ext cx="9464040" cy="82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119738"/>
            <a:ext cx="246888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9862-1ABB-D643-BE2E-AEFAF1E449C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119738"/>
            <a:ext cx="370332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119738"/>
            <a:ext cx="246888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1CD48-4C70-AF4F-D326-3D2C14FA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2238"/>
            <a:ext cx="10972800" cy="91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0DB02-AF29-D480-D2DE-7BF122EE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6650" y="72191"/>
            <a:ext cx="3932237" cy="3932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6A5F5E-7EAE-706A-7969-65C2E15F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39782" y="72190"/>
            <a:ext cx="6576352" cy="3932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4C43DA-7203-824F-891E-882878345A3A}"/>
              </a:ext>
            </a:extLst>
          </p:cNvPr>
          <p:cNvSpPr txBox="1"/>
          <p:nvPr/>
        </p:nvSpPr>
        <p:spPr>
          <a:xfrm>
            <a:off x="0" y="0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DFE2C-6D86-8095-620D-4CC230692C3D}"/>
              </a:ext>
            </a:extLst>
          </p:cNvPr>
          <p:cNvSpPr txBox="1"/>
          <p:nvPr/>
        </p:nvSpPr>
        <p:spPr>
          <a:xfrm>
            <a:off x="4283116" y="11277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A037A-3AA4-F64C-FA64-A4C82466504F}"/>
              </a:ext>
            </a:extLst>
          </p:cNvPr>
          <p:cNvSpPr txBox="1"/>
          <p:nvPr/>
        </p:nvSpPr>
        <p:spPr>
          <a:xfrm>
            <a:off x="0" y="3934024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A5C9C-010B-E84E-8B5A-E7CAC9D82A13}"/>
              </a:ext>
            </a:extLst>
          </p:cNvPr>
          <p:cNvSpPr txBox="1"/>
          <p:nvPr/>
        </p:nvSpPr>
        <p:spPr>
          <a:xfrm>
            <a:off x="5177280" y="78922"/>
            <a:ext cx="9252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Wet rainforest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80C9-EA1D-E2C7-B08B-9B7746804010}"/>
              </a:ext>
            </a:extLst>
          </p:cNvPr>
          <p:cNvSpPr txBox="1"/>
          <p:nvPr/>
        </p:nvSpPr>
        <p:spPr>
          <a:xfrm>
            <a:off x="5223766" y="2005580"/>
            <a:ext cx="8322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 savanna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15050-D622-6EFD-04CD-58697B6FA10D}"/>
              </a:ext>
            </a:extLst>
          </p:cNvPr>
          <p:cNvSpPr txBox="1"/>
          <p:nvPr/>
        </p:nvSpPr>
        <p:spPr>
          <a:xfrm>
            <a:off x="7380634" y="2005580"/>
            <a:ext cx="8467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Wet savanna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65217-F135-C936-D05C-AF5A5156B9C8}"/>
              </a:ext>
            </a:extLst>
          </p:cNvPr>
          <p:cNvSpPr txBox="1"/>
          <p:nvPr/>
        </p:nvSpPr>
        <p:spPr>
          <a:xfrm>
            <a:off x="7417540" y="78922"/>
            <a:ext cx="77617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Sclerophyll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64257-781E-1EC0-57CC-C91F4DEAA827}"/>
              </a:ext>
            </a:extLst>
          </p:cNvPr>
          <p:cNvSpPr txBox="1"/>
          <p:nvPr/>
        </p:nvSpPr>
        <p:spPr>
          <a:xfrm>
            <a:off x="9508722" y="78922"/>
            <a:ext cx="9108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 rainforest</a:t>
            </a:r>
          </a:p>
        </p:txBody>
      </p:sp>
    </p:spTree>
    <p:extLst>
      <p:ext uri="{BB962C8B-B14F-4D97-AF65-F5344CB8AC3E}">
        <p14:creationId xmlns:p14="http://schemas.microsoft.com/office/powerpoint/2010/main" val="225825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12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2</cp:revision>
  <dcterms:created xsi:type="dcterms:W3CDTF">2023-08-22T19:57:58Z</dcterms:created>
  <dcterms:modified xsi:type="dcterms:W3CDTF">2023-11-09T18:36:00Z</dcterms:modified>
</cp:coreProperties>
</file>