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972800" cy="1307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>
        <p:scale>
          <a:sx n="98" d="100"/>
          <a:sy n="98" d="100"/>
        </p:scale>
        <p:origin x="14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40024"/>
            <a:ext cx="9326880" cy="4552468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868053"/>
            <a:ext cx="8229600" cy="315706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96189"/>
            <a:ext cx="2366010" cy="110815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96189"/>
            <a:ext cx="6960870" cy="110815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259983"/>
            <a:ext cx="9464040" cy="543935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750792"/>
            <a:ext cx="9464040" cy="2860426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480943"/>
            <a:ext cx="4663440" cy="8296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480943"/>
            <a:ext cx="4663440" cy="8296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96192"/>
            <a:ext cx="9464040" cy="25274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205495"/>
            <a:ext cx="4642008" cy="157096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776459"/>
            <a:ext cx="4642008" cy="7025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205495"/>
            <a:ext cx="4664869" cy="157096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776459"/>
            <a:ext cx="4664869" cy="7025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71749"/>
            <a:ext cx="3539014" cy="305112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882739"/>
            <a:ext cx="5554980" cy="9292604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922871"/>
            <a:ext cx="3539014" cy="726760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71749"/>
            <a:ext cx="3539014" cy="305112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882739"/>
            <a:ext cx="5554980" cy="9292604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922871"/>
            <a:ext cx="3539014" cy="726760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9862-1ABB-D643-BE2E-AEFAF1E449C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96192"/>
            <a:ext cx="9464040" cy="2527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480943"/>
            <a:ext cx="9464040" cy="829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2119738"/>
            <a:ext cx="2468880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9862-1ABB-D643-BE2E-AEFAF1E449C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2119738"/>
            <a:ext cx="3703320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2119738"/>
            <a:ext cx="2468880" cy="696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1FA7-4AE6-EC4E-8964-BC8B0915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4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1CD48-4C70-AF4F-D326-3D2C14FA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2238"/>
            <a:ext cx="10972800" cy="914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0DB02-AF29-D480-D2DE-7BF122EE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56" y="72191"/>
            <a:ext cx="4074026" cy="3932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6A5F5E-7EAE-706A-7969-65C2E15F0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782" y="195943"/>
            <a:ext cx="6576352" cy="38084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4C43DA-7203-824F-891E-882878345A3A}"/>
              </a:ext>
            </a:extLst>
          </p:cNvPr>
          <p:cNvSpPr txBox="1"/>
          <p:nvPr/>
        </p:nvSpPr>
        <p:spPr>
          <a:xfrm>
            <a:off x="0" y="0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ADFE2C-6D86-8095-620D-4CC230692C3D}"/>
              </a:ext>
            </a:extLst>
          </p:cNvPr>
          <p:cNvSpPr txBox="1"/>
          <p:nvPr/>
        </p:nvSpPr>
        <p:spPr>
          <a:xfrm>
            <a:off x="4283116" y="11277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A037A-3AA4-F64C-FA64-A4C82466504F}"/>
              </a:ext>
            </a:extLst>
          </p:cNvPr>
          <p:cNvSpPr txBox="1"/>
          <p:nvPr/>
        </p:nvSpPr>
        <p:spPr>
          <a:xfrm>
            <a:off x="0" y="3934024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5825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 Duan</dc:creator>
  <cp:lastModifiedBy>Elizabeth S Duan</cp:lastModifiedBy>
  <cp:revision>1</cp:revision>
  <dcterms:created xsi:type="dcterms:W3CDTF">2023-08-22T19:57:58Z</dcterms:created>
  <dcterms:modified xsi:type="dcterms:W3CDTF">2023-08-22T20:09:27Z</dcterms:modified>
</cp:coreProperties>
</file>