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  <a:srgbClr val="70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>
        <p:scale>
          <a:sx n="97" d="100"/>
          <a:sy n="97" d="100"/>
        </p:scale>
        <p:origin x="152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72715"/>
            <a:ext cx="82296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1766"/>
            <a:ext cx="82296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6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16442"/>
            <a:ext cx="236601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16442"/>
            <a:ext cx="696087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481773"/>
            <a:ext cx="946404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977535"/>
            <a:ext cx="946404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582208"/>
            <a:ext cx="466344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582208"/>
            <a:ext cx="466344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16442"/>
            <a:ext cx="946404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457008"/>
            <a:ext cx="464200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171065"/>
            <a:ext cx="464200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457008"/>
            <a:ext cx="4664869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171065"/>
            <a:ext cx="4664869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96240"/>
            <a:ext cx="3539013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55769"/>
            <a:ext cx="555498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783080"/>
            <a:ext cx="3539013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9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96240"/>
            <a:ext cx="3539013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55769"/>
            <a:ext cx="555498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783080"/>
            <a:ext cx="3539013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16442"/>
            <a:ext cx="946404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582208"/>
            <a:ext cx="946404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508837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B205-F163-8A4A-8B3F-D4F443FB412E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508837"/>
            <a:ext cx="37033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508837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A9A94B-0722-4057-2B16-850E3A5C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594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AC3DC1-ECF7-9AC7-D8F5-404715ED16D0}"/>
              </a:ext>
            </a:extLst>
          </p:cNvPr>
          <p:cNvSpPr/>
          <p:nvPr/>
        </p:nvSpPr>
        <p:spPr>
          <a:xfrm>
            <a:off x="4515758" y="129354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BE8D5B2-44A3-36CE-467D-CDA00D6367CB}"/>
              </a:ext>
            </a:extLst>
          </p:cNvPr>
          <p:cNvSpPr/>
          <p:nvPr/>
        </p:nvSpPr>
        <p:spPr>
          <a:xfrm>
            <a:off x="4596532" y="202367"/>
            <a:ext cx="74859" cy="72538"/>
          </a:xfrm>
          <a:prstGeom prst="triangle">
            <a:avLst/>
          </a:prstGeom>
          <a:solidFill>
            <a:srgbClr val="700B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8EC94-028F-9E79-67EB-100E609DAEC4}"/>
              </a:ext>
            </a:extLst>
          </p:cNvPr>
          <p:cNvSpPr/>
          <p:nvPr/>
        </p:nvSpPr>
        <p:spPr>
          <a:xfrm>
            <a:off x="5630590" y="129354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55B84-8918-1D7F-316B-A20B07C102CE}"/>
              </a:ext>
            </a:extLst>
          </p:cNvPr>
          <p:cNvCxnSpPr/>
          <p:nvPr/>
        </p:nvCxnSpPr>
        <p:spPr>
          <a:xfrm>
            <a:off x="5661329" y="251049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725177-6FE0-96DF-9321-5A2725F2209A}"/>
              </a:ext>
            </a:extLst>
          </p:cNvPr>
          <p:cNvCxnSpPr/>
          <p:nvPr/>
        </p:nvCxnSpPr>
        <p:spPr>
          <a:xfrm>
            <a:off x="5462544" y="3219010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1</cp:revision>
  <dcterms:created xsi:type="dcterms:W3CDTF">2023-08-18T04:31:14Z</dcterms:created>
  <dcterms:modified xsi:type="dcterms:W3CDTF">2023-08-18T04:38:29Z</dcterms:modified>
</cp:coreProperties>
</file>