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0" d="100"/>
          <a:sy n="100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AFD1-9722-A94D-A9A0-91A4EF521BAC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8AEA-E33A-784E-A68B-9542498B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22D143-4403-C204-4B66-701EBA31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00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3538C-7637-75EE-49A8-8C6BE811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3400" y="0"/>
            <a:ext cx="7772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E1A8-70E3-612F-E017-0F0863474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43"/>
          <a:stretch/>
        </p:blipFill>
        <p:spPr>
          <a:xfrm>
            <a:off x="9575800" y="0"/>
            <a:ext cx="137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1</cp:revision>
  <dcterms:created xsi:type="dcterms:W3CDTF">2023-08-18T04:26:46Z</dcterms:created>
  <dcterms:modified xsi:type="dcterms:W3CDTF">2023-08-18T04:30:04Z</dcterms:modified>
</cp:coreProperties>
</file>