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6250" autoAdjust="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ny O'Donnell" userId="dfe4b56695a0ff5c" providerId="LiveId" clId="{8EDD9256-6E9A-43ED-B79F-EAEB076AB8A5}"/>
    <pc:docChg chg="undo custSel addSld modSld">
      <pc:chgData name="Zanny O'Donnell" userId="dfe4b56695a0ff5c" providerId="LiveId" clId="{8EDD9256-6E9A-43ED-B79F-EAEB076AB8A5}" dt="2020-04-14T00:11:38.236" v="1491" actId="20577"/>
      <pc:docMkLst>
        <pc:docMk/>
      </pc:docMkLst>
      <pc:sldChg chg="modSp mod modNotesTx">
        <pc:chgData name="Zanny O'Donnell" userId="dfe4b56695a0ff5c" providerId="LiveId" clId="{8EDD9256-6E9A-43ED-B79F-EAEB076AB8A5}" dt="2020-04-11T16:48:18.338" v="22" actId="5793"/>
        <pc:sldMkLst>
          <pc:docMk/>
          <pc:sldMk cId="3821617040" sldId="256"/>
        </pc:sldMkLst>
        <pc:spChg chg="mod">
          <ac:chgData name="Zanny O'Donnell" userId="dfe4b56695a0ff5c" providerId="LiveId" clId="{8EDD9256-6E9A-43ED-B79F-EAEB076AB8A5}" dt="2020-04-11T16:47:33.623" v="14" actId="20577"/>
          <ac:spMkLst>
            <pc:docMk/>
            <pc:sldMk cId="3821617040" sldId="256"/>
            <ac:spMk id="3" creationId="{A7E8567C-EF83-4B3D-B8A0-5A490BB74635}"/>
          </ac:spMkLst>
        </pc:spChg>
      </pc:sldChg>
      <pc:sldChg chg="modSp add mod modNotesTx">
        <pc:chgData name="Zanny O'Donnell" userId="dfe4b56695a0ff5c" providerId="LiveId" clId="{8EDD9256-6E9A-43ED-B79F-EAEB076AB8A5}" dt="2020-04-14T00:11:38.236" v="1491" actId="20577"/>
        <pc:sldMkLst>
          <pc:docMk/>
          <pc:sldMk cId="3989103481" sldId="257"/>
        </pc:sldMkLst>
        <pc:spChg chg="mod">
          <ac:chgData name="Zanny O'Donnell" userId="dfe4b56695a0ff5c" providerId="LiveId" clId="{8EDD9256-6E9A-43ED-B79F-EAEB076AB8A5}" dt="2020-04-11T16:54:38.163" v="169" actId="255"/>
          <ac:spMkLst>
            <pc:docMk/>
            <pc:sldMk cId="3989103481" sldId="257"/>
            <ac:spMk id="2" creationId="{95C979EC-AA28-4EC8-95F2-0C8DC8767C47}"/>
          </ac:spMkLst>
        </pc:spChg>
        <pc:spChg chg="mod">
          <ac:chgData name="Zanny O'Donnell" userId="dfe4b56695a0ff5c" providerId="LiveId" clId="{8EDD9256-6E9A-43ED-B79F-EAEB076AB8A5}" dt="2020-04-14T00:11:38.236" v="1491" actId="20577"/>
          <ac:spMkLst>
            <pc:docMk/>
            <pc:sldMk cId="3989103481" sldId="257"/>
            <ac:spMk id="3" creationId="{72FDCEB5-1D18-40BB-B98D-711C26C81BE4}"/>
          </ac:spMkLst>
        </pc:spChg>
      </pc:sldChg>
      <pc:sldChg chg="modSp add mod modNotesTx">
        <pc:chgData name="Zanny O'Donnell" userId="dfe4b56695a0ff5c" providerId="LiveId" clId="{8EDD9256-6E9A-43ED-B79F-EAEB076AB8A5}" dt="2020-04-11T17:49:48.586" v="1370" actId="20577"/>
        <pc:sldMkLst>
          <pc:docMk/>
          <pc:sldMk cId="2424042101" sldId="258"/>
        </pc:sldMkLst>
        <pc:spChg chg="mod">
          <ac:chgData name="Zanny O'Donnell" userId="dfe4b56695a0ff5c" providerId="LiveId" clId="{8EDD9256-6E9A-43ED-B79F-EAEB076AB8A5}" dt="2020-04-11T16:57:39.248" v="294" actId="255"/>
          <ac:spMkLst>
            <pc:docMk/>
            <pc:sldMk cId="2424042101" sldId="258"/>
            <ac:spMk id="2" creationId="{5FBED031-8E81-444B-8DD4-1559847565D4}"/>
          </ac:spMkLst>
        </pc:spChg>
        <pc:spChg chg="mod">
          <ac:chgData name="Zanny O'Donnell" userId="dfe4b56695a0ff5c" providerId="LiveId" clId="{8EDD9256-6E9A-43ED-B79F-EAEB076AB8A5}" dt="2020-04-11T17:49:48.586" v="1370" actId="20577"/>
          <ac:spMkLst>
            <pc:docMk/>
            <pc:sldMk cId="2424042101" sldId="258"/>
            <ac:spMk id="3" creationId="{237994B4-0E2A-49D0-A25D-DE78C47834A0}"/>
          </ac:spMkLst>
        </pc:spChg>
      </pc:sldChg>
      <pc:sldChg chg="modSp add mod modNotesTx">
        <pc:chgData name="Zanny O'Donnell" userId="dfe4b56695a0ff5c" providerId="LiveId" clId="{8EDD9256-6E9A-43ED-B79F-EAEB076AB8A5}" dt="2020-04-11T16:59:23.229" v="485" actId="20577"/>
        <pc:sldMkLst>
          <pc:docMk/>
          <pc:sldMk cId="1063950786" sldId="259"/>
        </pc:sldMkLst>
        <pc:spChg chg="mod">
          <ac:chgData name="Zanny O'Donnell" userId="dfe4b56695a0ff5c" providerId="LiveId" clId="{8EDD9256-6E9A-43ED-B79F-EAEB076AB8A5}" dt="2020-04-11T16:59:03.290" v="453" actId="255"/>
          <ac:spMkLst>
            <pc:docMk/>
            <pc:sldMk cId="1063950786" sldId="259"/>
            <ac:spMk id="2" creationId="{E285ABEE-B7F8-40A4-B434-F75ACE12BE8F}"/>
          </ac:spMkLst>
        </pc:spChg>
        <pc:spChg chg="mod">
          <ac:chgData name="Zanny O'Donnell" userId="dfe4b56695a0ff5c" providerId="LiveId" clId="{8EDD9256-6E9A-43ED-B79F-EAEB076AB8A5}" dt="2020-04-11T16:59:23.229" v="485" actId="20577"/>
          <ac:spMkLst>
            <pc:docMk/>
            <pc:sldMk cId="1063950786" sldId="259"/>
            <ac:spMk id="3" creationId="{4A99DDBF-C18A-48FA-B7B1-64D3A4C19FAD}"/>
          </ac:spMkLst>
        </pc:spChg>
      </pc:sldChg>
      <pc:sldChg chg="modSp add mod modNotesTx">
        <pc:chgData name="Zanny O'Donnell" userId="dfe4b56695a0ff5c" providerId="LiveId" clId="{8EDD9256-6E9A-43ED-B79F-EAEB076AB8A5}" dt="2020-04-11T17:00:11.108" v="534" actId="20577"/>
        <pc:sldMkLst>
          <pc:docMk/>
          <pc:sldMk cId="3718312913" sldId="260"/>
        </pc:sldMkLst>
        <pc:spChg chg="mod">
          <ac:chgData name="Zanny O'Donnell" userId="dfe4b56695a0ff5c" providerId="LiveId" clId="{8EDD9256-6E9A-43ED-B79F-EAEB076AB8A5}" dt="2020-04-11T16:59:45.963" v="497" actId="255"/>
          <ac:spMkLst>
            <pc:docMk/>
            <pc:sldMk cId="3718312913" sldId="260"/>
            <ac:spMk id="2" creationId="{E5B2FDAE-E823-450C-83F2-8F66BD788643}"/>
          </ac:spMkLst>
        </pc:spChg>
        <pc:spChg chg="mod">
          <ac:chgData name="Zanny O'Donnell" userId="dfe4b56695a0ff5c" providerId="LiveId" clId="{8EDD9256-6E9A-43ED-B79F-EAEB076AB8A5}" dt="2020-04-11T17:00:11.108" v="534" actId="20577"/>
          <ac:spMkLst>
            <pc:docMk/>
            <pc:sldMk cId="3718312913" sldId="260"/>
            <ac:spMk id="3" creationId="{761C7F85-E747-47C8-8A7E-0C509E02B2C4}"/>
          </ac:spMkLst>
        </pc:spChg>
      </pc:sldChg>
      <pc:sldChg chg="modSp add mod modNotesTx">
        <pc:chgData name="Zanny O'Donnell" userId="dfe4b56695a0ff5c" providerId="LiveId" clId="{8EDD9256-6E9A-43ED-B79F-EAEB076AB8A5}" dt="2020-04-13T23:54:16.279" v="1472" actId="20577"/>
        <pc:sldMkLst>
          <pc:docMk/>
          <pc:sldMk cId="2371117256" sldId="261"/>
        </pc:sldMkLst>
        <pc:spChg chg="mod">
          <ac:chgData name="Zanny O'Donnell" userId="dfe4b56695a0ff5c" providerId="LiveId" clId="{8EDD9256-6E9A-43ED-B79F-EAEB076AB8A5}" dt="2020-04-11T17:00:24.376" v="546" actId="255"/>
          <ac:spMkLst>
            <pc:docMk/>
            <pc:sldMk cId="2371117256" sldId="261"/>
            <ac:spMk id="2" creationId="{0AE93D81-6714-408D-9892-9ADF0E0F5693}"/>
          </ac:spMkLst>
        </pc:spChg>
        <pc:spChg chg="mod">
          <ac:chgData name="Zanny O'Donnell" userId="dfe4b56695a0ff5c" providerId="LiveId" clId="{8EDD9256-6E9A-43ED-B79F-EAEB076AB8A5}" dt="2020-04-13T23:54:16.279" v="1472" actId="20577"/>
          <ac:spMkLst>
            <pc:docMk/>
            <pc:sldMk cId="2371117256" sldId="261"/>
            <ac:spMk id="3" creationId="{4D30CC72-31B6-49D9-8FBD-811774506395}"/>
          </ac:spMkLst>
        </pc:spChg>
      </pc:sldChg>
      <pc:sldChg chg="addSp delSp modSp add mod modNotesTx">
        <pc:chgData name="Zanny O'Donnell" userId="dfe4b56695a0ff5c" providerId="LiveId" clId="{8EDD9256-6E9A-43ED-B79F-EAEB076AB8A5}" dt="2020-04-11T16:53:04.690" v="128" actId="1076"/>
        <pc:sldMkLst>
          <pc:docMk/>
          <pc:sldMk cId="145975398" sldId="262"/>
        </pc:sldMkLst>
        <pc:spChg chg="del">
          <ac:chgData name="Zanny O'Donnell" userId="dfe4b56695a0ff5c" providerId="LiveId" clId="{8EDD9256-6E9A-43ED-B79F-EAEB076AB8A5}" dt="2020-04-11T16:51:41.958" v="111"/>
          <ac:spMkLst>
            <pc:docMk/>
            <pc:sldMk cId="145975398" sldId="262"/>
            <ac:spMk id="2" creationId="{A81D23E7-8CCF-46D3-BF5C-C62601D7FBB5}"/>
          </ac:spMkLst>
        </pc:spChg>
        <pc:spChg chg="del">
          <ac:chgData name="Zanny O'Donnell" userId="dfe4b56695a0ff5c" providerId="LiveId" clId="{8EDD9256-6E9A-43ED-B79F-EAEB076AB8A5}" dt="2020-04-11T16:51:41.958" v="111"/>
          <ac:spMkLst>
            <pc:docMk/>
            <pc:sldMk cId="145975398" sldId="262"/>
            <ac:spMk id="3" creationId="{A8BFAE5B-726D-48BA-B9CE-3B53DA60D551}"/>
          </ac:spMkLst>
        </pc:spChg>
        <pc:spChg chg="add mod">
          <ac:chgData name="Zanny O'Donnell" userId="dfe4b56695a0ff5c" providerId="LiveId" clId="{8EDD9256-6E9A-43ED-B79F-EAEB076AB8A5}" dt="2020-04-11T16:52:03.966" v="125" actId="255"/>
          <ac:spMkLst>
            <pc:docMk/>
            <pc:sldMk cId="145975398" sldId="262"/>
            <ac:spMk id="4" creationId="{A5F0E66B-1A7D-4D0A-9DD7-D9D4B5B83398}"/>
          </ac:spMkLst>
        </pc:spChg>
        <pc:spChg chg="add del mod">
          <ac:chgData name="Zanny O'Donnell" userId="dfe4b56695a0ff5c" providerId="LiveId" clId="{8EDD9256-6E9A-43ED-B79F-EAEB076AB8A5}" dt="2020-04-11T16:52:54.810" v="126" actId="931"/>
          <ac:spMkLst>
            <pc:docMk/>
            <pc:sldMk cId="145975398" sldId="262"/>
            <ac:spMk id="5" creationId="{3191841D-DC02-4FEB-B7F9-0897331550F7}"/>
          </ac:spMkLst>
        </pc:spChg>
        <pc:spChg chg="add mod">
          <ac:chgData name="Zanny O'Donnell" userId="dfe4b56695a0ff5c" providerId="LiveId" clId="{8EDD9256-6E9A-43ED-B79F-EAEB076AB8A5}" dt="2020-04-11T16:53:04.690" v="128" actId="1076"/>
          <ac:spMkLst>
            <pc:docMk/>
            <pc:sldMk cId="145975398" sldId="262"/>
            <ac:spMk id="8" creationId="{DDE17E53-11EF-4C2F-A5B1-3712C81F0501}"/>
          </ac:spMkLst>
        </pc:spChg>
        <pc:picChg chg="add mod">
          <ac:chgData name="Zanny O'Donnell" userId="dfe4b56695a0ff5c" providerId="LiveId" clId="{8EDD9256-6E9A-43ED-B79F-EAEB076AB8A5}" dt="2020-04-11T16:53:04.690" v="128" actId="1076"/>
          <ac:picMkLst>
            <pc:docMk/>
            <pc:sldMk cId="145975398" sldId="262"/>
            <ac:picMk id="7" creationId="{42E1B880-EC14-4E30-B6A1-3565E16FB0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579F3-77BD-433F-95A1-4938A4F8EEE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A68FE-8EC0-488E-9CB0-A31CE84BB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Title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Include the name of the Project and Group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 the core message or hypothesis of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Describe the questions you asked, and _why_ you asked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Describe the exploration and cleanup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insights you had while exploring the data that you didn't anticipate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any problems that arose after exploring the data, and how you resolved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and discuss interesting figures developed during exploration, ideally with the help of Jupyter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the steps you took to analyze the data and answer each question you asked in your proposal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and discuss interesting figures developed during analysis, ideally with the help of Jupyter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your findings. Did you find what you expected to find?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not, why not? What inferences or general conclusions can you draw from your analysis?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any difficulties that arose, and how you dealt with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Open-floor Q&amp;A with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A68FE-8EC0-488E-9CB0-A31CE84BB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2028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9958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2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37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514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4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545AF2-B0FD-4DD2-B2BF-5C37FF7A847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D615C3-258D-4811-8CD7-EC653965F2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619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.imdbw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pngimg.com/download/381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2ADE-4A4E-45A0-8CA5-185F50E37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Rating vs.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8567C-EF83-4B3D-B8A0-5A490BB74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Saki Amagia		Cody Hanchett</a:t>
            </a:r>
          </a:p>
          <a:p>
            <a:r>
              <a:rPr lang="en-US" dirty="0"/>
              <a:t>Bridget O’Connell	Zanny O’Donnell</a:t>
            </a:r>
          </a:p>
        </p:txBody>
      </p:sp>
    </p:spTree>
    <p:extLst>
      <p:ext uri="{BB962C8B-B14F-4D97-AF65-F5344CB8AC3E}">
        <p14:creationId xmlns:p14="http://schemas.microsoft.com/office/powerpoint/2010/main" val="382161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79EC-AA28-4EC8-95F2-0C8DC876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600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CEB5-1D18-40BB-B98D-711C26C8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411428" cy="4381018"/>
          </a:xfrm>
        </p:spPr>
        <p:txBody>
          <a:bodyPr>
            <a:normAutofit/>
          </a:bodyPr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Have movies gotten better over time?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Is average rating affected by any of the following?</a:t>
            </a:r>
          </a:p>
          <a:p>
            <a:pPr lvl="2"/>
            <a:r>
              <a:rPr lang="en-US" dirty="0"/>
              <a:t># of movies released in a year</a:t>
            </a:r>
          </a:p>
          <a:p>
            <a:pPr lvl="2"/>
            <a:r>
              <a:rPr lang="en-US" dirty="0"/>
              <a:t>Genre</a:t>
            </a:r>
          </a:p>
          <a:p>
            <a:pPr lvl="2"/>
            <a:r>
              <a:rPr lang="en-US" dirty="0"/>
              <a:t># of votes for each movie</a:t>
            </a:r>
          </a:p>
          <a:p>
            <a:pPr lvl="2"/>
            <a:r>
              <a:rPr lang="en-US" dirty="0"/>
              <a:t>Run time of movie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Nothing substantial</a:t>
            </a:r>
          </a:p>
        </p:txBody>
      </p:sp>
    </p:spTree>
    <p:extLst>
      <p:ext uri="{BB962C8B-B14F-4D97-AF65-F5344CB8AC3E}">
        <p14:creationId xmlns:p14="http://schemas.microsoft.com/office/powerpoint/2010/main" val="398910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D031-8E81-444B-8DD4-15598475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200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4B4-0E2A-49D0-A25D-DE78C478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Downloaded from </a:t>
            </a:r>
            <a:r>
              <a:rPr lang="en-US" dirty="0">
                <a:hlinkClick r:id="rId3"/>
              </a:rPr>
              <a:t>https://datasets.imdbws.com/</a:t>
            </a:r>
            <a:endParaRPr lang="en-US" dirty="0"/>
          </a:p>
          <a:p>
            <a:pPr lvl="2"/>
            <a:r>
              <a:rPr lang="en-US" dirty="0"/>
              <a:t>title.basics.tsv.gz - </a:t>
            </a:r>
          </a:p>
          <a:p>
            <a:pPr lvl="2"/>
            <a:r>
              <a:rPr lang="en-US" dirty="0"/>
              <a:t>title.ratings.tsv.gz</a:t>
            </a:r>
          </a:p>
          <a:p>
            <a:r>
              <a:rPr lang="en-US" dirty="0"/>
              <a:t>Cleanup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Noteworthy</a:t>
            </a:r>
          </a:p>
        </p:txBody>
      </p:sp>
    </p:spTree>
    <p:extLst>
      <p:ext uri="{BB962C8B-B14F-4D97-AF65-F5344CB8AC3E}">
        <p14:creationId xmlns:p14="http://schemas.microsoft.com/office/powerpoint/2010/main" val="24240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ABEE-B7F8-40A4-B434-F75ACE12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06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DBF-C18A-48FA-B7B1-64D3A4C1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questions</a:t>
            </a:r>
          </a:p>
          <a:p>
            <a:r>
              <a:rPr lang="en-US" dirty="0"/>
              <a:t>Noteworthy</a:t>
            </a:r>
          </a:p>
        </p:txBody>
      </p:sp>
    </p:spTree>
    <p:extLst>
      <p:ext uri="{BB962C8B-B14F-4D97-AF65-F5344CB8AC3E}">
        <p14:creationId xmlns:p14="http://schemas.microsoft.com/office/powerpoint/2010/main" val="106395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FDAE-E823-450C-83F2-8F66BD78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000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7F85-E747-47C8-8A7E-0C509E02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 vs. Reality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1831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3D81-6714-408D-9892-9ADF0E0F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0600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CC72-31B6-49D9-8FBD-81177450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r>
              <a:rPr lang="en-US" dirty="0"/>
              <a:t>Additional questions</a:t>
            </a:r>
          </a:p>
          <a:p>
            <a:r>
              <a:rPr lang="en-US" dirty="0"/>
              <a:t>With more time:</a:t>
            </a:r>
          </a:p>
          <a:p>
            <a:pPr lvl="1"/>
            <a:r>
              <a:rPr lang="en-US" dirty="0"/>
              <a:t>Find more data about other influential factors</a:t>
            </a:r>
          </a:p>
          <a:p>
            <a:pPr lvl="2"/>
            <a:r>
              <a:rPr lang="en-US" dirty="0"/>
              <a:t>Data of users</a:t>
            </a:r>
          </a:p>
          <a:p>
            <a:pPr lvl="3"/>
            <a:r>
              <a:rPr lang="en-US"/>
              <a:t>Age of reviewers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1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0E66B-1A7D-4D0A-9DD7-D9D4B5B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/>
              <a:t>Questions?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E1B880-EC14-4E30-B6A1-3565E16F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9988" y="1701737"/>
            <a:ext cx="7188883" cy="42720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17E53-11EF-4C2F-A5B1-3712C81F0501}"/>
              </a:ext>
            </a:extLst>
          </p:cNvPr>
          <p:cNvSpPr txBox="1"/>
          <p:nvPr/>
        </p:nvSpPr>
        <p:spPr>
          <a:xfrm>
            <a:off x="3019988" y="5941368"/>
            <a:ext cx="71888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pngimg.com/download/3818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59753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130</TotalTime>
  <Words>383</Words>
  <Application>Microsoft Office PowerPoint</Application>
  <PresentationFormat>Widescreen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Movie Rating vs. the world</vt:lpstr>
      <vt:lpstr>Motivation &amp; Summary</vt:lpstr>
      <vt:lpstr>Data Cleanup &amp; Exploration</vt:lpstr>
      <vt:lpstr>Data Analysis</vt:lpstr>
      <vt:lpstr>Findings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vs. the world</dc:title>
  <dc:creator>Zanny O'Donnell</dc:creator>
  <cp:lastModifiedBy>Zanny O'Donnell</cp:lastModifiedBy>
  <cp:revision>2</cp:revision>
  <dcterms:created xsi:type="dcterms:W3CDTF">2020-04-11T16:45:00Z</dcterms:created>
  <dcterms:modified xsi:type="dcterms:W3CDTF">2020-04-14T00:27:34Z</dcterms:modified>
</cp:coreProperties>
</file>