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58" r:id="rId4"/>
    <p:sldId id="276" r:id="rId5"/>
    <p:sldId id="277" r:id="rId6"/>
    <p:sldId id="288" r:id="rId7"/>
    <p:sldId id="259" r:id="rId8"/>
    <p:sldId id="285" r:id="rId9"/>
    <p:sldId id="264" r:id="rId10"/>
    <p:sldId id="265" r:id="rId11"/>
    <p:sldId id="286" r:id="rId12"/>
    <p:sldId id="279" r:id="rId13"/>
    <p:sldId id="280" r:id="rId14"/>
    <p:sldId id="281" r:id="rId15"/>
    <p:sldId id="282" r:id="rId16"/>
    <p:sldId id="283" r:id="rId17"/>
    <p:sldId id="284" r:id="rId18"/>
    <p:sldId id="272" r:id="rId19"/>
    <p:sldId id="273" r:id="rId20"/>
    <p:sldId id="274" r:id="rId21"/>
    <p:sldId id="266" r:id="rId22"/>
    <p:sldId id="275" r:id="rId23"/>
    <p:sldId id="287" r:id="rId24"/>
    <p:sldId id="267" r:id="rId25"/>
    <p:sldId id="268" r:id="rId26"/>
    <p:sldId id="269" r:id="rId27"/>
    <p:sldId id="270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375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ny O'Donnell" userId="dfe4b56695a0ff5c" providerId="LiveId" clId="{8EDD9256-6E9A-43ED-B79F-EAEB076AB8A5}"/>
    <pc:docChg chg="undo custSel addSld delSld modSld sldOrd">
      <pc:chgData name="Zanny O'Donnell" userId="dfe4b56695a0ff5c" providerId="LiveId" clId="{8EDD9256-6E9A-43ED-B79F-EAEB076AB8A5}" dt="2020-04-16T02:07:15.707" v="4881"/>
      <pc:docMkLst>
        <pc:docMk/>
      </pc:docMkLst>
      <pc:sldChg chg="modSp mod modNotesTx">
        <pc:chgData name="Zanny O'Donnell" userId="dfe4b56695a0ff5c" providerId="LiveId" clId="{8EDD9256-6E9A-43ED-B79F-EAEB076AB8A5}" dt="2020-04-16T01:29:19.322" v="4801" actId="20577"/>
        <pc:sldMkLst>
          <pc:docMk/>
          <pc:sldMk cId="3821617040" sldId="256"/>
        </pc:sldMkLst>
        <pc:spChg chg="mod">
          <ac:chgData name="Zanny O'Donnell" userId="dfe4b56695a0ff5c" providerId="LiveId" clId="{8EDD9256-6E9A-43ED-B79F-EAEB076AB8A5}" dt="2020-04-16T01:29:19.322" v="4801" actId="20577"/>
          <ac:spMkLst>
            <pc:docMk/>
            <pc:sldMk cId="3821617040" sldId="256"/>
            <ac:spMk id="3" creationId="{A7E8567C-EF83-4B3D-B8A0-5A490BB74635}"/>
          </ac:spMkLst>
        </pc:spChg>
      </pc:sldChg>
      <pc:sldChg chg="addSp delSp modSp add mod modNotesTx">
        <pc:chgData name="Zanny O'Donnell" userId="dfe4b56695a0ff5c" providerId="LiveId" clId="{8EDD9256-6E9A-43ED-B79F-EAEB076AB8A5}" dt="2020-04-16T02:06:17.803" v="4827" actId="20577"/>
        <pc:sldMkLst>
          <pc:docMk/>
          <pc:sldMk cId="3989103481" sldId="257"/>
        </pc:sldMkLst>
        <pc:spChg chg="mod">
          <ac:chgData name="Zanny O'Donnell" userId="dfe4b56695a0ff5c" providerId="LiveId" clId="{8EDD9256-6E9A-43ED-B79F-EAEB076AB8A5}" dt="2020-04-11T16:54:38.163" v="169" actId="255"/>
          <ac:spMkLst>
            <pc:docMk/>
            <pc:sldMk cId="3989103481" sldId="257"/>
            <ac:spMk id="2" creationId="{95C979EC-AA28-4EC8-95F2-0C8DC8767C47}"/>
          </ac:spMkLst>
        </pc:spChg>
        <pc:spChg chg="mod">
          <ac:chgData name="Zanny O'Donnell" userId="dfe4b56695a0ff5c" providerId="LiveId" clId="{8EDD9256-6E9A-43ED-B79F-EAEB076AB8A5}" dt="2020-04-16T02:06:17.803" v="4827" actId="20577"/>
          <ac:spMkLst>
            <pc:docMk/>
            <pc:sldMk cId="3989103481" sldId="257"/>
            <ac:spMk id="3" creationId="{72FDCEB5-1D18-40BB-B98D-711C26C81BE4}"/>
          </ac:spMkLst>
        </pc:spChg>
        <pc:spChg chg="add del mod">
          <ac:chgData name="Zanny O'Donnell" userId="dfe4b56695a0ff5c" providerId="LiveId" clId="{8EDD9256-6E9A-43ED-B79F-EAEB076AB8A5}" dt="2020-04-15T23:58:26.853" v="3582" actId="931"/>
          <ac:spMkLst>
            <pc:docMk/>
            <pc:sldMk cId="3989103481" sldId="257"/>
            <ac:spMk id="4" creationId="{BA200E21-DABD-4BFD-AAAE-E73C2F610F58}"/>
          </ac:spMkLst>
        </pc:spChg>
        <pc:spChg chg="add mod">
          <ac:chgData name="Zanny O'Donnell" userId="dfe4b56695a0ff5c" providerId="LiveId" clId="{8EDD9256-6E9A-43ED-B79F-EAEB076AB8A5}" dt="2020-04-15T23:58:35.600" v="3584" actId="1076"/>
          <ac:spMkLst>
            <pc:docMk/>
            <pc:sldMk cId="3989103481" sldId="257"/>
            <ac:spMk id="7" creationId="{6645CF13-8105-4376-9D1B-CABB4715DC09}"/>
          </ac:spMkLst>
        </pc:spChg>
        <pc:picChg chg="add mod">
          <ac:chgData name="Zanny O'Donnell" userId="dfe4b56695a0ff5c" providerId="LiveId" clId="{8EDD9256-6E9A-43ED-B79F-EAEB076AB8A5}" dt="2020-04-15T23:58:35.600" v="3584" actId="1076"/>
          <ac:picMkLst>
            <pc:docMk/>
            <pc:sldMk cId="3989103481" sldId="257"/>
            <ac:picMk id="6" creationId="{8AEA5456-467B-4AF7-874C-46757BE64F72}"/>
          </ac:picMkLst>
        </pc:picChg>
      </pc:sldChg>
      <pc:sldChg chg="modSp add mod modNotesTx">
        <pc:chgData name="Zanny O'Donnell" userId="dfe4b56695a0ff5c" providerId="LiveId" clId="{8EDD9256-6E9A-43ED-B79F-EAEB076AB8A5}" dt="2020-04-16T01:00:23.077" v="4696" actId="20577"/>
        <pc:sldMkLst>
          <pc:docMk/>
          <pc:sldMk cId="2424042101" sldId="258"/>
        </pc:sldMkLst>
        <pc:spChg chg="mod">
          <ac:chgData name="Zanny O'Donnell" userId="dfe4b56695a0ff5c" providerId="LiveId" clId="{8EDD9256-6E9A-43ED-B79F-EAEB076AB8A5}" dt="2020-04-11T16:57:39.248" v="294" actId="255"/>
          <ac:spMkLst>
            <pc:docMk/>
            <pc:sldMk cId="2424042101" sldId="258"/>
            <ac:spMk id="2" creationId="{5FBED031-8E81-444B-8DD4-1559847565D4}"/>
          </ac:spMkLst>
        </pc:spChg>
        <pc:spChg chg="mod">
          <ac:chgData name="Zanny O'Donnell" userId="dfe4b56695a0ff5c" providerId="LiveId" clId="{8EDD9256-6E9A-43ED-B79F-EAEB076AB8A5}" dt="2020-04-16T00:00:02.179" v="3638" actId="20577"/>
          <ac:spMkLst>
            <pc:docMk/>
            <pc:sldMk cId="2424042101" sldId="258"/>
            <ac:spMk id="3" creationId="{237994B4-0E2A-49D0-A25D-DE78C47834A0}"/>
          </ac:spMkLst>
        </pc:spChg>
      </pc:sldChg>
      <pc:sldChg chg="modSp add mod ord modNotesTx">
        <pc:chgData name="Zanny O'Donnell" userId="dfe4b56695a0ff5c" providerId="LiveId" clId="{8EDD9256-6E9A-43ED-B79F-EAEB076AB8A5}" dt="2020-04-16T02:06:51.044" v="4879" actId="20577"/>
        <pc:sldMkLst>
          <pc:docMk/>
          <pc:sldMk cId="1063950786" sldId="259"/>
        </pc:sldMkLst>
        <pc:spChg chg="mod">
          <ac:chgData name="Zanny O'Donnell" userId="dfe4b56695a0ff5c" providerId="LiveId" clId="{8EDD9256-6E9A-43ED-B79F-EAEB076AB8A5}" dt="2020-04-11T16:59:03.290" v="453" actId="255"/>
          <ac:spMkLst>
            <pc:docMk/>
            <pc:sldMk cId="1063950786" sldId="259"/>
            <ac:spMk id="2" creationId="{E285ABEE-B7F8-40A4-B434-F75ACE12BE8F}"/>
          </ac:spMkLst>
        </pc:spChg>
        <pc:spChg chg="mod">
          <ac:chgData name="Zanny O'Donnell" userId="dfe4b56695a0ff5c" providerId="LiveId" clId="{8EDD9256-6E9A-43ED-B79F-EAEB076AB8A5}" dt="2020-04-16T02:06:51.044" v="4879" actId="20577"/>
          <ac:spMkLst>
            <pc:docMk/>
            <pc:sldMk cId="1063950786" sldId="259"/>
            <ac:spMk id="3" creationId="{4A99DDBF-C18A-48FA-B7B1-64D3A4C19FAD}"/>
          </ac:spMkLst>
        </pc:spChg>
      </pc:sldChg>
      <pc:sldChg chg="modSp add del mod ord modNotesTx">
        <pc:chgData name="Zanny O'Donnell" userId="dfe4b56695a0ff5c" providerId="LiveId" clId="{8EDD9256-6E9A-43ED-B79F-EAEB076AB8A5}" dt="2020-04-15T23:49:53.470" v="2786" actId="2696"/>
        <pc:sldMkLst>
          <pc:docMk/>
          <pc:sldMk cId="3718312913" sldId="260"/>
        </pc:sldMkLst>
        <pc:spChg chg="mod">
          <ac:chgData name="Zanny O'Donnell" userId="dfe4b56695a0ff5c" providerId="LiveId" clId="{8EDD9256-6E9A-43ED-B79F-EAEB076AB8A5}" dt="2020-04-11T16:59:45.963" v="497" actId="255"/>
          <ac:spMkLst>
            <pc:docMk/>
            <pc:sldMk cId="3718312913" sldId="260"/>
            <ac:spMk id="2" creationId="{E5B2FDAE-E823-450C-83F2-8F66BD788643}"/>
          </ac:spMkLst>
        </pc:spChg>
        <pc:spChg chg="mod">
          <ac:chgData name="Zanny O'Donnell" userId="dfe4b56695a0ff5c" providerId="LiveId" clId="{8EDD9256-6E9A-43ED-B79F-EAEB076AB8A5}" dt="2020-04-11T17:00:11.108" v="534" actId="20577"/>
          <ac:spMkLst>
            <pc:docMk/>
            <pc:sldMk cId="3718312913" sldId="260"/>
            <ac:spMk id="3" creationId="{761C7F85-E747-47C8-8A7E-0C509E02B2C4}"/>
          </ac:spMkLst>
        </pc:spChg>
      </pc:sldChg>
      <pc:sldChg chg="addSp modSp add mod modNotesTx">
        <pc:chgData name="Zanny O'Donnell" userId="dfe4b56695a0ff5c" providerId="LiveId" clId="{8EDD9256-6E9A-43ED-B79F-EAEB076AB8A5}" dt="2020-04-16T00:58:55.921" v="4667" actId="20577"/>
        <pc:sldMkLst>
          <pc:docMk/>
          <pc:sldMk cId="2371117256" sldId="261"/>
        </pc:sldMkLst>
        <pc:spChg chg="mod">
          <ac:chgData name="Zanny O'Donnell" userId="dfe4b56695a0ff5c" providerId="LiveId" clId="{8EDD9256-6E9A-43ED-B79F-EAEB076AB8A5}" dt="2020-04-11T17:00:24.376" v="546" actId="255"/>
          <ac:spMkLst>
            <pc:docMk/>
            <pc:sldMk cId="2371117256" sldId="261"/>
            <ac:spMk id="2" creationId="{0AE93D81-6714-408D-9892-9ADF0E0F5693}"/>
          </ac:spMkLst>
        </pc:spChg>
        <pc:spChg chg="mod">
          <ac:chgData name="Zanny O'Donnell" userId="dfe4b56695a0ff5c" providerId="LiveId" clId="{8EDD9256-6E9A-43ED-B79F-EAEB076AB8A5}" dt="2020-04-16T00:53:37.988" v="4644" actId="27636"/>
          <ac:spMkLst>
            <pc:docMk/>
            <pc:sldMk cId="2371117256" sldId="261"/>
            <ac:spMk id="3" creationId="{4D30CC72-31B6-49D9-8FBD-811774506395}"/>
          </ac:spMkLst>
        </pc:spChg>
        <pc:spChg chg="add mod">
          <ac:chgData name="Zanny O'Donnell" userId="dfe4b56695a0ff5c" providerId="LiveId" clId="{8EDD9256-6E9A-43ED-B79F-EAEB076AB8A5}" dt="2020-04-16T00:54:44.446" v="4651" actId="14100"/>
          <ac:spMkLst>
            <pc:docMk/>
            <pc:sldMk cId="2371117256" sldId="261"/>
            <ac:spMk id="4" creationId="{531A29B4-6C35-462F-80D9-134ECB5851E8}"/>
          </ac:spMkLst>
        </pc:spChg>
      </pc:sldChg>
      <pc:sldChg chg="addSp delSp modSp add mod modNotesTx">
        <pc:chgData name="Zanny O'Donnell" userId="dfe4b56695a0ff5c" providerId="LiveId" clId="{8EDD9256-6E9A-43ED-B79F-EAEB076AB8A5}" dt="2020-04-16T00:59:02.714" v="4672" actId="20577"/>
        <pc:sldMkLst>
          <pc:docMk/>
          <pc:sldMk cId="145975398" sldId="262"/>
        </pc:sldMkLst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2" creationId="{A81D23E7-8CCF-46D3-BF5C-C62601D7FBB5}"/>
          </ac:spMkLst>
        </pc:spChg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3" creationId="{A8BFAE5B-726D-48BA-B9CE-3B53DA60D551}"/>
          </ac:spMkLst>
        </pc:spChg>
        <pc:spChg chg="add mod">
          <ac:chgData name="Zanny O'Donnell" userId="dfe4b56695a0ff5c" providerId="LiveId" clId="{8EDD9256-6E9A-43ED-B79F-EAEB076AB8A5}" dt="2020-04-11T16:52:03.966" v="125" actId="255"/>
          <ac:spMkLst>
            <pc:docMk/>
            <pc:sldMk cId="145975398" sldId="262"/>
            <ac:spMk id="4" creationId="{A5F0E66B-1A7D-4D0A-9DD7-D9D4B5B83398}"/>
          </ac:spMkLst>
        </pc:spChg>
        <pc:spChg chg="add del mod">
          <ac:chgData name="Zanny O'Donnell" userId="dfe4b56695a0ff5c" providerId="LiveId" clId="{8EDD9256-6E9A-43ED-B79F-EAEB076AB8A5}" dt="2020-04-11T16:52:54.810" v="126" actId="931"/>
          <ac:spMkLst>
            <pc:docMk/>
            <pc:sldMk cId="145975398" sldId="262"/>
            <ac:spMk id="5" creationId="{3191841D-DC02-4FEB-B7F9-0897331550F7}"/>
          </ac:spMkLst>
        </pc:spChg>
        <pc:spChg chg="add mod">
          <ac:chgData name="Zanny O'Donnell" userId="dfe4b56695a0ff5c" providerId="LiveId" clId="{8EDD9256-6E9A-43ED-B79F-EAEB076AB8A5}" dt="2020-04-11T16:53:04.690" v="128" actId="1076"/>
          <ac:spMkLst>
            <pc:docMk/>
            <pc:sldMk cId="145975398" sldId="262"/>
            <ac:spMk id="8" creationId="{DDE17E53-11EF-4C2F-A5B1-3712C81F0501}"/>
          </ac:spMkLst>
        </pc:spChg>
        <pc:picChg chg="add mod">
          <ac:chgData name="Zanny O'Donnell" userId="dfe4b56695a0ff5c" providerId="LiveId" clId="{8EDD9256-6E9A-43ED-B79F-EAEB076AB8A5}" dt="2020-04-11T16:53:04.690" v="128" actId="1076"/>
          <ac:picMkLst>
            <pc:docMk/>
            <pc:sldMk cId="145975398" sldId="262"/>
            <ac:picMk id="7" creationId="{42E1B880-EC14-4E30-B6A1-3565E16FB04F}"/>
          </ac:picMkLst>
        </pc:picChg>
      </pc:sldChg>
      <pc:sldChg chg="addSp delSp modSp add del mod ord modNotesTx">
        <pc:chgData name="Zanny O'Donnell" userId="dfe4b56695a0ff5c" providerId="LiveId" clId="{8EDD9256-6E9A-43ED-B79F-EAEB076AB8A5}" dt="2020-04-16T02:06:56.700" v="4880" actId="2696"/>
        <pc:sldMkLst>
          <pc:docMk/>
          <pc:sldMk cId="3714823531" sldId="263"/>
        </pc:sldMkLst>
        <pc:spChg chg="mod">
          <ac:chgData name="Zanny O'Donnell" userId="dfe4b56695a0ff5c" providerId="LiveId" clId="{8EDD9256-6E9A-43ED-B79F-EAEB076AB8A5}" dt="2020-04-16T00:01:40.645" v="3642" actId="255"/>
          <ac:spMkLst>
            <pc:docMk/>
            <pc:sldMk cId="3714823531" sldId="263"/>
            <ac:spMk id="2" creationId="{DEA2CACD-DBEA-4F6F-A2E5-D491F01BA0A4}"/>
          </ac:spMkLst>
        </pc:spChg>
        <pc:spChg chg="mod">
          <ac:chgData name="Zanny O'Donnell" userId="dfe4b56695a0ff5c" providerId="LiveId" clId="{8EDD9256-6E9A-43ED-B79F-EAEB076AB8A5}" dt="2020-04-15T23:24:12.327" v="2341" actId="20577"/>
          <ac:spMkLst>
            <pc:docMk/>
            <pc:sldMk cId="3714823531" sldId="263"/>
            <ac:spMk id="3" creationId="{C87D542E-D8FE-425C-A663-E07BD3FC45A9}"/>
          </ac:spMkLst>
        </pc:spChg>
        <pc:spChg chg="add del mod">
          <ac:chgData name="Zanny O'Donnell" userId="dfe4b56695a0ff5c" providerId="LiveId" clId="{8EDD9256-6E9A-43ED-B79F-EAEB076AB8A5}" dt="2020-04-15T23:20:32.397" v="2082" actId="931"/>
          <ac:spMkLst>
            <pc:docMk/>
            <pc:sldMk cId="3714823531" sldId="263"/>
            <ac:spMk id="4" creationId="{B6B0363A-449C-4300-8AEB-40BB5195C636}"/>
          </ac:spMkLst>
        </pc:spChg>
        <pc:picChg chg="add mod">
          <ac:chgData name="Zanny O'Donnell" userId="dfe4b56695a0ff5c" providerId="LiveId" clId="{8EDD9256-6E9A-43ED-B79F-EAEB076AB8A5}" dt="2020-04-15T23:59:38.848" v="3635" actId="1076"/>
          <ac:picMkLst>
            <pc:docMk/>
            <pc:sldMk cId="3714823531" sldId="263"/>
            <ac:picMk id="6" creationId="{6146236B-3A54-455E-B36C-9E786F505085}"/>
          </ac:picMkLst>
        </pc:picChg>
      </pc:sldChg>
      <pc:sldChg chg="addSp delSp modSp add mod ord modShow modNotesTx">
        <pc:chgData name="Zanny O'Donnell" userId="dfe4b56695a0ff5c" providerId="LiveId" clId="{8EDD9256-6E9A-43ED-B79F-EAEB076AB8A5}" dt="2020-04-16T00:07:06.327" v="3667"/>
        <pc:sldMkLst>
          <pc:docMk/>
          <pc:sldMk cId="1577390489" sldId="264"/>
        </pc:sldMkLst>
        <pc:spChg chg="mod">
          <ac:chgData name="Zanny O'Donnell" userId="dfe4b56695a0ff5c" providerId="LiveId" clId="{8EDD9256-6E9A-43ED-B79F-EAEB076AB8A5}" dt="2020-04-15T23:22:48.776" v="2215" actId="20577"/>
          <ac:spMkLst>
            <pc:docMk/>
            <pc:sldMk cId="1577390489" sldId="264"/>
            <ac:spMk id="2" creationId="{DEA2CACD-DBEA-4F6F-A2E5-D491F01BA0A4}"/>
          </ac:spMkLst>
        </pc:spChg>
        <pc:spChg chg="mod">
          <ac:chgData name="Zanny O'Donnell" userId="dfe4b56695a0ff5c" providerId="LiveId" clId="{8EDD9256-6E9A-43ED-B79F-EAEB076AB8A5}" dt="2020-04-15T23:25:36.993" v="2393" actId="20577"/>
          <ac:spMkLst>
            <pc:docMk/>
            <pc:sldMk cId="1577390489" sldId="264"/>
            <ac:spMk id="3" creationId="{C87D542E-D8FE-425C-A663-E07BD3FC45A9}"/>
          </ac:spMkLst>
        </pc:spChg>
        <pc:spChg chg="add del mod">
          <ac:chgData name="Zanny O'Donnell" userId="dfe4b56695a0ff5c" providerId="LiveId" clId="{8EDD9256-6E9A-43ED-B79F-EAEB076AB8A5}" dt="2020-04-15T23:24:52.101" v="2357" actId="931"/>
          <ac:spMkLst>
            <pc:docMk/>
            <pc:sldMk cId="1577390489" sldId="264"/>
            <ac:spMk id="5" creationId="{9D938637-8B49-4AE6-A6D4-1CB7FFDCEE9C}"/>
          </ac:spMkLst>
        </pc:spChg>
        <pc:picChg chg="del">
          <ac:chgData name="Zanny O'Donnell" userId="dfe4b56695a0ff5c" providerId="LiveId" clId="{8EDD9256-6E9A-43ED-B79F-EAEB076AB8A5}" dt="2020-04-15T23:24:46.128" v="2356" actId="478"/>
          <ac:picMkLst>
            <pc:docMk/>
            <pc:sldMk cId="1577390489" sldId="264"/>
            <ac:picMk id="6" creationId="{6146236B-3A54-455E-B36C-9E786F505085}"/>
          </ac:picMkLst>
        </pc:picChg>
        <pc:picChg chg="add mod">
          <ac:chgData name="Zanny O'Donnell" userId="dfe4b56695a0ff5c" providerId="LiveId" clId="{8EDD9256-6E9A-43ED-B79F-EAEB076AB8A5}" dt="2020-04-15T23:25:01.545" v="2360" actId="1076"/>
          <ac:picMkLst>
            <pc:docMk/>
            <pc:sldMk cId="1577390489" sldId="264"/>
            <ac:picMk id="8" creationId="{71B13813-E0BB-449B-B89F-0902728DAA5A}"/>
          </ac:picMkLst>
        </pc:picChg>
      </pc:sldChg>
      <pc:sldChg chg="add del">
        <pc:chgData name="Zanny O'Donnell" userId="dfe4b56695a0ff5c" providerId="LiveId" clId="{8EDD9256-6E9A-43ED-B79F-EAEB076AB8A5}" dt="2020-04-15T23:22:13.582" v="2108" actId="2696"/>
        <pc:sldMkLst>
          <pc:docMk/>
          <pc:sldMk cId="3514902307" sldId="264"/>
        </pc:sldMkLst>
      </pc:sldChg>
      <pc:sldChg chg="addSp delSp modSp add mod ord modShow modNotesTx">
        <pc:chgData name="Zanny O'Donnell" userId="dfe4b56695a0ff5c" providerId="LiveId" clId="{8EDD9256-6E9A-43ED-B79F-EAEB076AB8A5}" dt="2020-04-16T00:44:37.111" v="4368" actId="20577"/>
        <pc:sldMkLst>
          <pc:docMk/>
          <pc:sldMk cId="3668716552" sldId="265"/>
        </pc:sldMkLst>
        <pc:spChg chg="mod">
          <ac:chgData name="Zanny O'Donnell" userId="dfe4b56695a0ff5c" providerId="LiveId" clId="{8EDD9256-6E9A-43ED-B79F-EAEB076AB8A5}" dt="2020-04-15T23:26:47.688" v="2436" actId="20577"/>
          <ac:spMkLst>
            <pc:docMk/>
            <pc:sldMk cId="3668716552" sldId="265"/>
            <ac:spMk id="2" creationId="{DEA2CACD-DBEA-4F6F-A2E5-D491F01BA0A4}"/>
          </ac:spMkLst>
        </pc:spChg>
        <pc:spChg chg="mod">
          <ac:chgData name="Zanny O'Donnell" userId="dfe4b56695a0ff5c" providerId="LiveId" clId="{8EDD9256-6E9A-43ED-B79F-EAEB076AB8A5}" dt="2020-04-15T23:26:13.975" v="2414" actId="20577"/>
          <ac:spMkLst>
            <pc:docMk/>
            <pc:sldMk cId="3668716552" sldId="265"/>
            <ac:spMk id="3" creationId="{C87D542E-D8FE-425C-A663-E07BD3FC45A9}"/>
          </ac:spMkLst>
        </pc:spChg>
        <pc:spChg chg="add del mod">
          <ac:chgData name="Zanny O'Donnell" userId="dfe4b56695a0ff5c" providerId="LiveId" clId="{8EDD9256-6E9A-43ED-B79F-EAEB076AB8A5}" dt="2020-04-15T23:26:20.513" v="2416" actId="931"/>
          <ac:spMkLst>
            <pc:docMk/>
            <pc:sldMk cId="3668716552" sldId="265"/>
            <ac:spMk id="5" creationId="{EF91203D-9629-481E-8A7E-6AAF5F5DEB0C}"/>
          </ac:spMkLst>
        </pc:spChg>
        <pc:picChg chg="add mod">
          <ac:chgData name="Zanny O'Donnell" userId="dfe4b56695a0ff5c" providerId="LiveId" clId="{8EDD9256-6E9A-43ED-B79F-EAEB076AB8A5}" dt="2020-04-15T23:26:29.395" v="2420" actId="1076"/>
          <ac:picMkLst>
            <pc:docMk/>
            <pc:sldMk cId="3668716552" sldId="265"/>
            <ac:picMk id="7" creationId="{122ED7F4-7BA3-4A87-9B6F-58A5ABE4A5F6}"/>
          </ac:picMkLst>
        </pc:picChg>
        <pc:picChg chg="del">
          <ac:chgData name="Zanny O'Donnell" userId="dfe4b56695a0ff5c" providerId="LiveId" clId="{8EDD9256-6E9A-43ED-B79F-EAEB076AB8A5}" dt="2020-04-15T23:26:16.274" v="2415" actId="478"/>
          <ac:picMkLst>
            <pc:docMk/>
            <pc:sldMk cId="3668716552" sldId="265"/>
            <ac:picMk id="8" creationId="{71B13813-E0BB-449B-B89F-0902728DAA5A}"/>
          </ac:picMkLst>
        </pc:picChg>
      </pc:sldChg>
      <pc:sldChg chg="modSp add mod setBg modNotesTx">
        <pc:chgData name="Zanny O'Donnell" userId="dfe4b56695a0ff5c" providerId="LiveId" clId="{8EDD9256-6E9A-43ED-B79F-EAEB076AB8A5}" dt="2020-04-16T00:35:18.942" v="4141" actId="20577"/>
        <pc:sldMkLst>
          <pc:docMk/>
          <pc:sldMk cId="1677285011" sldId="266"/>
        </pc:sldMkLst>
        <pc:spChg chg="mod">
          <ac:chgData name="Zanny O'Donnell" userId="dfe4b56695a0ff5c" providerId="LiveId" clId="{8EDD9256-6E9A-43ED-B79F-EAEB076AB8A5}" dt="2020-04-16T00:35:18.942" v="4141" actId="20577"/>
          <ac:spMkLst>
            <pc:docMk/>
            <pc:sldMk cId="1677285011" sldId="266"/>
            <ac:spMk id="9" creationId="{DB540042-0164-4C1E-B1D8-D392F7FCFC48}"/>
          </ac:spMkLst>
        </pc:spChg>
      </pc:sldChg>
      <pc:sldChg chg="add del">
        <pc:chgData name="Zanny O'Donnell" userId="dfe4b56695a0ff5c" providerId="LiveId" clId="{8EDD9256-6E9A-43ED-B79F-EAEB076AB8A5}" dt="2020-04-15T23:34:14.754" v="2490" actId="2696"/>
        <pc:sldMkLst>
          <pc:docMk/>
          <pc:sldMk cId="3048095652" sldId="266"/>
        </pc:sldMkLst>
      </pc:sldChg>
      <pc:sldChg chg="delSp modSp add mod ord modNotesTx">
        <pc:chgData name="Zanny O'Donnell" userId="dfe4b56695a0ff5c" providerId="LiveId" clId="{8EDD9256-6E9A-43ED-B79F-EAEB076AB8A5}" dt="2020-04-16T00:46:31.637" v="4403" actId="255"/>
        <pc:sldMkLst>
          <pc:docMk/>
          <pc:sldMk cId="1610948877" sldId="267"/>
        </pc:sldMkLst>
        <pc:spChg chg="mod">
          <ac:chgData name="Zanny O'Donnell" userId="dfe4b56695a0ff5c" providerId="LiveId" clId="{8EDD9256-6E9A-43ED-B79F-EAEB076AB8A5}" dt="2020-04-16T00:46:31.637" v="4403" actId="255"/>
          <ac:spMkLst>
            <pc:docMk/>
            <pc:sldMk cId="1610948877" sldId="267"/>
            <ac:spMk id="2" creationId="{F1F0AA3C-3879-48FA-816B-1DAC4FF4854D}"/>
          </ac:spMkLst>
        </pc:spChg>
        <pc:spChg chg="mod">
          <ac:chgData name="Zanny O'Donnell" userId="dfe4b56695a0ff5c" providerId="LiveId" clId="{8EDD9256-6E9A-43ED-B79F-EAEB076AB8A5}" dt="2020-04-16T00:45:44.516" v="4397" actId="5793"/>
          <ac:spMkLst>
            <pc:docMk/>
            <pc:sldMk cId="1610948877" sldId="267"/>
            <ac:spMk id="3" creationId="{B492EF79-A1C8-4AEC-A68D-3E09B5A46717}"/>
          </ac:spMkLst>
        </pc:spChg>
        <pc:spChg chg="del mod">
          <ac:chgData name="Zanny O'Donnell" userId="dfe4b56695a0ff5c" providerId="LiveId" clId="{8EDD9256-6E9A-43ED-B79F-EAEB076AB8A5}" dt="2020-04-16T00:46:03.299" v="4401" actId="478"/>
          <ac:spMkLst>
            <pc:docMk/>
            <pc:sldMk cId="1610948877" sldId="267"/>
            <ac:spMk id="5" creationId="{0BBC9E4A-78B5-493B-AADA-906A9D095D23}"/>
          </ac:spMkLst>
        </pc:spChg>
        <pc:picChg chg="mod">
          <ac:chgData name="Zanny O'Donnell" userId="dfe4b56695a0ff5c" providerId="LiveId" clId="{8EDD9256-6E9A-43ED-B79F-EAEB076AB8A5}" dt="2020-04-16T00:45:59.799" v="4400" actId="1076"/>
          <ac:picMkLst>
            <pc:docMk/>
            <pc:sldMk cId="1610948877" sldId="267"/>
            <ac:picMk id="4" creationId="{1115FF28-F54F-4A1F-9FB6-E3F53FE267D2}"/>
          </ac:picMkLst>
        </pc:picChg>
      </pc:sldChg>
      <pc:sldChg chg="add ord modNotesTx">
        <pc:chgData name="Zanny O'Donnell" userId="dfe4b56695a0ff5c" providerId="LiveId" clId="{8EDD9256-6E9A-43ED-B79F-EAEB076AB8A5}" dt="2020-04-15T23:33:34.268" v="2460" actId="20577"/>
        <pc:sldMkLst>
          <pc:docMk/>
          <pc:sldMk cId="2971460776" sldId="268"/>
        </pc:sldMkLst>
      </pc:sldChg>
      <pc:sldChg chg="add ord modNotesTx">
        <pc:chgData name="Zanny O'Donnell" userId="dfe4b56695a0ff5c" providerId="LiveId" clId="{8EDD9256-6E9A-43ED-B79F-EAEB076AB8A5}" dt="2020-04-15T23:33:37.167" v="2467" actId="20577"/>
        <pc:sldMkLst>
          <pc:docMk/>
          <pc:sldMk cId="1763202746" sldId="269"/>
        </pc:sldMkLst>
      </pc:sldChg>
      <pc:sldChg chg="add ord modNotesTx">
        <pc:chgData name="Zanny O'Donnell" userId="dfe4b56695a0ff5c" providerId="LiveId" clId="{8EDD9256-6E9A-43ED-B79F-EAEB076AB8A5}" dt="2020-04-15T23:33:41.047" v="2474" actId="20577"/>
        <pc:sldMkLst>
          <pc:docMk/>
          <pc:sldMk cId="3560394272" sldId="270"/>
        </pc:sldMkLst>
      </pc:sldChg>
      <pc:sldChg chg="add del">
        <pc:chgData name="Zanny O'Donnell" userId="dfe4b56695a0ff5c" providerId="LiveId" clId="{8EDD9256-6E9A-43ED-B79F-EAEB076AB8A5}" dt="2020-04-15T23:38:08.117" v="2558" actId="2696"/>
        <pc:sldMkLst>
          <pc:docMk/>
          <pc:sldMk cId="3476718595" sldId="271"/>
        </pc:sldMkLst>
      </pc:sldChg>
      <pc:sldChg chg="modSp add mod modNotesTx">
        <pc:chgData name="Zanny O'Donnell" userId="dfe4b56695a0ff5c" providerId="LiveId" clId="{8EDD9256-6E9A-43ED-B79F-EAEB076AB8A5}" dt="2020-04-16T00:28:54.926" v="4052" actId="6549"/>
        <pc:sldMkLst>
          <pc:docMk/>
          <pc:sldMk cId="1416486346" sldId="272"/>
        </pc:sldMkLst>
        <pc:spChg chg="mod">
          <ac:chgData name="Zanny O'Donnell" userId="dfe4b56695a0ff5c" providerId="LiveId" clId="{8EDD9256-6E9A-43ED-B79F-EAEB076AB8A5}" dt="2020-04-16T00:28:54.926" v="4052" actId="6549"/>
          <ac:spMkLst>
            <pc:docMk/>
            <pc:sldMk cId="1416486346" sldId="272"/>
            <ac:spMk id="3" creationId="{E7842D01-651E-4BDB-A20A-AA4FFE734042}"/>
          </ac:spMkLst>
        </pc:spChg>
      </pc:sldChg>
      <pc:sldChg chg="add setBg modNotesTx">
        <pc:chgData name="Zanny O'Donnell" userId="dfe4b56695a0ff5c" providerId="LiveId" clId="{8EDD9256-6E9A-43ED-B79F-EAEB076AB8A5}" dt="2020-04-15T23:35:49.284" v="2500" actId="20577"/>
        <pc:sldMkLst>
          <pc:docMk/>
          <pc:sldMk cId="382602339" sldId="273"/>
        </pc:sldMkLst>
      </pc:sldChg>
      <pc:sldChg chg="modSp add mod setBg modNotesTx">
        <pc:chgData name="Zanny O'Donnell" userId="dfe4b56695a0ff5c" providerId="LiveId" clId="{8EDD9256-6E9A-43ED-B79F-EAEB076AB8A5}" dt="2020-04-16T00:32:58.660" v="4117" actId="20577"/>
        <pc:sldMkLst>
          <pc:docMk/>
          <pc:sldMk cId="3672294917" sldId="274"/>
        </pc:sldMkLst>
        <pc:spChg chg="mod">
          <ac:chgData name="Zanny O'Donnell" userId="dfe4b56695a0ff5c" providerId="LiveId" clId="{8EDD9256-6E9A-43ED-B79F-EAEB076AB8A5}" dt="2020-04-16T00:32:58.660" v="4117" actId="20577"/>
          <ac:spMkLst>
            <pc:docMk/>
            <pc:sldMk cId="3672294917" sldId="274"/>
            <ac:spMk id="9" creationId="{DB540042-0164-4C1E-B1D8-D392F7FCFC48}"/>
          </ac:spMkLst>
        </pc:spChg>
      </pc:sldChg>
      <pc:sldChg chg="modSp add mod modNotesTx">
        <pc:chgData name="Zanny O'Donnell" userId="dfe4b56695a0ff5c" providerId="LiveId" clId="{8EDD9256-6E9A-43ED-B79F-EAEB076AB8A5}" dt="2020-04-16T01:30:27.352" v="4821" actId="20577"/>
        <pc:sldMkLst>
          <pc:docMk/>
          <pc:sldMk cId="880336132" sldId="275"/>
        </pc:sldMkLst>
        <pc:spChg chg="mod">
          <ac:chgData name="Zanny O'Donnell" userId="dfe4b56695a0ff5c" providerId="LiveId" clId="{8EDD9256-6E9A-43ED-B79F-EAEB076AB8A5}" dt="2020-04-16T01:30:27.352" v="4821" actId="20577"/>
          <ac:spMkLst>
            <pc:docMk/>
            <pc:sldMk cId="880336132" sldId="275"/>
            <ac:spMk id="3" creationId="{34FB67EB-9A72-4E02-9C4F-34DF8CC2FBEE}"/>
          </ac:spMkLst>
        </pc:spChg>
      </pc:sldChg>
      <pc:sldChg chg="add ord modNotesTx">
        <pc:chgData name="Zanny O'Donnell" userId="dfe4b56695a0ff5c" providerId="LiveId" clId="{8EDD9256-6E9A-43ED-B79F-EAEB076AB8A5}" dt="2020-04-16T00:59:48.545" v="4673" actId="20577"/>
        <pc:sldMkLst>
          <pc:docMk/>
          <pc:sldMk cId="3741364997" sldId="276"/>
        </pc:sldMkLst>
      </pc:sldChg>
      <pc:sldChg chg="add ord modNotesTx">
        <pc:chgData name="Zanny O'Donnell" userId="dfe4b56695a0ff5c" providerId="LiveId" clId="{8EDD9256-6E9A-43ED-B79F-EAEB076AB8A5}" dt="2020-04-16T00:59:52.100" v="4674" actId="20577"/>
        <pc:sldMkLst>
          <pc:docMk/>
          <pc:sldMk cId="1714391687" sldId="277"/>
        </pc:sldMkLst>
      </pc:sldChg>
      <pc:sldChg chg="add del">
        <pc:chgData name="Zanny O'Donnell" userId="dfe4b56695a0ff5c" providerId="LiveId" clId="{8EDD9256-6E9A-43ED-B79F-EAEB076AB8A5}" dt="2020-04-15T23:37:11.234" v="2527" actId="47"/>
        <pc:sldMkLst>
          <pc:docMk/>
          <pc:sldMk cId="1523040837" sldId="278"/>
        </pc:sldMkLst>
      </pc:sldChg>
      <pc:sldChg chg="modSp add mod modAnim modNotesTx">
        <pc:chgData name="Zanny O'Donnell" userId="dfe4b56695a0ff5c" providerId="LiveId" clId="{8EDD9256-6E9A-43ED-B79F-EAEB076AB8A5}" dt="2020-04-16T01:21:14.727" v="4755"/>
        <pc:sldMkLst>
          <pc:docMk/>
          <pc:sldMk cId="602784629" sldId="279"/>
        </pc:sldMkLst>
        <pc:spChg chg="mod">
          <ac:chgData name="Zanny O'Donnell" userId="dfe4b56695a0ff5c" providerId="LiveId" clId="{8EDD9256-6E9A-43ED-B79F-EAEB076AB8A5}" dt="2020-04-16T00:13:20.463" v="3764" actId="6549"/>
          <ac:spMkLst>
            <pc:docMk/>
            <pc:sldMk cId="602784629" sldId="279"/>
            <ac:spMk id="2" creationId="{B91A7BE7-89CB-D94E-99B7-13EB6EA0AD15}"/>
          </ac:spMkLst>
        </pc:spChg>
        <pc:spChg chg="mod">
          <ac:chgData name="Zanny O'Donnell" userId="dfe4b56695a0ff5c" providerId="LiveId" clId="{8EDD9256-6E9A-43ED-B79F-EAEB076AB8A5}" dt="2020-04-16T00:18:13.425" v="3812" actId="20577"/>
          <ac:spMkLst>
            <pc:docMk/>
            <pc:sldMk cId="602784629" sldId="279"/>
            <ac:spMk id="10" creationId="{A1B171DD-4CBD-FB45-8931-A007592E32FC}"/>
          </ac:spMkLst>
        </pc:spChg>
        <pc:spChg chg="mod">
          <ac:chgData name="Zanny O'Donnell" userId="dfe4b56695a0ff5c" providerId="LiveId" clId="{8EDD9256-6E9A-43ED-B79F-EAEB076AB8A5}" dt="2020-04-16T00:18:09.477" v="3811" actId="20577"/>
          <ac:spMkLst>
            <pc:docMk/>
            <pc:sldMk cId="602784629" sldId="279"/>
            <ac:spMk id="12" creationId="{4EC1A0BB-8ED2-1348-8A95-64921C2264CF}"/>
          </ac:spMkLst>
        </pc:spChg>
        <pc:spChg chg="mod">
          <ac:chgData name="Zanny O'Donnell" userId="dfe4b56695a0ff5c" providerId="LiveId" clId="{8EDD9256-6E9A-43ED-B79F-EAEB076AB8A5}" dt="2020-04-16T00:12:51.514" v="3748" actId="113"/>
          <ac:spMkLst>
            <pc:docMk/>
            <pc:sldMk cId="602784629" sldId="279"/>
            <ac:spMk id="14" creationId="{0AE1E430-6C0F-3148-9413-93CDD6B864C3}"/>
          </ac:spMkLst>
        </pc:spChg>
        <pc:spChg chg="mod">
          <ac:chgData name="Zanny O'Donnell" userId="dfe4b56695a0ff5c" providerId="LiveId" clId="{8EDD9256-6E9A-43ED-B79F-EAEB076AB8A5}" dt="2020-04-16T00:18:18.921" v="3818" actId="20577"/>
          <ac:spMkLst>
            <pc:docMk/>
            <pc:sldMk cId="602784629" sldId="279"/>
            <ac:spMk id="16" creationId="{3897B633-5183-6E4B-8AF0-C43CDEFEDB9F}"/>
          </ac:spMkLst>
        </pc:spChg>
      </pc:sldChg>
      <pc:sldChg chg="modSp add mod modNotesTx">
        <pc:chgData name="Zanny O'Donnell" userId="dfe4b56695a0ff5c" providerId="LiveId" clId="{8EDD9256-6E9A-43ED-B79F-EAEB076AB8A5}" dt="2020-04-16T00:14:17.673" v="3768" actId="20577"/>
        <pc:sldMkLst>
          <pc:docMk/>
          <pc:sldMk cId="2573914044" sldId="280"/>
        </pc:sldMkLst>
        <pc:spChg chg="mod">
          <ac:chgData name="Zanny O'Donnell" userId="dfe4b56695a0ff5c" providerId="LiveId" clId="{8EDD9256-6E9A-43ED-B79F-EAEB076AB8A5}" dt="2020-04-16T00:14:17.673" v="3768" actId="20577"/>
          <ac:spMkLst>
            <pc:docMk/>
            <pc:sldMk cId="2573914044" sldId="280"/>
            <ac:spMk id="3" creationId="{AACFF7E9-A8D2-5046-A013-9D7D07ADDFB0}"/>
          </ac:spMkLst>
        </pc:spChg>
      </pc:sldChg>
      <pc:sldChg chg="modSp add modAnim modNotesTx">
        <pc:chgData name="Zanny O'Donnell" userId="dfe4b56695a0ff5c" providerId="LiveId" clId="{8EDD9256-6E9A-43ED-B79F-EAEB076AB8A5}" dt="2020-04-16T01:21:23.652" v="4756"/>
        <pc:sldMkLst>
          <pc:docMk/>
          <pc:sldMk cId="205067811" sldId="281"/>
        </pc:sldMkLst>
        <pc:spChg chg="mod">
          <ac:chgData name="Zanny O'Donnell" userId="dfe4b56695a0ff5c" providerId="LiveId" clId="{8EDD9256-6E9A-43ED-B79F-EAEB076AB8A5}" dt="2020-04-16T00:17:31.363" v="3802" actId="20577"/>
          <ac:spMkLst>
            <pc:docMk/>
            <pc:sldMk cId="205067811" sldId="281"/>
            <ac:spMk id="8" creationId="{2138B075-3037-B04C-A8CB-250173E583B9}"/>
          </ac:spMkLst>
        </pc:spChg>
        <pc:spChg chg="mod">
          <ac:chgData name="Zanny O'Donnell" userId="dfe4b56695a0ff5c" providerId="LiveId" clId="{8EDD9256-6E9A-43ED-B79F-EAEB076AB8A5}" dt="2020-04-16T00:17:42.386" v="3808" actId="20577"/>
          <ac:spMkLst>
            <pc:docMk/>
            <pc:sldMk cId="205067811" sldId="281"/>
            <ac:spMk id="9" creationId="{21F212CD-F4DA-ED45-89D7-AAF9D79930E0}"/>
          </ac:spMkLst>
        </pc:spChg>
      </pc:sldChg>
      <pc:sldChg chg="modSp add mod modNotesTx">
        <pc:chgData name="Zanny O'Donnell" userId="dfe4b56695a0ff5c" providerId="LiveId" clId="{8EDD9256-6E9A-43ED-B79F-EAEB076AB8A5}" dt="2020-04-16T00:17:07.995" v="3799" actId="20577"/>
        <pc:sldMkLst>
          <pc:docMk/>
          <pc:sldMk cId="282609496" sldId="282"/>
        </pc:sldMkLst>
        <pc:spChg chg="mod">
          <ac:chgData name="Zanny O'Donnell" userId="dfe4b56695a0ff5c" providerId="LiveId" clId="{8EDD9256-6E9A-43ED-B79F-EAEB076AB8A5}" dt="2020-04-16T00:17:07.995" v="3799" actId="20577"/>
          <ac:spMkLst>
            <pc:docMk/>
            <pc:sldMk cId="282609496" sldId="282"/>
            <ac:spMk id="10" creationId="{C88C6048-5FA4-734F-AB4A-E91CD773A64E}"/>
          </ac:spMkLst>
        </pc:spChg>
      </pc:sldChg>
      <pc:sldChg chg="modSp add mod modNotesTx">
        <pc:chgData name="Zanny O'Donnell" userId="dfe4b56695a0ff5c" providerId="LiveId" clId="{8EDD9256-6E9A-43ED-B79F-EAEB076AB8A5}" dt="2020-04-16T00:28:14.399" v="4046" actId="20577"/>
        <pc:sldMkLst>
          <pc:docMk/>
          <pc:sldMk cId="3154254453" sldId="283"/>
        </pc:sldMkLst>
        <pc:spChg chg="mod">
          <ac:chgData name="Zanny O'Donnell" userId="dfe4b56695a0ff5c" providerId="LiveId" clId="{8EDD9256-6E9A-43ED-B79F-EAEB076AB8A5}" dt="2020-04-16T00:28:14.399" v="4046" actId="20577"/>
          <ac:spMkLst>
            <pc:docMk/>
            <pc:sldMk cId="3154254453" sldId="283"/>
            <ac:spMk id="6" creationId="{45B90128-172E-E34F-B120-107BC6607C56}"/>
          </ac:spMkLst>
        </pc:spChg>
      </pc:sldChg>
      <pc:sldChg chg="modSp add mod modNotesTx">
        <pc:chgData name="Zanny O'Donnell" userId="dfe4b56695a0ff5c" providerId="LiveId" clId="{8EDD9256-6E9A-43ED-B79F-EAEB076AB8A5}" dt="2020-04-16T00:28:43.247" v="4051" actId="20577"/>
        <pc:sldMkLst>
          <pc:docMk/>
          <pc:sldMk cId="527781913" sldId="284"/>
        </pc:sldMkLst>
        <pc:spChg chg="mod">
          <ac:chgData name="Zanny O'Donnell" userId="dfe4b56695a0ff5c" providerId="LiveId" clId="{8EDD9256-6E9A-43ED-B79F-EAEB076AB8A5}" dt="2020-04-16T00:28:43.247" v="4051" actId="20577"/>
          <ac:spMkLst>
            <pc:docMk/>
            <pc:sldMk cId="527781913" sldId="284"/>
            <ac:spMk id="3" creationId="{15423199-FD25-314E-8359-CA6635A25AAE}"/>
          </ac:spMkLst>
        </pc:spChg>
      </pc:sldChg>
      <pc:sldChg chg="modSp add mod ord">
        <pc:chgData name="Zanny O'Donnell" userId="dfe4b56695a0ff5c" providerId="LiveId" clId="{8EDD9256-6E9A-43ED-B79F-EAEB076AB8A5}" dt="2020-04-16T02:07:15.707" v="4881"/>
        <pc:sldMkLst>
          <pc:docMk/>
          <pc:sldMk cId="1039731768" sldId="285"/>
        </pc:sldMkLst>
        <pc:spChg chg="mod">
          <ac:chgData name="Zanny O'Donnell" userId="dfe4b56695a0ff5c" providerId="LiveId" clId="{8EDD9256-6E9A-43ED-B79F-EAEB076AB8A5}" dt="2020-04-16T00:02:59.306" v="3649" actId="20577"/>
          <ac:spMkLst>
            <pc:docMk/>
            <pc:sldMk cId="1039731768" sldId="285"/>
            <ac:spMk id="2" creationId="{099CDF03-542E-4B33-81B0-5788407C2A0F}"/>
          </ac:spMkLst>
        </pc:spChg>
        <pc:spChg chg="mod">
          <ac:chgData name="Zanny O'Donnell" userId="dfe4b56695a0ff5c" providerId="LiveId" clId="{8EDD9256-6E9A-43ED-B79F-EAEB076AB8A5}" dt="2020-04-16T02:07:15.707" v="4881"/>
          <ac:spMkLst>
            <pc:docMk/>
            <pc:sldMk cId="1039731768" sldId="285"/>
            <ac:spMk id="3" creationId="{E7842D01-651E-4BDB-A20A-AA4FFE734042}"/>
          </ac:spMkLst>
        </pc:spChg>
      </pc:sldChg>
      <pc:sldChg chg="add del ord">
        <pc:chgData name="Zanny O'Donnell" userId="dfe4b56695a0ff5c" providerId="LiveId" clId="{8EDD9256-6E9A-43ED-B79F-EAEB076AB8A5}" dt="2020-04-15T23:44:55.702" v="2635" actId="2696"/>
        <pc:sldMkLst>
          <pc:docMk/>
          <pc:sldMk cId="2061949952" sldId="285"/>
        </pc:sldMkLst>
      </pc:sldChg>
      <pc:sldChg chg="modSp add mod ord">
        <pc:chgData name="Zanny O'Donnell" userId="dfe4b56695a0ff5c" providerId="LiveId" clId="{8EDD9256-6E9A-43ED-B79F-EAEB076AB8A5}" dt="2020-04-16T00:03:26.376" v="3656"/>
        <pc:sldMkLst>
          <pc:docMk/>
          <pc:sldMk cId="669121870" sldId="286"/>
        </pc:sldMkLst>
        <pc:spChg chg="mod">
          <ac:chgData name="Zanny O'Donnell" userId="dfe4b56695a0ff5c" providerId="LiveId" clId="{8EDD9256-6E9A-43ED-B79F-EAEB076AB8A5}" dt="2020-04-16T00:03:19.955" v="3654" actId="20577"/>
          <ac:spMkLst>
            <pc:docMk/>
            <pc:sldMk cId="669121870" sldId="286"/>
            <ac:spMk id="2" creationId="{099CDF03-542E-4B33-81B0-5788407C2A0F}"/>
          </ac:spMkLst>
        </pc:spChg>
        <pc:spChg chg="mod">
          <ac:chgData name="Zanny O'Donnell" userId="dfe4b56695a0ff5c" providerId="LiveId" clId="{8EDD9256-6E9A-43ED-B79F-EAEB076AB8A5}" dt="2020-04-16T00:03:26.376" v="3656"/>
          <ac:spMkLst>
            <pc:docMk/>
            <pc:sldMk cId="669121870" sldId="286"/>
            <ac:spMk id="3" creationId="{E7842D01-651E-4BDB-A20A-AA4FFE734042}"/>
          </ac:spMkLst>
        </pc:spChg>
      </pc:sldChg>
      <pc:sldChg chg="modSp add mod ord">
        <pc:chgData name="Zanny O'Donnell" userId="dfe4b56695a0ff5c" providerId="LiveId" clId="{8EDD9256-6E9A-43ED-B79F-EAEB076AB8A5}" dt="2020-04-16T00:04:19.640" v="3662" actId="20577"/>
        <pc:sldMkLst>
          <pc:docMk/>
          <pc:sldMk cId="1787365609" sldId="287"/>
        </pc:sldMkLst>
        <pc:spChg chg="mod">
          <ac:chgData name="Zanny O'Donnell" userId="dfe4b56695a0ff5c" providerId="LiveId" clId="{8EDD9256-6E9A-43ED-B79F-EAEB076AB8A5}" dt="2020-04-16T00:04:19.640" v="3662" actId="20577"/>
          <ac:spMkLst>
            <pc:docMk/>
            <pc:sldMk cId="1787365609" sldId="287"/>
            <ac:spMk id="2" creationId="{099CDF03-542E-4B33-81B0-5788407C2A0F}"/>
          </ac:spMkLst>
        </pc:spChg>
        <pc:spChg chg="mod">
          <ac:chgData name="Zanny O'Donnell" userId="dfe4b56695a0ff5c" providerId="LiveId" clId="{8EDD9256-6E9A-43ED-B79F-EAEB076AB8A5}" dt="2020-04-16T00:03:55.610" v="3659"/>
          <ac:spMkLst>
            <pc:docMk/>
            <pc:sldMk cId="1787365609" sldId="287"/>
            <ac:spMk id="3" creationId="{E7842D01-651E-4BDB-A20A-AA4FFE734042}"/>
          </ac:spMkLst>
        </pc:spChg>
      </pc:sldChg>
      <pc:sldChg chg="modSp add mod ord modNotesTx">
        <pc:chgData name="Zanny O'Donnell" userId="dfe4b56695a0ff5c" providerId="LiveId" clId="{8EDD9256-6E9A-43ED-B79F-EAEB076AB8A5}" dt="2020-04-16T01:19:07.078" v="4752" actId="20577"/>
        <pc:sldMkLst>
          <pc:docMk/>
          <pc:sldMk cId="625820400" sldId="288"/>
        </pc:sldMkLst>
        <pc:spChg chg="mod">
          <ac:chgData name="Zanny O'Donnell" userId="dfe4b56695a0ff5c" providerId="LiveId" clId="{8EDD9256-6E9A-43ED-B79F-EAEB076AB8A5}" dt="2020-04-16T00:45:00.660" v="4389" actId="255"/>
          <ac:spMkLst>
            <pc:docMk/>
            <pc:sldMk cId="625820400" sldId="288"/>
            <ac:spMk id="2" creationId="{ADD66123-BD6D-40C4-B371-5D53F07A1CCE}"/>
          </ac:spMkLst>
        </pc:spChg>
        <pc:spChg chg="mod">
          <ac:chgData name="Zanny O'Donnell" userId="dfe4b56695a0ff5c" providerId="LiveId" clId="{8EDD9256-6E9A-43ED-B79F-EAEB076AB8A5}" dt="2020-04-16T01:19:07.078" v="4752" actId="20577"/>
          <ac:spMkLst>
            <pc:docMk/>
            <pc:sldMk cId="625820400" sldId="288"/>
            <ac:spMk id="3" creationId="{A58D6583-90BA-4853-9087-691AA7F3F2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79F3-77BD-433F-95A1-4938A4F8EEE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68FE-8EC0-488E-9CB0-A31CE84B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Zanny</a:t>
            </a:r>
          </a:p>
          <a:p>
            <a:r>
              <a:rPr lang="en-US" dirty="0"/>
              <a:t>* Look up and include year with most releases and the year with highest average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4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69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0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0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6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71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4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6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2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8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*Saki</a:t>
            </a:r>
          </a:p>
          <a:p>
            <a:r>
              <a:rPr lang="en-US" dirty="0"/>
              <a:t>-movie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Adult item</a:t>
            </a:r>
          </a:p>
          <a:p>
            <a:r>
              <a:rPr lang="en-US" dirty="0"/>
              <a:t>Duplicates </a:t>
            </a:r>
          </a:p>
          <a:p>
            <a:r>
              <a:rPr lang="en-US" dirty="0"/>
              <a:t>Run time /n </a:t>
            </a:r>
          </a:p>
          <a:p>
            <a:r>
              <a:rPr lang="en-US" dirty="0"/>
              <a:t>Movies after 2011 and after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202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5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7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14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1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unostudioingiallo.blogspot.com/2012_09_01_archiv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pngimg.com/download/381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DE-4A4E-45A0-8CA5-185F50E37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vs.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567C-EF83-4B3D-B8A0-5A490BB7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81581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Saki Amagai		Cody Hanchett</a:t>
            </a:r>
          </a:p>
          <a:p>
            <a:r>
              <a:rPr lang="en-US" dirty="0"/>
              <a:t>Bridget O’Connell	Zanny O’Donnell</a:t>
            </a:r>
          </a:p>
        </p:txBody>
      </p:sp>
    </p:spTree>
    <p:extLst>
      <p:ext uri="{BB962C8B-B14F-4D97-AF65-F5344CB8AC3E}">
        <p14:creationId xmlns:p14="http://schemas.microsoft.com/office/powerpoint/2010/main" val="382161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ACD-DBEA-4F6F-A2E5-D491F01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release year affect movie rating in recent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542E-D8FE-425C-A663-E07BD3FC4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Compared the number of movies released in each year (1970-2010) to the average rating</a:t>
            </a:r>
          </a:p>
          <a:p>
            <a:pPr lvl="1"/>
            <a:r>
              <a:rPr lang="en-US" dirty="0"/>
              <a:t>Rating is average all ratings for all movies in individual years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Still no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ED7F4-7BA3-4A87-9B6F-58A5ABE4A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57" y="2053697"/>
            <a:ext cx="6045481" cy="4046003"/>
          </a:xfrm>
        </p:spPr>
      </p:pic>
    </p:spTree>
    <p:extLst>
      <p:ext uri="{BB962C8B-B14F-4D97-AF65-F5344CB8AC3E}">
        <p14:creationId xmlns:p14="http://schemas.microsoft.com/office/powerpoint/2010/main" val="366871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movie genre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66912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97B633-5183-6E4B-8AF0-C43CDEFEDB9F}"/>
              </a:ext>
            </a:extLst>
          </p:cNvPr>
          <p:cNvSpPr txBox="1">
            <a:spLocks/>
          </p:cNvSpPr>
          <p:nvPr/>
        </p:nvSpPr>
        <p:spPr>
          <a:xfrm>
            <a:off x="9841564" y="4063554"/>
            <a:ext cx="2317661" cy="2130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4. Counted the volume of movies in each genre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A7BE7-89CB-D94E-99B7-13EB6EA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24786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were the 3 most popular genres between 1970-2010?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3A25B-6A4D-F14F-BCE1-957FECEA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3347775"/>
            <a:ext cx="9601200" cy="71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17D676-0597-FA4F-88A4-D5FD1C556F5E}"/>
              </a:ext>
            </a:extLst>
          </p:cNvPr>
          <p:cNvSpPr txBox="1">
            <a:spLocks/>
          </p:cNvSpPr>
          <p:nvPr/>
        </p:nvSpPr>
        <p:spPr>
          <a:xfrm>
            <a:off x="941325" y="4063767"/>
            <a:ext cx="2509241" cy="2060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1. Created </a:t>
            </a:r>
            <a:r>
              <a:rPr lang="en-US" sz="2800" b="1" dirty="0"/>
              <a:t>new </a:t>
            </a:r>
            <a:r>
              <a:rPr lang="en-US" sz="2800" b="1" dirty="0" err="1"/>
              <a:t>dataframe</a:t>
            </a:r>
            <a:r>
              <a:rPr lang="en-US" sz="2800" dirty="0"/>
              <a:t> with only movie, genre, and year released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B171DD-4CBD-FB45-8931-A007592E32FC}"/>
              </a:ext>
            </a:extLst>
          </p:cNvPr>
          <p:cNvSpPr txBox="1">
            <a:spLocks/>
          </p:cNvSpPr>
          <p:nvPr/>
        </p:nvSpPr>
        <p:spPr>
          <a:xfrm>
            <a:off x="4072025" y="4063767"/>
            <a:ext cx="2208960" cy="20802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2. Created </a:t>
            </a:r>
            <a:r>
              <a:rPr lang="en-US" sz="2800" b="1" dirty="0"/>
              <a:t>4 bins</a:t>
            </a:r>
          </a:p>
          <a:p>
            <a:pPr marL="0" indent="0">
              <a:buNone/>
            </a:pPr>
            <a:r>
              <a:rPr lang="en-US" sz="2550" dirty="0"/>
              <a:t>(i.e. 1970-1980, 1980-1990 etc.)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C1A0BB-8ED2-1348-8A95-64921C2264CF}"/>
              </a:ext>
            </a:extLst>
          </p:cNvPr>
          <p:cNvSpPr txBox="1">
            <a:spLocks/>
          </p:cNvSpPr>
          <p:nvPr/>
        </p:nvSpPr>
        <p:spPr>
          <a:xfrm>
            <a:off x="6902444" y="4098273"/>
            <a:ext cx="2317661" cy="2130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3. Grouped by year released and genre </a:t>
            </a:r>
            <a:endParaRPr lang="en-US" sz="2800" b="1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0AE1E430-6C0F-3148-9413-93CDD6B864C3}"/>
              </a:ext>
            </a:extLst>
          </p:cNvPr>
          <p:cNvSpPr txBox="1">
            <a:spLocks/>
          </p:cNvSpPr>
          <p:nvPr/>
        </p:nvSpPr>
        <p:spPr>
          <a:xfrm>
            <a:off x="1181328" y="1987863"/>
            <a:ext cx="9601200" cy="715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 dirty="0"/>
              <a:t>Definition of popular genre: </a:t>
            </a:r>
            <a:r>
              <a:rPr lang="en-US" sz="2400" dirty="0"/>
              <a:t>large</a:t>
            </a:r>
            <a:r>
              <a:rPr lang="en-US" sz="2400" b="1" dirty="0"/>
              <a:t> </a:t>
            </a:r>
            <a:r>
              <a:rPr lang="en-US" sz="2400" dirty="0"/>
              <a:t>volume of movies produced/released in that genre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A5E96D7-55D9-9447-95EC-72CADFDD151F}"/>
              </a:ext>
            </a:extLst>
          </p:cNvPr>
          <p:cNvSpPr/>
          <p:nvPr/>
        </p:nvSpPr>
        <p:spPr>
          <a:xfrm>
            <a:off x="9073314" y="4835312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03902D8-E09C-1A46-804C-FBD45C4C40AC}"/>
              </a:ext>
            </a:extLst>
          </p:cNvPr>
          <p:cNvSpPr/>
          <p:nvPr/>
        </p:nvSpPr>
        <p:spPr>
          <a:xfrm>
            <a:off x="6092595" y="4756247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B01969E-1FE4-7040-A4C5-D11481A50EAF}"/>
              </a:ext>
            </a:extLst>
          </p:cNvPr>
          <p:cNvSpPr/>
          <p:nvPr/>
        </p:nvSpPr>
        <p:spPr>
          <a:xfrm>
            <a:off x="3262176" y="4779759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8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7BE7-89CB-D94E-99B7-13EB6EA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75" y="202721"/>
            <a:ext cx="9601200" cy="1485900"/>
          </a:xfrm>
        </p:spPr>
        <p:txBody>
          <a:bodyPr/>
          <a:lstStyle/>
          <a:p>
            <a:r>
              <a:rPr lang="en-US" b="1" dirty="0"/>
              <a:t>Result: </a:t>
            </a:r>
            <a:r>
              <a:rPr lang="en-US" dirty="0"/>
              <a:t>Drama, Documentary and Comedy were consistently the top 3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6B8A0-001D-574B-B906-FF76F8A8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6" y="1688621"/>
            <a:ext cx="6316120" cy="4912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FF7E9-A8D2-5046-A013-9D7D07ADDFB0}"/>
              </a:ext>
            </a:extLst>
          </p:cNvPr>
          <p:cNvSpPr txBox="1"/>
          <p:nvPr/>
        </p:nvSpPr>
        <p:spPr>
          <a:xfrm>
            <a:off x="7850038" y="2208362"/>
            <a:ext cx="3743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Documentary significantly increased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Upward trend for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Downward trend for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4E6DE1-9346-9840-A75A-E76E2DF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24786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Does documentary have a higher rating?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D8360D-2FF0-FE42-94C7-880AA2B3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28" y="1950296"/>
            <a:ext cx="9601200" cy="71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68EF6D-6236-874A-930F-CC4F9A36D0B7}"/>
              </a:ext>
            </a:extLst>
          </p:cNvPr>
          <p:cNvSpPr txBox="1">
            <a:spLocks/>
          </p:cNvSpPr>
          <p:nvPr/>
        </p:nvSpPr>
        <p:spPr>
          <a:xfrm>
            <a:off x="9623697" y="2882819"/>
            <a:ext cx="2317661" cy="29756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4. </a:t>
            </a:r>
            <a:r>
              <a:rPr lang="en-US" sz="2800" dirty="0">
                <a:solidFill>
                  <a:srgbClr val="FF0000"/>
                </a:solidFill>
              </a:rPr>
              <a:t>Calculated the mean average rating for Documentary, Comedy and Drama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544903-1A9D-CC48-BF2B-AFD6C3BD9876}"/>
              </a:ext>
            </a:extLst>
          </p:cNvPr>
          <p:cNvSpPr txBox="1">
            <a:spLocks/>
          </p:cNvSpPr>
          <p:nvPr/>
        </p:nvSpPr>
        <p:spPr>
          <a:xfrm>
            <a:off x="860887" y="2882819"/>
            <a:ext cx="2509241" cy="27942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1. Created </a:t>
            </a:r>
            <a:r>
              <a:rPr lang="en-US" sz="2800" b="1" dirty="0"/>
              <a:t>new </a:t>
            </a:r>
            <a:r>
              <a:rPr lang="en-US" sz="2800" b="1" dirty="0" err="1"/>
              <a:t>dataframe</a:t>
            </a:r>
            <a:r>
              <a:rPr lang="en-US" sz="2800" dirty="0"/>
              <a:t> with only movie, genre, and year released </a:t>
            </a:r>
            <a:r>
              <a:rPr lang="en-US" sz="2800" b="1" dirty="0">
                <a:solidFill>
                  <a:srgbClr val="FF0000"/>
                </a:solidFill>
              </a:rPr>
              <a:t>and ratings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8B075-3037-B04C-A8CB-250173E583B9}"/>
              </a:ext>
            </a:extLst>
          </p:cNvPr>
          <p:cNvSpPr txBox="1">
            <a:spLocks/>
          </p:cNvSpPr>
          <p:nvPr/>
        </p:nvSpPr>
        <p:spPr>
          <a:xfrm>
            <a:off x="3924769" y="3134597"/>
            <a:ext cx="2208960" cy="21381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2. Created </a:t>
            </a:r>
            <a:r>
              <a:rPr lang="en-US" sz="2800" b="1" dirty="0"/>
              <a:t>4 bins</a:t>
            </a:r>
          </a:p>
          <a:p>
            <a:pPr marL="0" indent="0">
              <a:buNone/>
            </a:pPr>
            <a:r>
              <a:rPr lang="en-US" sz="2550" dirty="0"/>
              <a:t>(i.e. 1970-1980, 1980-1990 etc.)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F212CD-F4DA-ED45-89D7-AAF9D79930E0}"/>
              </a:ext>
            </a:extLst>
          </p:cNvPr>
          <p:cNvSpPr txBox="1">
            <a:spLocks/>
          </p:cNvSpPr>
          <p:nvPr/>
        </p:nvSpPr>
        <p:spPr>
          <a:xfrm>
            <a:off x="6793278" y="3142499"/>
            <a:ext cx="2317661" cy="2130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3. Grouped by year released and genre </a:t>
            </a:r>
            <a:endParaRPr lang="en-US" sz="2800"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F3F810-C7B3-9E4E-8FA0-523EF155CAE2}"/>
              </a:ext>
            </a:extLst>
          </p:cNvPr>
          <p:cNvSpPr/>
          <p:nvPr/>
        </p:nvSpPr>
        <p:spPr>
          <a:xfrm>
            <a:off x="8964148" y="4006410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4C9479F-505D-7A47-AF0C-0DAAB32435CC}"/>
              </a:ext>
            </a:extLst>
          </p:cNvPr>
          <p:cNvSpPr/>
          <p:nvPr/>
        </p:nvSpPr>
        <p:spPr>
          <a:xfrm>
            <a:off x="5983429" y="3927345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4528523-2BEE-774B-86BF-57A28411EDA1}"/>
              </a:ext>
            </a:extLst>
          </p:cNvPr>
          <p:cNvSpPr/>
          <p:nvPr/>
        </p:nvSpPr>
        <p:spPr>
          <a:xfrm>
            <a:off x="3153010" y="3950857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D70-AAF8-EC43-841E-7EEC4814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984"/>
            <a:ext cx="9601200" cy="1485900"/>
          </a:xfrm>
        </p:spPr>
        <p:txBody>
          <a:bodyPr/>
          <a:lstStyle/>
          <a:p>
            <a:r>
              <a:rPr lang="en-US" b="1" dirty="0"/>
              <a:t>Result: </a:t>
            </a:r>
            <a:r>
              <a:rPr lang="en-US" dirty="0"/>
              <a:t>Documentary has the highest rating!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BE4DE4-2B72-6946-B904-EA40DC14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" y="1571325"/>
            <a:ext cx="7505700" cy="48452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C6048-5FA4-734F-AB4A-E91CD773A64E}"/>
              </a:ext>
            </a:extLst>
          </p:cNvPr>
          <p:cNvSpPr txBox="1"/>
          <p:nvPr/>
        </p:nvSpPr>
        <p:spPr>
          <a:xfrm>
            <a:off x="8603412" y="2082973"/>
            <a:ext cx="374386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Comedy’s average rating increased (although volume of movies released decreased…)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Drama: same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1DB88-90FD-7045-AB57-31C811C2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39" y="1733765"/>
            <a:ext cx="7435970" cy="512423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B90128-172E-E34F-B120-107BC66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24786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Perhaps the popularity of documentaries makes sense...</a:t>
            </a:r>
          </a:p>
        </p:txBody>
      </p:sp>
    </p:spTree>
    <p:extLst>
      <p:ext uri="{BB962C8B-B14F-4D97-AF65-F5344CB8AC3E}">
        <p14:creationId xmlns:p14="http://schemas.microsoft.com/office/powerpoint/2010/main" val="315425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D7-F6E4-8D4D-AC13-00BE6A0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2283"/>
            <a:ext cx="9601200" cy="935966"/>
          </a:xfrm>
        </p:spPr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3199-FD25-314E-8359-CA6635A2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068"/>
            <a:ext cx="6952891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Some movies are part of multiple genres (i.e. comedy AND drama AND horror) </a:t>
            </a:r>
          </a:p>
          <a:p>
            <a:r>
              <a:rPr lang="en-US" sz="3200" dirty="0"/>
              <a:t>IMDB lists movies with multiple genre as a separate genre (i.e. comedy, drama, horror)</a:t>
            </a:r>
          </a:p>
          <a:p>
            <a:r>
              <a:rPr lang="en-US" sz="3200" dirty="0"/>
              <a:t>More complex methods of analysis will be needed </a:t>
            </a:r>
          </a:p>
          <a:p>
            <a:pPr lvl="1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DC723-544A-B54B-8E4D-821B10E6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1" y="1518249"/>
            <a:ext cx="2610230" cy="36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8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number of votes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141648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02D9-CE7C-4739-A14A-C5237BDA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Full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40042-0164-4C1E-B1D8-D392F7F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Correlation Coefficient of 0.11</a:t>
            </a:r>
          </a:p>
          <a:p>
            <a:r>
              <a:rPr lang="en-US" dirty="0"/>
              <a:t>Highly skewed towards a low number of votes</a:t>
            </a:r>
          </a:p>
          <a:p>
            <a:r>
              <a:rPr lang="en-US" dirty="0"/>
              <a:t>Shows no correlation between the two factors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6BB8A-A1C8-4C68-8420-0663ACCF8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947275"/>
            <a:ext cx="6517065" cy="46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79EC-AA28-4EC8-95F2-0C8DC876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600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CEB5-1D18-40BB-B98D-711C26C81B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What’s in a movie rating? That which we review by any other standard is still a film.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Is average rating affected by any of the following?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Genre</a:t>
            </a:r>
          </a:p>
          <a:p>
            <a:pPr lvl="2"/>
            <a:r>
              <a:rPr lang="en-US" dirty="0"/>
              <a:t>Number of votes for each movie</a:t>
            </a:r>
          </a:p>
          <a:p>
            <a:pPr lvl="2"/>
            <a:r>
              <a:rPr lang="en-US" dirty="0"/>
              <a:t>Run time of movie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Spoiler alert! Nothing substantial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EA5456-467B-4AF7-874C-46757BE64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72615" y="1956675"/>
            <a:ext cx="4447785" cy="4215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5CF13-8105-4376-9D1B-CABB4715DC09}"/>
              </a:ext>
            </a:extLst>
          </p:cNvPr>
          <p:cNvSpPr txBox="1"/>
          <p:nvPr/>
        </p:nvSpPr>
        <p:spPr>
          <a:xfrm>
            <a:off x="6372615" y="6168067"/>
            <a:ext cx="4447785" cy="23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unostudioingiallo.blogspot.com/2012_09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8910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02D9-CE7C-4739-A14A-C5237BDA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Sample of full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40042-0164-4C1E-B1D8-D392F7F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Sample size of 1000</a:t>
            </a:r>
          </a:p>
          <a:p>
            <a:pPr lvl="1"/>
            <a:r>
              <a:rPr lang="en-US" dirty="0"/>
              <a:t>Pandas random sample of full dataset</a:t>
            </a:r>
          </a:p>
          <a:p>
            <a:r>
              <a:rPr lang="en-US" dirty="0"/>
              <a:t>Correlation Coefficient of 0.09</a:t>
            </a:r>
          </a:p>
          <a:p>
            <a:r>
              <a:rPr lang="en-US" dirty="0"/>
              <a:t>Highly skewed towards a low number of votes</a:t>
            </a:r>
          </a:p>
          <a:p>
            <a:r>
              <a:rPr lang="en-US" dirty="0"/>
              <a:t>Shows no correlation between the two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C549A-3C14-4284-86D3-33D6F98A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13" y="1223392"/>
            <a:ext cx="6457918" cy="4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02D9-CE7C-4739-A14A-C5237BDA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of a section of 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40042-0164-4C1E-B1D8-D392F7F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8738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Removed any movie with more than 100 votes</a:t>
            </a:r>
          </a:p>
          <a:p>
            <a:r>
              <a:rPr lang="en-US" dirty="0"/>
              <a:t>Sample size of 1000</a:t>
            </a:r>
          </a:p>
          <a:p>
            <a:pPr lvl="1"/>
            <a:r>
              <a:rPr lang="en-US" dirty="0"/>
              <a:t>Pandas random sample of reduced dataset</a:t>
            </a:r>
          </a:p>
          <a:p>
            <a:r>
              <a:rPr lang="en-US" dirty="0"/>
              <a:t>Correlation Coefficient of -0.03</a:t>
            </a:r>
          </a:p>
          <a:p>
            <a:r>
              <a:rPr lang="en-US" dirty="0"/>
              <a:t>Shows no correlation between the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1EBE3-8D03-431A-8ADC-3A20896F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68" y="926123"/>
            <a:ext cx="6447507" cy="45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A339-A815-4E41-903C-12B81A53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67EB-9A72-4E02-9C4F-34DF8CC2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All calculated correlation coefficients show no correlation between the number of votes a movie receives and the average rating of the movie.</a:t>
            </a:r>
          </a:p>
        </p:txBody>
      </p:sp>
    </p:spTree>
    <p:extLst>
      <p:ext uri="{BB962C8B-B14F-4D97-AF65-F5344CB8AC3E}">
        <p14:creationId xmlns:p14="http://schemas.microsoft.com/office/powerpoint/2010/main" val="88033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movie run time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178736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AA3C-3879-48FA-816B-1DAC4FF4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2047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Is movie run time related to movie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EF79-A1C8-4AEC-A68D-3E09B5A4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462" y="994997"/>
            <a:ext cx="9601200" cy="3111011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Run time is in minutes</a:t>
            </a:r>
          </a:p>
          <a:p>
            <a:pPr lvl="1"/>
            <a:r>
              <a:rPr lang="en-US" dirty="0"/>
              <a:t>Ratings are scaled 1 (bad) to 10 (good)</a:t>
            </a:r>
          </a:p>
          <a:p>
            <a:r>
              <a:rPr lang="en-US" dirty="0"/>
              <a:t>Initial hypothesis: The longer the movie, the lower the rating.</a:t>
            </a:r>
          </a:p>
          <a:p>
            <a:pPr lvl="1"/>
            <a:r>
              <a:rPr lang="en-US" dirty="0"/>
              <a:t>Using all datapoints, run time versus average rating is:</a:t>
            </a:r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FF28-F54F-4A1F-9FB6-E3F53FE2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26" y="3083645"/>
            <a:ext cx="5281486" cy="36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2197-3196-4D26-9649-1E361B82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3431"/>
            <a:ext cx="9601200" cy="931985"/>
          </a:xfrm>
        </p:spPr>
        <p:txBody>
          <a:bodyPr/>
          <a:lstStyle/>
          <a:p>
            <a:r>
              <a:rPr lang="en-US" dirty="0"/>
              <a:t>Narrowing down the run time…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75470-34AC-4885-B3D0-CB2591262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4501" y="1873860"/>
            <a:ext cx="4431497" cy="302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481C9-7579-440A-B2D5-76C72E7C0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09" y="1873859"/>
            <a:ext cx="4444487" cy="30205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ABF333-BBCB-49D4-831B-AD2A269CBC3C}"/>
              </a:ext>
            </a:extLst>
          </p:cNvPr>
          <p:cNvSpPr txBox="1">
            <a:spLocks/>
          </p:cNvSpPr>
          <p:nvPr/>
        </p:nvSpPr>
        <p:spPr>
          <a:xfrm>
            <a:off x="1520981" y="1125416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Removing movies over 1,000 minutes (16+ hours):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0DD11-7A60-4B71-9256-572EE05780F5}"/>
              </a:ext>
            </a:extLst>
          </p:cNvPr>
          <p:cNvSpPr txBox="1">
            <a:spLocks/>
          </p:cNvSpPr>
          <p:nvPr/>
        </p:nvSpPr>
        <p:spPr>
          <a:xfrm>
            <a:off x="6855157" y="1125416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Removing movies over 500 minutes (8+ hours):</a:t>
            </a:r>
          </a:p>
        </p:txBody>
      </p:sp>
    </p:spTree>
    <p:extLst>
      <p:ext uri="{BB962C8B-B14F-4D97-AF65-F5344CB8AC3E}">
        <p14:creationId xmlns:p14="http://schemas.microsoft.com/office/powerpoint/2010/main" val="297146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A2DC-5D61-4F42-95D9-2F49D7E5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78" y="269997"/>
            <a:ext cx="10522560" cy="1485900"/>
          </a:xfrm>
        </p:spPr>
        <p:txBody>
          <a:bodyPr/>
          <a:lstStyle/>
          <a:p>
            <a:r>
              <a:rPr lang="en-US" dirty="0"/>
              <a:t>Narrowing down the movies...1970 to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A1999-7B9C-4DCF-9264-642C13450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630" y="1808420"/>
            <a:ext cx="4702627" cy="324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41E07-7E0A-4AA6-9C1B-1C8DADE6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88" y="1793442"/>
            <a:ext cx="4718539" cy="33086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F80D4-0E67-40B6-A063-FAA8ADBDE08C}"/>
              </a:ext>
            </a:extLst>
          </p:cNvPr>
          <p:cNvSpPr txBox="1">
            <a:spLocks/>
          </p:cNvSpPr>
          <p:nvPr/>
        </p:nvSpPr>
        <p:spPr>
          <a:xfrm>
            <a:off x="1130177" y="1123257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Movies released in 1970 to 2010 under 500 minutes: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FB298A-1081-4C90-9034-4D434172DF93}"/>
              </a:ext>
            </a:extLst>
          </p:cNvPr>
          <p:cNvSpPr txBox="1">
            <a:spLocks/>
          </p:cNvSpPr>
          <p:nvPr/>
        </p:nvSpPr>
        <p:spPr>
          <a:xfrm>
            <a:off x="6473728" y="1123257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Movies released in 1970 to 2010 under 100 minutes: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1FF1CC-F045-4CA2-9F8F-66586DFC85F8}"/>
              </a:ext>
            </a:extLst>
          </p:cNvPr>
          <p:cNvSpPr txBox="1">
            <a:spLocks/>
          </p:cNvSpPr>
          <p:nvPr/>
        </p:nvSpPr>
        <p:spPr>
          <a:xfrm>
            <a:off x="1130177" y="5216230"/>
            <a:ext cx="4718539" cy="137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time stats:</a:t>
            </a:r>
          </a:p>
          <a:p>
            <a:pPr lvl="1"/>
            <a:r>
              <a:rPr lang="en-US" dirty="0"/>
              <a:t>Mean 97.16 minutes</a:t>
            </a:r>
          </a:p>
          <a:p>
            <a:pPr lvl="1"/>
            <a:r>
              <a:rPr lang="en-US" dirty="0"/>
              <a:t>Min 2 min; Max 450 min	</a:t>
            </a:r>
          </a:p>
          <a:p>
            <a:pPr lvl="1"/>
            <a:r>
              <a:rPr lang="en-US" dirty="0"/>
              <a:t>Standard deviation 22.50 minutes</a:t>
            </a: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8948F-C4C4-4339-921C-B2CE8040A158}"/>
              </a:ext>
            </a:extLst>
          </p:cNvPr>
          <p:cNvSpPr txBox="1">
            <a:spLocks/>
          </p:cNvSpPr>
          <p:nvPr/>
        </p:nvSpPr>
        <p:spPr>
          <a:xfrm>
            <a:off x="6473728" y="5216230"/>
            <a:ext cx="4718539" cy="137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time stats:</a:t>
            </a:r>
          </a:p>
          <a:p>
            <a:pPr lvl="1"/>
            <a:r>
              <a:rPr lang="en-US" dirty="0"/>
              <a:t>Mean 86.54 minutes</a:t>
            </a:r>
          </a:p>
          <a:p>
            <a:pPr lvl="1"/>
            <a:r>
              <a:rPr lang="en-US" dirty="0"/>
              <a:t>Min 2 min; Max 100 min	</a:t>
            </a:r>
          </a:p>
          <a:p>
            <a:pPr lvl="1"/>
            <a:r>
              <a:rPr lang="en-US" dirty="0"/>
              <a:t>Standard deviation 11.47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BADC-1F52-4E55-812C-D1083B35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95996"/>
            <a:ext cx="9601200" cy="896204"/>
          </a:xfrm>
        </p:spPr>
        <p:txBody>
          <a:bodyPr/>
          <a:lstStyle/>
          <a:p>
            <a:r>
              <a:rPr lang="en-US" dirty="0"/>
              <a:t>Any correlation in a certain genre?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43B30-54DF-401E-936A-97CE2460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9005" y="1638531"/>
            <a:ext cx="3942344" cy="2437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68E14-4944-4785-9300-F67C523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942" y="1638531"/>
            <a:ext cx="3890881" cy="2437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8F78F-0E39-4F84-8AFB-8D40C60A0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263" y="4224763"/>
            <a:ext cx="4139853" cy="24372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D17EB4-7EB8-4156-A6C7-4EB705D9B434}"/>
              </a:ext>
            </a:extLst>
          </p:cNvPr>
          <p:cNvSpPr txBox="1">
            <a:spLocks/>
          </p:cNvSpPr>
          <p:nvPr/>
        </p:nvSpPr>
        <p:spPr>
          <a:xfrm>
            <a:off x="7378216" y="1251177"/>
            <a:ext cx="3315184" cy="62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Comedy – 5,407 movies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8D1213-9306-437A-9D3C-4B2784E996AE}"/>
              </a:ext>
            </a:extLst>
          </p:cNvPr>
          <p:cNvSpPr txBox="1">
            <a:spLocks/>
          </p:cNvSpPr>
          <p:nvPr/>
        </p:nvSpPr>
        <p:spPr>
          <a:xfrm>
            <a:off x="2031567" y="5071580"/>
            <a:ext cx="2580019" cy="74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Documentary – 4,178 movies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47871-0E02-4EEF-8F80-845EE6A9C0FB}"/>
              </a:ext>
            </a:extLst>
          </p:cNvPr>
          <p:cNvSpPr txBox="1">
            <a:spLocks/>
          </p:cNvSpPr>
          <p:nvPr/>
        </p:nvSpPr>
        <p:spPr>
          <a:xfrm>
            <a:off x="1295400" y="867371"/>
            <a:ext cx="9601200" cy="44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Movies released in 1970 to 2010 under 100 minutes: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606AE1-0C39-496D-929F-4864A7EC9746}"/>
              </a:ext>
            </a:extLst>
          </p:cNvPr>
          <p:cNvSpPr txBox="1">
            <a:spLocks/>
          </p:cNvSpPr>
          <p:nvPr/>
        </p:nvSpPr>
        <p:spPr>
          <a:xfrm>
            <a:off x="1701315" y="1291629"/>
            <a:ext cx="4031473" cy="62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Drama – 7,931 movies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CB2BB0-1D28-4611-A21E-04ABDF0029B0}"/>
              </a:ext>
            </a:extLst>
          </p:cNvPr>
          <p:cNvSpPr txBox="1">
            <a:spLocks/>
          </p:cNvSpPr>
          <p:nvPr/>
        </p:nvSpPr>
        <p:spPr>
          <a:xfrm>
            <a:off x="8870423" y="4543644"/>
            <a:ext cx="2580019" cy="17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No clear correlation in run time versus average rating.</a:t>
            </a:r>
          </a:p>
        </p:txBody>
      </p:sp>
    </p:spTree>
    <p:extLst>
      <p:ext uri="{BB962C8B-B14F-4D97-AF65-F5344CB8AC3E}">
        <p14:creationId xmlns:p14="http://schemas.microsoft.com/office/powerpoint/2010/main" val="3560394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3D81-6714-408D-9892-9ADF0E0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C72-31B6-49D9-8FBD-811774506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/>
              <a:t>Difficulties (or lack thereof):</a:t>
            </a:r>
          </a:p>
          <a:p>
            <a:pPr lvl="1"/>
            <a:r>
              <a:rPr lang="en-US" sz="3800" dirty="0"/>
              <a:t>Tab separated, converted to comma separated</a:t>
            </a:r>
          </a:p>
          <a:p>
            <a:pPr lvl="1"/>
            <a:r>
              <a:rPr lang="en-US" sz="3800" dirty="0"/>
              <a:t>Data was free use and download</a:t>
            </a:r>
          </a:p>
          <a:p>
            <a:pPr lvl="1"/>
            <a:r>
              <a:rPr lang="en-US" sz="3800" dirty="0"/>
              <a:t>Not API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29B4-6C35-462F-80D9-134ECB58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5999"/>
            <a:ext cx="5801833" cy="4423145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Additional questions/further examination:</a:t>
            </a:r>
          </a:p>
          <a:p>
            <a:pPr lvl="1"/>
            <a:r>
              <a:rPr lang="en-US" sz="2100" dirty="0"/>
              <a:t>IMDb vs. other rating systems</a:t>
            </a:r>
          </a:p>
          <a:p>
            <a:pPr lvl="1"/>
            <a:r>
              <a:rPr lang="en-US" sz="2100" dirty="0"/>
              <a:t>Explore multi- and subgenre data further</a:t>
            </a:r>
          </a:p>
          <a:p>
            <a:pPr lvl="2"/>
            <a:r>
              <a:rPr lang="en-US" sz="2100" dirty="0"/>
              <a:t>“Home Alone” effect</a:t>
            </a:r>
          </a:p>
          <a:p>
            <a:pPr lvl="2"/>
            <a:r>
              <a:rPr lang="en-US" sz="2100" dirty="0"/>
              <a:t>Dark comedy, family comedy, etc.</a:t>
            </a:r>
          </a:p>
          <a:p>
            <a:pPr lvl="1"/>
            <a:r>
              <a:rPr lang="en-US" sz="2100" dirty="0"/>
              <a:t>Movie budget/profit</a:t>
            </a:r>
          </a:p>
          <a:p>
            <a:pPr lvl="1"/>
            <a:r>
              <a:rPr lang="en-US" sz="2100" dirty="0"/>
              <a:t>Actors/directors/producers/studios</a:t>
            </a:r>
          </a:p>
          <a:p>
            <a:pPr lvl="1"/>
            <a:r>
              <a:rPr lang="en-US" sz="2100" dirty="0"/>
              <a:t>Find more data about other influential factors</a:t>
            </a:r>
          </a:p>
          <a:p>
            <a:pPr lvl="2"/>
            <a:r>
              <a:rPr lang="en-US" sz="2100" dirty="0"/>
              <a:t>Data of users</a:t>
            </a:r>
          </a:p>
          <a:p>
            <a:pPr lvl="3"/>
            <a:r>
              <a:rPr lang="en-US" sz="2100" dirty="0"/>
              <a:t>Age</a:t>
            </a:r>
          </a:p>
          <a:p>
            <a:pPr lvl="3"/>
            <a:r>
              <a:rPr lang="en-US" sz="2100" dirty="0"/>
              <a:t>Gender</a:t>
            </a:r>
          </a:p>
          <a:p>
            <a:pPr lvl="3"/>
            <a:r>
              <a:rPr lang="en-US" sz="2100" dirty="0"/>
              <a:t>Location</a:t>
            </a:r>
          </a:p>
          <a:p>
            <a:pPr lvl="3"/>
            <a:r>
              <a:rPr lang="en-US" sz="2100" dirty="0"/>
              <a:t>Socioeconomic factors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11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0E66B-1A7D-4D0A-9DD7-D9D4B5B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E1B880-EC14-4E30-B6A1-3565E16F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9988" y="1701737"/>
            <a:ext cx="7188883" cy="42720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17E53-11EF-4C2F-A5B1-3712C81F0501}"/>
              </a:ext>
            </a:extLst>
          </p:cNvPr>
          <p:cNvSpPr txBox="1"/>
          <p:nvPr/>
        </p:nvSpPr>
        <p:spPr>
          <a:xfrm>
            <a:off x="3019988" y="5941368"/>
            <a:ext cx="7188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pngimg.com/download/3818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9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D031-8E81-444B-8DD4-15598475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4B4-0E2A-49D0-A25D-DE78C478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exploration</a:t>
            </a:r>
          </a:p>
          <a:p>
            <a:pPr lvl="1"/>
            <a:r>
              <a:rPr lang="en-US" sz="3600" dirty="0"/>
              <a:t>Downloaded from </a:t>
            </a:r>
            <a:r>
              <a:rPr lang="en-US" sz="3600" dirty="0">
                <a:hlinkClick r:id="rId3"/>
              </a:rPr>
              <a:t>https://datasets.imdbws.com/</a:t>
            </a:r>
            <a:endParaRPr lang="en-US" sz="3600" dirty="0"/>
          </a:p>
          <a:p>
            <a:pPr lvl="2"/>
            <a:r>
              <a:rPr lang="en-US" sz="3600" dirty="0"/>
              <a:t>title.basics.tsv.gz</a:t>
            </a:r>
          </a:p>
          <a:p>
            <a:pPr lvl="2"/>
            <a:r>
              <a:rPr lang="en-US" sz="3600" dirty="0"/>
              <a:t>title.ratings.tsv.gz</a:t>
            </a:r>
          </a:p>
        </p:txBody>
      </p:sp>
    </p:spTree>
    <p:extLst>
      <p:ext uri="{BB962C8B-B14F-4D97-AF65-F5344CB8AC3E}">
        <p14:creationId xmlns:p14="http://schemas.microsoft.com/office/powerpoint/2010/main" val="24240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F333D1-4233-D54D-B1CD-C03BC174A605}"/>
              </a:ext>
            </a:extLst>
          </p:cNvPr>
          <p:cNvSpPr/>
          <p:nvPr/>
        </p:nvSpPr>
        <p:spPr>
          <a:xfrm>
            <a:off x="8904022" y="1995446"/>
            <a:ext cx="2525233" cy="2678251"/>
          </a:xfrm>
          <a:prstGeom prst="ellipse">
            <a:avLst/>
          </a:prstGeom>
          <a:solidFill>
            <a:srgbClr val="E1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22AEF1-019E-2649-97B7-243CD8A5010B}"/>
              </a:ext>
            </a:extLst>
          </p:cNvPr>
          <p:cNvSpPr/>
          <p:nvPr/>
        </p:nvSpPr>
        <p:spPr>
          <a:xfrm>
            <a:off x="1168921" y="575314"/>
            <a:ext cx="5159064" cy="54438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0525D-CCF9-7E4E-A0EB-DFC73FC855EE}"/>
              </a:ext>
            </a:extLst>
          </p:cNvPr>
          <p:cNvSpPr txBox="1"/>
          <p:nvPr/>
        </p:nvSpPr>
        <p:spPr>
          <a:xfrm>
            <a:off x="2555283" y="2765366"/>
            <a:ext cx="240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Original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FA5B0-165A-8E4B-88AC-33DE3D489DC6}"/>
              </a:ext>
            </a:extLst>
          </p:cNvPr>
          <p:cNvSpPr txBox="1"/>
          <p:nvPr/>
        </p:nvSpPr>
        <p:spPr>
          <a:xfrm>
            <a:off x="9238117" y="2672853"/>
            <a:ext cx="240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Cleaned up data!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6A5E3AA-3C18-AC46-A343-5D0D163EB114}"/>
              </a:ext>
            </a:extLst>
          </p:cNvPr>
          <p:cNvSpPr/>
          <p:nvPr/>
        </p:nvSpPr>
        <p:spPr>
          <a:xfrm>
            <a:off x="6577696" y="2560526"/>
            <a:ext cx="1907847" cy="173311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0E59-CA87-BD45-9A50-E4EBCC1F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15" y="207606"/>
            <a:ext cx="9601200" cy="1485900"/>
          </a:xfrm>
        </p:spPr>
        <p:txBody>
          <a:bodyPr/>
          <a:lstStyle/>
          <a:p>
            <a:r>
              <a:rPr lang="en-US" dirty="0"/>
              <a:t>Clean 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E305-92F3-6E46-A545-36087289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5" y="1110343"/>
            <a:ext cx="3107094" cy="116632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Removed videos and games, which are </a:t>
            </a:r>
            <a:r>
              <a:rPr lang="en-US" sz="2800" b="1" dirty="0"/>
              <a:t>NOT movies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46052BC-29FC-EB40-B930-ADE64870D52F}"/>
              </a:ext>
            </a:extLst>
          </p:cNvPr>
          <p:cNvSpPr/>
          <p:nvPr/>
        </p:nvSpPr>
        <p:spPr>
          <a:xfrm>
            <a:off x="4201144" y="1198983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159C8-8754-444B-BA14-E5A7598586EE}"/>
              </a:ext>
            </a:extLst>
          </p:cNvPr>
          <p:cNvSpPr txBox="1">
            <a:spLocks/>
          </p:cNvSpPr>
          <p:nvPr/>
        </p:nvSpPr>
        <p:spPr>
          <a:xfrm>
            <a:off x="5565734" y="1110342"/>
            <a:ext cx="2589221" cy="129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2. Removed anything </a:t>
            </a:r>
            <a:r>
              <a:rPr lang="en-US" sz="2800" b="1" dirty="0"/>
              <a:t>without ratings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C619D-D46A-874C-8F62-A2D202B3E449}"/>
              </a:ext>
            </a:extLst>
          </p:cNvPr>
          <p:cNvSpPr txBox="1">
            <a:spLocks/>
          </p:cNvSpPr>
          <p:nvPr/>
        </p:nvSpPr>
        <p:spPr>
          <a:xfrm>
            <a:off x="9249004" y="1007705"/>
            <a:ext cx="2589221" cy="1811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3. Removed anything </a:t>
            </a:r>
            <a:r>
              <a:rPr lang="en-US" sz="2800" b="1" dirty="0"/>
              <a:t>without start year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060B74F-5136-FE45-8312-57BD7EF39554}"/>
              </a:ext>
            </a:extLst>
          </p:cNvPr>
          <p:cNvSpPr/>
          <p:nvPr/>
        </p:nvSpPr>
        <p:spPr>
          <a:xfrm>
            <a:off x="8066350" y="1166254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1F8F5E5-5F46-FA4E-ACC7-585FCBC54061}"/>
              </a:ext>
            </a:extLst>
          </p:cNvPr>
          <p:cNvSpPr/>
          <p:nvPr/>
        </p:nvSpPr>
        <p:spPr>
          <a:xfrm rot="5400000">
            <a:off x="9724555" y="2992792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11954-46F1-7442-8D9E-376C5C743E19}"/>
              </a:ext>
            </a:extLst>
          </p:cNvPr>
          <p:cNvSpPr txBox="1">
            <a:spLocks/>
          </p:cNvSpPr>
          <p:nvPr/>
        </p:nvSpPr>
        <p:spPr>
          <a:xfrm>
            <a:off x="9259625" y="4332514"/>
            <a:ext cx="2589221" cy="98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4. Removed </a:t>
            </a:r>
            <a:r>
              <a:rPr lang="en-US" sz="2800" b="1" dirty="0"/>
              <a:t>”adult” films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74C4E31-63D0-EA49-8A78-06EEBE165D85}"/>
              </a:ext>
            </a:extLst>
          </p:cNvPr>
          <p:cNvSpPr/>
          <p:nvPr/>
        </p:nvSpPr>
        <p:spPr>
          <a:xfrm rot="8320174">
            <a:off x="9395423" y="5256978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8356EB-BCAF-8547-A179-56602869ACA1}"/>
              </a:ext>
            </a:extLst>
          </p:cNvPr>
          <p:cNvSpPr txBox="1">
            <a:spLocks/>
          </p:cNvSpPr>
          <p:nvPr/>
        </p:nvSpPr>
        <p:spPr>
          <a:xfrm>
            <a:off x="7412681" y="5612872"/>
            <a:ext cx="2029900" cy="1065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5. Removed </a:t>
            </a:r>
            <a:r>
              <a:rPr lang="en-US" sz="2800" b="1" dirty="0"/>
              <a:t>duplicates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BE3BD36-1773-1D42-8762-C31BC92EA4B2}"/>
              </a:ext>
            </a:extLst>
          </p:cNvPr>
          <p:cNvSpPr/>
          <p:nvPr/>
        </p:nvSpPr>
        <p:spPr>
          <a:xfrm rot="10800000">
            <a:off x="6012073" y="5318657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F7031E-70AF-2846-ABEB-B0A62CFBACFE}"/>
              </a:ext>
            </a:extLst>
          </p:cNvPr>
          <p:cNvSpPr txBox="1">
            <a:spLocks/>
          </p:cNvSpPr>
          <p:nvPr/>
        </p:nvSpPr>
        <p:spPr>
          <a:xfrm>
            <a:off x="3264597" y="5442160"/>
            <a:ext cx="2589221" cy="129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6. Removed “Run time” with </a:t>
            </a:r>
            <a:r>
              <a:rPr lang="en-US" sz="2800" b="1" dirty="0"/>
              <a:t>“/N”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5F188D8-08C3-7A49-85D2-930B7289D809}"/>
              </a:ext>
            </a:extLst>
          </p:cNvPr>
          <p:cNvSpPr/>
          <p:nvPr/>
        </p:nvSpPr>
        <p:spPr>
          <a:xfrm rot="14372632">
            <a:off x="1843570" y="4662711"/>
            <a:ext cx="1257949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701F59-89DC-0C43-B25A-5F7E050C92A0}"/>
              </a:ext>
            </a:extLst>
          </p:cNvPr>
          <p:cNvSpPr txBox="1">
            <a:spLocks/>
          </p:cNvSpPr>
          <p:nvPr/>
        </p:nvSpPr>
        <p:spPr>
          <a:xfrm>
            <a:off x="932693" y="3113839"/>
            <a:ext cx="2153376" cy="129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7. Removed </a:t>
            </a:r>
            <a:r>
              <a:rPr lang="en-US" sz="2800" b="1" dirty="0"/>
              <a:t>movies after 2010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5229D11-7C3D-754A-B508-E6A521E0D0FB}"/>
              </a:ext>
            </a:extLst>
          </p:cNvPr>
          <p:cNvSpPr/>
          <p:nvPr/>
        </p:nvSpPr>
        <p:spPr>
          <a:xfrm rot="213007">
            <a:off x="3322684" y="3070025"/>
            <a:ext cx="1257949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7BC770-D316-DA46-B7A1-0DDE521DCD0A}"/>
              </a:ext>
            </a:extLst>
          </p:cNvPr>
          <p:cNvSpPr txBox="1">
            <a:spLocks/>
          </p:cNvSpPr>
          <p:nvPr/>
        </p:nvSpPr>
        <p:spPr>
          <a:xfrm>
            <a:off x="5095256" y="3442852"/>
            <a:ext cx="2725878" cy="757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4400" dirty="0"/>
              <a:t>DONE!! </a:t>
            </a:r>
            <a:r>
              <a:rPr lang="en-US" sz="4400" dirty="0">
                <a:sym typeface="Wingdings" pitchFamily="2" charset="2"/>
              </a:rPr>
              <a:t>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43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123-BD6D-40C4-B371-5D53F07A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Final Dataset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6583-90BA-4853-9087-691AA7F3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/>
              <a:t>Over 100,000 movies (data points)</a:t>
            </a:r>
          </a:p>
          <a:p>
            <a:pPr lvl="1"/>
            <a:r>
              <a:rPr lang="en-US" sz="2400" dirty="0"/>
              <a:t>Release years: 1894 - 2010</a:t>
            </a:r>
          </a:p>
          <a:p>
            <a:pPr lvl="1"/>
            <a:r>
              <a:rPr lang="en-US" sz="2400" dirty="0"/>
              <a:t>Includes foreign and domestic films</a:t>
            </a:r>
          </a:p>
          <a:p>
            <a:pPr lvl="1"/>
            <a:r>
              <a:rPr lang="en-US" sz="2400" dirty="0"/>
              <a:t>Ratings are scaled 1 (bad) to 10 (good)</a:t>
            </a:r>
          </a:p>
          <a:p>
            <a:pPr lvl="1"/>
            <a:r>
              <a:rPr lang="en-US" sz="2400" dirty="0"/>
              <a:t>Submitted by IMDb registered users</a:t>
            </a:r>
          </a:p>
          <a:p>
            <a:pPr lvl="2"/>
            <a:r>
              <a:rPr lang="en-US" sz="2400" dirty="0"/>
              <a:t>No user data was available to pull from IMDb </a:t>
            </a:r>
          </a:p>
          <a:p>
            <a:pPr lvl="2"/>
            <a:r>
              <a:rPr lang="en-US" sz="2400" dirty="0"/>
              <a:t>When selecting a particular movie, show, etc. a breakdown of the ratings submitted by users is shown (gender, age group) however, IMDb does not make this data available in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ABEE-B7F8-40A4-B434-F75ACE1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DBF-C18A-48FA-B7B1-64D3A4C1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Is the movie release year related to movie rating?</a:t>
            </a:r>
          </a:p>
          <a:p>
            <a:r>
              <a:rPr lang="en-US" dirty="0"/>
              <a:t>Question 2</a:t>
            </a:r>
          </a:p>
          <a:p>
            <a:pPr lvl="1"/>
            <a:r>
              <a:rPr lang="en-US" dirty="0"/>
              <a:t>Is movie genre related to movie rating?</a:t>
            </a:r>
          </a:p>
          <a:p>
            <a:r>
              <a:rPr lang="en-US" dirty="0"/>
              <a:t>Question 3</a:t>
            </a:r>
          </a:p>
          <a:p>
            <a:pPr lvl="1"/>
            <a:r>
              <a:rPr lang="en-US" dirty="0"/>
              <a:t>Is the number of votes related to movie rating?</a:t>
            </a:r>
          </a:p>
          <a:p>
            <a:r>
              <a:rPr lang="en-US" dirty="0"/>
              <a:t>Question 4</a:t>
            </a:r>
          </a:p>
          <a:p>
            <a:pPr lvl="1"/>
            <a:r>
              <a:rPr lang="en-US" dirty="0"/>
              <a:t>Is movie run time related to movie rating?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movie release year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10397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ACD-DBEA-4F6F-A2E5-D491F01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release year affect movie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542E-D8FE-425C-A663-E07BD3FC4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Compared the number of movies released in each year to the average rating</a:t>
            </a:r>
          </a:p>
          <a:p>
            <a:pPr lvl="1"/>
            <a:r>
              <a:rPr lang="en-US" dirty="0"/>
              <a:t>Rating is average all ratings for all movies in individual years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Not really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B13813-E0BB-449B-B89F-0902728DA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5" y="2171700"/>
            <a:ext cx="5852225" cy="3956434"/>
          </a:xfrm>
        </p:spPr>
      </p:pic>
    </p:spTree>
    <p:extLst>
      <p:ext uri="{BB962C8B-B14F-4D97-AF65-F5344CB8AC3E}">
        <p14:creationId xmlns:p14="http://schemas.microsoft.com/office/powerpoint/2010/main" val="15773904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305</TotalTime>
  <Words>1160</Words>
  <Application>Microsoft Office PowerPoint</Application>
  <PresentationFormat>Widescreen</PresentationFormat>
  <Paragraphs>227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Franklin Gothic Book</vt:lpstr>
      <vt:lpstr>Crop</vt:lpstr>
      <vt:lpstr>Movie Rating vs. the world</vt:lpstr>
      <vt:lpstr>Motivation &amp; Summary</vt:lpstr>
      <vt:lpstr>Data Cleanup &amp; Exploration</vt:lpstr>
      <vt:lpstr>PowerPoint Presentation</vt:lpstr>
      <vt:lpstr>Clean up process </vt:lpstr>
      <vt:lpstr>Final Dataset Notes</vt:lpstr>
      <vt:lpstr>Data Analysis</vt:lpstr>
      <vt:lpstr>Question 1</vt:lpstr>
      <vt:lpstr>Does the release year affect movie rating?</vt:lpstr>
      <vt:lpstr>Does the release year affect movie rating in recent years?</vt:lpstr>
      <vt:lpstr>Question 2</vt:lpstr>
      <vt:lpstr>What were the 3 most popular genres between 1970-2010? </vt:lpstr>
      <vt:lpstr>Result: Drama, Documentary and Comedy were consistently the top 3 </vt:lpstr>
      <vt:lpstr>Does documentary have a higher rating?</vt:lpstr>
      <vt:lpstr>Result: Documentary has the highest rating!</vt:lpstr>
      <vt:lpstr>Perhaps the popularity of documentaries makes sense...</vt:lpstr>
      <vt:lpstr>Limitations </vt:lpstr>
      <vt:lpstr>Question 3</vt:lpstr>
      <vt:lpstr>Full Dataset</vt:lpstr>
      <vt:lpstr>Sample of full dataset</vt:lpstr>
      <vt:lpstr>Sample of a section of  dataset</vt:lpstr>
      <vt:lpstr>Question 3 Conclusion</vt:lpstr>
      <vt:lpstr>Question 4</vt:lpstr>
      <vt:lpstr>Is movie run time related to movie rating?</vt:lpstr>
      <vt:lpstr>Narrowing down the run time…</vt:lpstr>
      <vt:lpstr>Narrowing down the movies...1970 to 2010</vt:lpstr>
      <vt:lpstr>Any correlation in a certain genre?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vs. the world</dc:title>
  <dc:creator>Zanny O'Donnell</dc:creator>
  <cp:lastModifiedBy>Zanny O'Donnell</cp:lastModifiedBy>
  <cp:revision>4</cp:revision>
  <dcterms:created xsi:type="dcterms:W3CDTF">2020-04-11T16:45:00Z</dcterms:created>
  <dcterms:modified xsi:type="dcterms:W3CDTF">2020-04-16T02:07:32Z</dcterms:modified>
</cp:coreProperties>
</file>