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BC06B-4FC1-4361-B347-F2ABED6AA23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4C8C725-2BBD-432A-9DE1-9CF6D6B87B9B}">
      <dgm:prSet/>
      <dgm:spPr/>
      <dgm:t>
        <a:bodyPr/>
        <a:lstStyle/>
        <a:p>
          <a:r>
            <a:rPr lang="pl-PL"/>
            <a:t>Prostota: Intuicyjne API.</a:t>
          </a:r>
          <a:endParaRPr lang="en-US"/>
        </a:p>
      </dgm:t>
    </dgm:pt>
    <dgm:pt modelId="{A188ACB3-E201-4E39-BD0D-BAC6B8ECCF22}" type="parTrans" cxnId="{3992BF80-A1B2-44D3-BBE6-A37625F0F828}">
      <dgm:prSet/>
      <dgm:spPr/>
      <dgm:t>
        <a:bodyPr/>
        <a:lstStyle/>
        <a:p>
          <a:endParaRPr lang="en-US"/>
        </a:p>
      </dgm:t>
    </dgm:pt>
    <dgm:pt modelId="{B4D5DB38-C2CC-4EDC-B1DF-F1E06BFD16D7}" type="sibTrans" cxnId="{3992BF80-A1B2-44D3-BBE6-A37625F0F828}">
      <dgm:prSet/>
      <dgm:spPr/>
      <dgm:t>
        <a:bodyPr/>
        <a:lstStyle/>
        <a:p>
          <a:endParaRPr lang="en-US"/>
        </a:p>
      </dgm:t>
    </dgm:pt>
    <dgm:pt modelId="{40285188-4476-4406-98C3-1E781DDDED11}">
      <dgm:prSet/>
      <dgm:spPr/>
      <dgm:t>
        <a:bodyPr/>
        <a:lstStyle/>
        <a:p>
          <a:r>
            <a:rPr lang="pl-PL"/>
            <a:t>Lekkość: Brak złożonej konfiguracji.</a:t>
          </a:r>
          <a:endParaRPr lang="en-US"/>
        </a:p>
      </dgm:t>
    </dgm:pt>
    <dgm:pt modelId="{B9E1DAA7-C8E1-4068-A72B-8FCF3E6767B7}" type="parTrans" cxnId="{F0232EFA-A07A-4538-AFF7-7AB44A333D90}">
      <dgm:prSet/>
      <dgm:spPr/>
      <dgm:t>
        <a:bodyPr/>
        <a:lstStyle/>
        <a:p>
          <a:endParaRPr lang="en-US"/>
        </a:p>
      </dgm:t>
    </dgm:pt>
    <dgm:pt modelId="{7FB7FEF1-678C-47BD-AB95-043B0583A789}" type="sibTrans" cxnId="{F0232EFA-A07A-4538-AFF7-7AB44A333D90}">
      <dgm:prSet/>
      <dgm:spPr/>
      <dgm:t>
        <a:bodyPr/>
        <a:lstStyle/>
        <a:p>
          <a:endParaRPr lang="en-US"/>
        </a:p>
      </dgm:t>
    </dgm:pt>
    <dgm:pt modelId="{E80DEF15-C5B4-4B0D-8C6D-4927D81B7089}">
      <dgm:prSet/>
      <dgm:spPr/>
      <dgm:t>
        <a:bodyPr/>
        <a:lstStyle/>
        <a:p>
          <a:r>
            <a:rPr lang="pl-PL"/>
            <a:t>Elastyczność: Middleware do zarządzania żądaniami.</a:t>
          </a:r>
          <a:endParaRPr lang="en-US"/>
        </a:p>
      </dgm:t>
    </dgm:pt>
    <dgm:pt modelId="{22077AAB-D7D8-4DFA-93F9-982B48FDAFE7}" type="parTrans" cxnId="{12DE24F4-230F-4BB6-AAF8-C401830C7FCF}">
      <dgm:prSet/>
      <dgm:spPr/>
      <dgm:t>
        <a:bodyPr/>
        <a:lstStyle/>
        <a:p>
          <a:endParaRPr lang="en-US"/>
        </a:p>
      </dgm:t>
    </dgm:pt>
    <dgm:pt modelId="{8A89BCD0-C6DD-49C7-8B11-A9A3F162A098}" type="sibTrans" cxnId="{12DE24F4-230F-4BB6-AAF8-C401830C7FCF}">
      <dgm:prSet/>
      <dgm:spPr/>
      <dgm:t>
        <a:bodyPr/>
        <a:lstStyle/>
        <a:p>
          <a:endParaRPr lang="en-US"/>
        </a:p>
      </dgm:t>
    </dgm:pt>
    <dgm:pt modelId="{40EE3FC2-9BA5-46DA-9180-F88E71A5B21D}">
      <dgm:prSet/>
      <dgm:spPr/>
      <dgm:t>
        <a:bodyPr/>
        <a:lstStyle/>
        <a:p>
          <a:r>
            <a:rPr lang="pl-PL"/>
            <a:t>Wydajność: Działa na Node.js – szybkie, asynchroniczne operacje.</a:t>
          </a:r>
          <a:endParaRPr lang="en-US"/>
        </a:p>
      </dgm:t>
    </dgm:pt>
    <dgm:pt modelId="{BC8A4733-0E99-4568-810B-3C06A4B4BF67}" type="parTrans" cxnId="{6770FE65-4994-4F2F-AD65-FF73B4D98950}">
      <dgm:prSet/>
      <dgm:spPr/>
      <dgm:t>
        <a:bodyPr/>
        <a:lstStyle/>
        <a:p>
          <a:endParaRPr lang="en-US"/>
        </a:p>
      </dgm:t>
    </dgm:pt>
    <dgm:pt modelId="{E5BA3C3E-CF2C-4565-AB56-EE6CAF730E74}" type="sibTrans" cxnId="{6770FE65-4994-4F2F-AD65-FF73B4D98950}">
      <dgm:prSet/>
      <dgm:spPr/>
      <dgm:t>
        <a:bodyPr/>
        <a:lstStyle/>
        <a:p>
          <a:endParaRPr lang="en-US"/>
        </a:p>
      </dgm:t>
    </dgm:pt>
    <dgm:pt modelId="{59243A9B-1B67-4CC5-B21F-948D00B5C97A}">
      <dgm:prSet/>
      <dgm:spPr/>
      <dgm:t>
        <a:bodyPr/>
        <a:lstStyle/>
        <a:p>
          <a:r>
            <a:rPr lang="pl-PL"/>
            <a:t>Społeczność: Bogata baza pluginów i rozszerzeń.</a:t>
          </a:r>
          <a:endParaRPr lang="en-US"/>
        </a:p>
      </dgm:t>
    </dgm:pt>
    <dgm:pt modelId="{4A11F2F0-46FE-4395-845F-4EE9BF350FE4}" type="parTrans" cxnId="{7DB614B5-EEEE-40CC-A768-CDEAE2B31C47}">
      <dgm:prSet/>
      <dgm:spPr/>
      <dgm:t>
        <a:bodyPr/>
        <a:lstStyle/>
        <a:p>
          <a:endParaRPr lang="en-US"/>
        </a:p>
      </dgm:t>
    </dgm:pt>
    <dgm:pt modelId="{F479690F-F926-4AB3-82DF-BF78DB25F999}" type="sibTrans" cxnId="{7DB614B5-EEEE-40CC-A768-CDEAE2B31C47}">
      <dgm:prSet/>
      <dgm:spPr/>
      <dgm:t>
        <a:bodyPr/>
        <a:lstStyle/>
        <a:p>
          <a:endParaRPr lang="en-US"/>
        </a:p>
      </dgm:t>
    </dgm:pt>
    <dgm:pt modelId="{5B2828CA-8095-4A57-8C9D-2827458B30B9}" type="pres">
      <dgm:prSet presAssocID="{C88BC06B-4FC1-4361-B347-F2ABED6AA238}" presName="vert0" presStyleCnt="0">
        <dgm:presLayoutVars>
          <dgm:dir/>
          <dgm:animOne val="branch"/>
          <dgm:animLvl val="lvl"/>
        </dgm:presLayoutVars>
      </dgm:prSet>
      <dgm:spPr/>
    </dgm:pt>
    <dgm:pt modelId="{05ED8F5E-C4F7-473A-921F-F57C981912B2}" type="pres">
      <dgm:prSet presAssocID="{74C8C725-2BBD-432A-9DE1-9CF6D6B87B9B}" presName="thickLine" presStyleLbl="alignNode1" presStyleIdx="0" presStyleCnt="5"/>
      <dgm:spPr/>
    </dgm:pt>
    <dgm:pt modelId="{D52BB681-FC14-4647-9423-8282EF5B10DA}" type="pres">
      <dgm:prSet presAssocID="{74C8C725-2BBD-432A-9DE1-9CF6D6B87B9B}" presName="horz1" presStyleCnt="0"/>
      <dgm:spPr/>
    </dgm:pt>
    <dgm:pt modelId="{9A056358-19B5-45AF-9F88-1FF25770D723}" type="pres">
      <dgm:prSet presAssocID="{74C8C725-2BBD-432A-9DE1-9CF6D6B87B9B}" presName="tx1" presStyleLbl="revTx" presStyleIdx="0" presStyleCnt="5"/>
      <dgm:spPr/>
    </dgm:pt>
    <dgm:pt modelId="{D15C0E48-8FF5-401A-80B3-63E42024A497}" type="pres">
      <dgm:prSet presAssocID="{74C8C725-2BBD-432A-9DE1-9CF6D6B87B9B}" presName="vert1" presStyleCnt="0"/>
      <dgm:spPr/>
    </dgm:pt>
    <dgm:pt modelId="{FC314561-C934-4E14-B67D-45B970E7BB38}" type="pres">
      <dgm:prSet presAssocID="{40285188-4476-4406-98C3-1E781DDDED11}" presName="thickLine" presStyleLbl="alignNode1" presStyleIdx="1" presStyleCnt="5"/>
      <dgm:spPr/>
    </dgm:pt>
    <dgm:pt modelId="{608E53D5-1BA2-4706-AFB7-BBFE959A5434}" type="pres">
      <dgm:prSet presAssocID="{40285188-4476-4406-98C3-1E781DDDED11}" presName="horz1" presStyleCnt="0"/>
      <dgm:spPr/>
    </dgm:pt>
    <dgm:pt modelId="{09894104-F5B2-4C5F-97D7-2CB79B4939C9}" type="pres">
      <dgm:prSet presAssocID="{40285188-4476-4406-98C3-1E781DDDED11}" presName="tx1" presStyleLbl="revTx" presStyleIdx="1" presStyleCnt="5"/>
      <dgm:spPr/>
    </dgm:pt>
    <dgm:pt modelId="{840DDD57-38AF-43BF-BBC2-C2A7D9008F08}" type="pres">
      <dgm:prSet presAssocID="{40285188-4476-4406-98C3-1E781DDDED11}" presName="vert1" presStyleCnt="0"/>
      <dgm:spPr/>
    </dgm:pt>
    <dgm:pt modelId="{25F16EB7-3A52-449C-BD84-610DE1583337}" type="pres">
      <dgm:prSet presAssocID="{E80DEF15-C5B4-4B0D-8C6D-4927D81B7089}" presName="thickLine" presStyleLbl="alignNode1" presStyleIdx="2" presStyleCnt="5"/>
      <dgm:spPr/>
    </dgm:pt>
    <dgm:pt modelId="{120BC47C-B49B-4F72-9662-BA672E4BFA75}" type="pres">
      <dgm:prSet presAssocID="{E80DEF15-C5B4-4B0D-8C6D-4927D81B7089}" presName="horz1" presStyleCnt="0"/>
      <dgm:spPr/>
    </dgm:pt>
    <dgm:pt modelId="{DDCF281A-7AF2-44EF-989F-8CECD991D6E5}" type="pres">
      <dgm:prSet presAssocID="{E80DEF15-C5B4-4B0D-8C6D-4927D81B7089}" presName="tx1" presStyleLbl="revTx" presStyleIdx="2" presStyleCnt="5"/>
      <dgm:spPr/>
    </dgm:pt>
    <dgm:pt modelId="{6DF4FC58-6171-4E3F-8A13-487508AD54EC}" type="pres">
      <dgm:prSet presAssocID="{E80DEF15-C5B4-4B0D-8C6D-4927D81B7089}" presName="vert1" presStyleCnt="0"/>
      <dgm:spPr/>
    </dgm:pt>
    <dgm:pt modelId="{688838EC-199F-40D6-93A7-2B08420B601A}" type="pres">
      <dgm:prSet presAssocID="{40EE3FC2-9BA5-46DA-9180-F88E71A5B21D}" presName="thickLine" presStyleLbl="alignNode1" presStyleIdx="3" presStyleCnt="5"/>
      <dgm:spPr/>
    </dgm:pt>
    <dgm:pt modelId="{1B91F401-94F5-4451-AA3B-0F80FA30BB5B}" type="pres">
      <dgm:prSet presAssocID="{40EE3FC2-9BA5-46DA-9180-F88E71A5B21D}" presName="horz1" presStyleCnt="0"/>
      <dgm:spPr/>
    </dgm:pt>
    <dgm:pt modelId="{85380C5D-831A-4219-81DA-2B7924798EA6}" type="pres">
      <dgm:prSet presAssocID="{40EE3FC2-9BA5-46DA-9180-F88E71A5B21D}" presName="tx1" presStyleLbl="revTx" presStyleIdx="3" presStyleCnt="5"/>
      <dgm:spPr/>
    </dgm:pt>
    <dgm:pt modelId="{1200B461-8677-439B-ACC1-1FD378F2B473}" type="pres">
      <dgm:prSet presAssocID="{40EE3FC2-9BA5-46DA-9180-F88E71A5B21D}" presName="vert1" presStyleCnt="0"/>
      <dgm:spPr/>
    </dgm:pt>
    <dgm:pt modelId="{6110C4C5-9804-48AE-A987-B6FE5DD8DE7B}" type="pres">
      <dgm:prSet presAssocID="{59243A9B-1B67-4CC5-B21F-948D00B5C97A}" presName="thickLine" presStyleLbl="alignNode1" presStyleIdx="4" presStyleCnt="5"/>
      <dgm:spPr/>
    </dgm:pt>
    <dgm:pt modelId="{9BDEBAFF-0E04-4A95-A168-B8E7849441E0}" type="pres">
      <dgm:prSet presAssocID="{59243A9B-1B67-4CC5-B21F-948D00B5C97A}" presName="horz1" presStyleCnt="0"/>
      <dgm:spPr/>
    </dgm:pt>
    <dgm:pt modelId="{BEC7ABEC-4061-4800-A0CE-0748AAD49231}" type="pres">
      <dgm:prSet presAssocID="{59243A9B-1B67-4CC5-B21F-948D00B5C97A}" presName="tx1" presStyleLbl="revTx" presStyleIdx="4" presStyleCnt="5"/>
      <dgm:spPr/>
    </dgm:pt>
    <dgm:pt modelId="{A8D8BC04-8515-4982-B5CF-0B5E63234049}" type="pres">
      <dgm:prSet presAssocID="{59243A9B-1B67-4CC5-B21F-948D00B5C97A}" presName="vert1" presStyleCnt="0"/>
      <dgm:spPr/>
    </dgm:pt>
  </dgm:ptLst>
  <dgm:cxnLst>
    <dgm:cxn modelId="{28E5842B-79C0-4524-A76F-A3DDBACE7B04}" type="presOf" srcId="{59243A9B-1B67-4CC5-B21F-948D00B5C97A}" destId="{BEC7ABEC-4061-4800-A0CE-0748AAD49231}" srcOrd="0" destOrd="0" presId="urn:microsoft.com/office/officeart/2008/layout/LinedList"/>
    <dgm:cxn modelId="{6770FE65-4994-4F2F-AD65-FF73B4D98950}" srcId="{C88BC06B-4FC1-4361-B347-F2ABED6AA238}" destId="{40EE3FC2-9BA5-46DA-9180-F88E71A5B21D}" srcOrd="3" destOrd="0" parTransId="{BC8A4733-0E99-4568-810B-3C06A4B4BF67}" sibTransId="{E5BA3C3E-CF2C-4565-AB56-EE6CAF730E74}"/>
    <dgm:cxn modelId="{01372072-B507-4B93-9D2E-D845EC710E7B}" type="presOf" srcId="{40285188-4476-4406-98C3-1E781DDDED11}" destId="{09894104-F5B2-4C5F-97D7-2CB79B4939C9}" srcOrd="0" destOrd="0" presId="urn:microsoft.com/office/officeart/2008/layout/LinedList"/>
    <dgm:cxn modelId="{89C7AB54-9CD9-413A-9315-36B587B098F1}" type="presOf" srcId="{C88BC06B-4FC1-4361-B347-F2ABED6AA238}" destId="{5B2828CA-8095-4A57-8C9D-2827458B30B9}" srcOrd="0" destOrd="0" presId="urn:microsoft.com/office/officeart/2008/layout/LinedList"/>
    <dgm:cxn modelId="{3992BF80-A1B2-44D3-BBE6-A37625F0F828}" srcId="{C88BC06B-4FC1-4361-B347-F2ABED6AA238}" destId="{74C8C725-2BBD-432A-9DE1-9CF6D6B87B9B}" srcOrd="0" destOrd="0" parTransId="{A188ACB3-E201-4E39-BD0D-BAC6B8ECCF22}" sibTransId="{B4D5DB38-C2CC-4EDC-B1DF-F1E06BFD16D7}"/>
    <dgm:cxn modelId="{CD22E98A-8FC4-4609-A7D6-1AC8E5753D63}" type="presOf" srcId="{74C8C725-2BBD-432A-9DE1-9CF6D6B87B9B}" destId="{9A056358-19B5-45AF-9F88-1FF25770D723}" srcOrd="0" destOrd="0" presId="urn:microsoft.com/office/officeart/2008/layout/LinedList"/>
    <dgm:cxn modelId="{FC17D693-82D0-4A49-9991-2EAE1BFC63B3}" type="presOf" srcId="{40EE3FC2-9BA5-46DA-9180-F88E71A5B21D}" destId="{85380C5D-831A-4219-81DA-2B7924798EA6}" srcOrd="0" destOrd="0" presId="urn:microsoft.com/office/officeart/2008/layout/LinedList"/>
    <dgm:cxn modelId="{51C3A8A9-2390-4CB4-940B-3D71BEBD21AF}" type="presOf" srcId="{E80DEF15-C5B4-4B0D-8C6D-4927D81B7089}" destId="{DDCF281A-7AF2-44EF-989F-8CECD991D6E5}" srcOrd="0" destOrd="0" presId="urn:microsoft.com/office/officeart/2008/layout/LinedList"/>
    <dgm:cxn modelId="{7DB614B5-EEEE-40CC-A768-CDEAE2B31C47}" srcId="{C88BC06B-4FC1-4361-B347-F2ABED6AA238}" destId="{59243A9B-1B67-4CC5-B21F-948D00B5C97A}" srcOrd="4" destOrd="0" parTransId="{4A11F2F0-46FE-4395-845F-4EE9BF350FE4}" sibTransId="{F479690F-F926-4AB3-82DF-BF78DB25F999}"/>
    <dgm:cxn modelId="{12DE24F4-230F-4BB6-AAF8-C401830C7FCF}" srcId="{C88BC06B-4FC1-4361-B347-F2ABED6AA238}" destId="{E80DEF15-C5B4-4B0D-8C6D-4927D81B7089}" srcOrd="2" destOrd="0" parTransId="{22077AAB-D7D8-4DFA-93F9-982B48FDAFE7}" sibTransId="{8A89BCD0-C6DD-49C7-8B11-A9A3F162A098}"/>
    <dgm:cxn modelId="{F0232EFA-A07A-4538-AFF7-7AB44A333D90}" srcId="{C88BC06B-4FC1-4361-B347-F2ABED6AA238}" destId="{40285188-4476-4406-98C3-1E781DDDED11}" srcOrd="1" destOrd="0" parTransId="{B9E1DAA7-C8E1-4068-A72B-8FCF3E6767B7}" sibTransId="{7FB7FEF1-678C-47BD-AB95-043B0583A789}"/>
    <dgm:cxn modelId="{0DA87689-D43B-4090-A399-4E9EF3672C66}" type="presParOf" srcId="{5B2828CA-8095-4A57-8C9D-2827458B30B9}" destId="{05ED8F5E-C4F7-473A-921F-F57C981912B2}" srcOrd="0" destOrd="0" presId="urn:microsoft.com/office/officeart/2008/layout/LinedList"/>
    <dgm:cxn modelId="{1206A587-76BC-432D-923F-27F0466E1AF3}" type="presParOf" srcId="{5B2828CA-8095-4A57-8C9D-2827458B30B9}" destId="{D52BB681-FC14-4647-9423-8282EF5B10DA}" srcOrd="1" destOrd="0" presId="urn:microsoft.com/office/officeart/2008/layout/LinedList"/>
    <dgm:cxn modelId="{759695A0-74C9-482E-AD7C-2297C47FB6A7}" type="presParOf" srcId="{D52BB681-FC14-4647-9423-8282EF5B10DA}" destId="{9A056358-19B5-45AF-9F88-1FF25770D723}" srcOrd="0" destOrd="0" presId="urn:microsoft.com/office/officeart/2008/layout/LinedList"/>
    <dgm:cxn modelId="{63DF079D-D988-4541-92C0-82F6692315CB}" type="presParOf" srcId="{D52BB681-FC14-4647-9423-8282EF5B10DA}" destId="{D15C0E48-8FF5-401A-80B3-63E42024A497}" srcOrd="1" destOrd="0" presId="urn:microsoft.com/office/officeart/2008/layout/LinedList"/>
    <dgm:cxn modelId="{730FC4C5-825E-444F-BAD2-C6FC17461D05}" type="presParOf" srcId="{5B2828CA-8095-4A57-8C9D-2827458B30B9}" destId="{FC314561-C934-4E14-B67D-45B970E7BB38}" srcOrd="2" destOrd="0" presId="urn:microsoft.com/office/officeart/2008/layout/LinedList"/>
    <dgm:cxn modelId="{0DF92736-D647-4E00-8F53-2503E4248F21}" type="presParOf" srcId="{5B2828CA-8095-4A57-8C9D-2827458B30B9}" destId="{608E53D5-1BA2-4706-AFB7-BBFE959A5434}" srcOrd="3" destOrd="0" presId="urn:microsoft.com/office/officeart/2008/layout/LinedList"/>
    <dgm:cxn modelId="{71A93462-7B88-4996-A203-01CC9C543D48}" type="presParOf" srcId="{608E53D5-1BA2-4706-AFB7-BBFE959A5434}" destId="{09894104-F5B2-4C5F-97D7-2CB79B4939C9}" srcOrd="0" destOrd="0" presId="urn:microsoft.com/office/officeart/2008/layout/LinedList"/>
    <dgm:cxn modelId="{5EB84592-EA7C-4C46-9043-24FADA2E2DAD}" type="presParOf" srcId="{608E53D5-1BA2-4706-AFB7-BBFE959A5434}" destId="{840DDD57-38AF-43BF-BBC2-C2A7D9008F08}" srcOrd="1" destOrd="0" presId="urn:microsoft.com/office/officeart/2008/layout/LinedList"/>
    <dgm:cxn modelId="{937FE2D8-4A61-443A-9102-EBD7A7F9B705}" type="presParOf" srcId="{5B2828CA-8095-4A57-8C9D-2827458B30B9}" destId="{25F16EB7-3A52-449C-BD84-610DE1583337}" srcOrd="4" destOrd="0" presId="urn:microsoft.com/office/officeart/2008/layout/LinedList"/>
    <dgm:cxn modelId="{D3E781A5-F77B-4FEE-9904-A48B8E340501}" type="presParOf" srcId="{5B2828CA-8095-4A57-8C9D-2827458B30B9}" destId="{120BC47C-B49B-4F72-9662-BA672E4BFA75}" srcOrd="5" destOrd="0" presId="urn:microsoft.com/office/officeart/2008/layout/LinedList"/>
    <dgm:cxn modelId="{A39266F6-FB13-4E67-AB6F-09B83FE9D111}" type="presParOf" srcId="{120BC47C-B49B-4F72-9662-BA672E4BFA75}" destId="{DDCF281A-7AF2-44EF-989F-8CECD991D6E5}" srcOrd="0" destOrd="0" presId="urn:microsoft.com/office/officeart/2008/layout/LinedList"/>
    <dgm:cxn modelId="{B8795A3A-11F9-49AF-A254-5F6FED015FB8}" type="presParOf" srcId="{120BC47C-B49B-4F72-9662-BA672E4BFA75}" destId="{6DF4FC58-6171-4E3F-8A13-487508AD54EC}" srcOrd="1" destOrd="0" presId="urn:microsoft.com/office/officeart/2008/layout/LinedList"/>
    <dgm:cxn modelId="{D2F4ED00-034A-4346-BFE0-385BCEB42B34}" type="presParOf" srcId="{5B2828CA-8095-4A57-8C9D-2827458B30B9}" destId="{688838EC-199F-40D6-93A7-2B08420B601A}" srcOrd="6" destOrd="0" presId="urn:microsoft.com/office/officeart/2008/layout/LinedList"/>
    <dgm:cxn modelId="{9641A94F-87A6-4B87-A749-EB5D99E59585}" type="presParOf" srcId="{5B2828CA-8095-4A57-8C9D-2827458B30B9}" destId="{1B91F401-94F5-4451-AA3B-0F80FA30BB5B}" srcOrd="7" destOrd="0" presId="urn:microsoft.com/office/officeart/2008/layout/LinedList"/>
    <dgm:cxn modelId="{0B3BFA25-2717-4F2D-A179-7E11B37FAD24}" type="presParOf" srcId="{1B91F401-94F5-4451-AA3B-0F80FA30BB5B}" destId="{85380C5D-831A-4219-81DA-2B7924798EA6}" srcOrd="0" destOrd="0" presId="urn:microsoft.com/office/officeart/2008/layout/LinedList"/>
    <dgm:cxn modelId="{0D527709-DFC2-4399-BB76-BF581DF78C1F}" type="presParOf" srcId="{1B91F401-94F5-4451-AA3B-0F80FA30BB5B}" destId="{1200B461-8677-439B-ACC1-1FD378F2B473}" srcOrd="1" destOrd="0" presId="urn:microsoft.com/office/officeart/2008/layout/LinedList"/>
    <dgm:cxn modelId="{5AC75ED8-D36B-484D-ACB7-01A55A84A1EC}" type="presParOf" srcId="{5B2828CA-8095-4A57-8C9D-2827458B30B9}" destId="{6110C4C5-9804-48AE-A987-B6FE5DD8DE7B}" srcOrd="8" destOrd="0" presId="urn:microsoft.com/office/officeart/2008/layout/LinedList"/>
    <dgm:cxn modelId="{41E8AA41-09AF-49B0-914C-249EAF672AFD}" type="presParOf" srcId="{5B2828CA-8095-4A57-8C9D-2827458B30B9}" destId="{9BDEBAFF-0E04-4A95-A168-B8E7849441E0}" srcOrd="9" destOrd="0" presId="urn:microsoft.com/office/officeart/2008/layout/LinedList"/>
    <dgm:cxn modelId="{96324EE6-9072-429B-B813-0325A8579987}" type="presParOf" srcId="{9BDEBAFF-0E04-4A95-A168-B8E7849441E0}" destId="{BEC7ABEC-4061-4800-A0CE-0748AAD49231}" srcOrd="0" destOrd="0" presId="urn:microsoft.com/office/officeart/2008/layout/LinedList"/>
    <dgm:cxn modelId="{829E06BA-8D6F-4C94-82EA-8978C1E90787}" type="presParOf" srcId="{9BDEBAFF-0E04-4A95-A168-B8E7849441E0}" destId="{A8D8BC04-8515-4982-B5CF-0B5E632340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1F1DF-809D-49CA-A66D-EAC5634D73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40D09C-6C65-41B6-9C4A-0907924E126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Brak Struktury: Express.js nie narzuca konkretnej struktury projektu, co może prowadzić do chaosu w większych aplikacjach.</a:t>
          </a:r>
          <a:endParaRPr lang="en-US"/>
        </a:p>
      </dgm:t>
    </dgm:pt>
    <dgm:pt modelId="{05DB1641-5DF1-462C-8D39-B811A7462AB4}" type="parTrans" cxnId="{99E2FE0A-8C67-4FFD-A3B1-DBE11D161770}">
      <dgm:prSet/>
      <dgm:spPr/>
      <dgm:t>
        <a:bodyPr/>
        <a:lstStyle/>
        <a:p>
          <a:endParaRPr lang="en-US"/>
        </a:p>
      </dgm:t>
    </dgm:pt>
    <dgm:pt modelId="{22C27BCE-2904-4F5E-A498-27DD734FAD24}" type="sibTrans" cxnId="{99E2FE0A-8C67-4FFD-A3B1-DBE11D161770}">
      <dgm:prSet/>
      <dgm:spPr/>
      <dgm:t>
        <a:bodyPr/>
        <a:lstStyle/>
        <a:p>
          <a:endParaRPr lang="en-US"/>
        </a:p>
      </dgm:t>
    </dgm:pt>
    <dgm:pt modelId="{72A717AA-574C-4358-BFEE-FD8E0733DE3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Problemy ze Skalowalnością: Przy bardziej rozbudowanych projektach trudniej zarządzać wydajnością i skalą.</a:t>
          </a:r>
          <a:endParaRPr lang="en-US"/>
        </a:p>
      </dgm:t>
    </dgm:pt>
    <dgm:pt modelId="{CF817BB3-D6DD-41DF-BDA0-356747755A5B}" type="parTrans" cxnId="{5FE9257D-1F46-4BAB-8FE9-CEE72BC39478}">
      <dgm:prSet/>
      <dgm:spPr/>
      <dgm:t>
        <a:bodyPr/>
        <a:lstStyle/>
        <a:p>
          <a:endParaRPr lang="en-US"/>
        </a:p>
      </dgm:t>
    </dgm:pt>
    <dgm:pt modelId="{A3FF61C1-DA80-4781-B5AF-06DF55D160F7}" type="sibTrans" cxnId="{5FE9257D-1F46-4BAB-8FE9-CEE72BC39478}">
      <dgm:prSet/>
      <dgm:spPr/>
      <dgm:t>
        <a:bodyPr/>
        <a:lstStyle/>
        <a:p>
          <a:endParaRPr lang="en-US"/>
        </a:p>
      </dgm:t>
    </dgm:pt>
    <dgm:pt modelId="{5046AD03-6AAE-4609-8FC5-3793E008966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Ręczna Obsługa Błędów: Nie ma wbudowanego systemu obsługi błędów – wszystko trzeba obsługiwać ręcznie.</a:t>
          </a:r>
          <a:endParaRPr lang="en-US"/>
        </a:p>
      </dgm:t>
    </dgm:pt>
    <dgm:pt modelId="{DB29AEE4-D767-4FB7-B544-503ECB6256E4}" type="parTrans" cxnId="{E7A8F664-B19F-45C5-8856-82152D647525}">
      <dgm:prSet/>
      <dgm:spPr/>
      <dgm:t>
        <a:bodyPr/>
        <a:lstStyle/>
        <a:p>
          <a:endParaRPr lang="en-US"/>
        </a:p>
      </dgm:t>
    </dgm:pt>
    <dgm:pt modelId="{EA6F08DC-F520-4574-9D92-5F3CE93892C4}" type="sibTrans" cxnId="{E7A8F664-B19F-45C5-8856-82152D647525}">
      <dgm:prSet/>
      <dgm:spPr/>
      <dgm:t>
        <a:bodyPr/>
        <a:lstStyle/>
        <a:p>
          <a:endParaRPr lang="en-US"/>
        </a:p>
      </dgm:t>
    </dgm:pt>
    <dgm:pt modelId="{0A53ADB9-B798-45DE-BC32-12A6336B3B2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Złożoność Middleware: W dużych aplikacjach middleware może być trudne do debugowania i zarządzania.</a:t>
          </a:r>
          <a:endParaRPr lang="en-US"/>
        </a:p>
      </dgm:t>
    </dgm:pt>
    <dgm:pt modelId="{D1C3D3A0-4688-4557-A4DA-35FD9E14B857}" type="parTrans" cxnId="{9859CDC0-3C0D-4E6E-82C4-CBEC155289C0}">
      <dgm:prSet/>
      <dgm:spPr/>
      <dgm:t>
        <a:bodyPr/>
        <a:lstStyle/>
        <a:p>
          <a:endParaRPr lang="en-US"/>
        </a:p>
      </dgm:t>
    </dgm:pt>
    <dgm:pt modelId="{6A231FD9-F86C-4C2B-AC52-D23D60FB10C9}" type="sibTrans" cxnId="{9859CDC0-3C0D-4E6E-82C4-CBEC155289C0}">
      <dgm:prSet/>
      <dgm:spPr/>
      <dgm:t>
        <a:bodyPr/>
        <a:lstStyle/>
        <a:p>
          <a:endParaRPr lang="en-US"/>
        </a:p>
      </dgm:t>
    </dgm:pt>
    <dgm:pt modelId="{B99C8486-728F-43EE-88AD-47A9F3A27E6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Brak Wsparcia dla Typów: Brak natywnej obsługi TypeScript może utrudniać pracę, szczególnie jeśli lubimy statyczne typowanie.</a:t>
          </a:r>
          <a:endParaRPr lang="en-US"/>
        </a:p>
      </dgm:t>
    </dgm:pt>
    <dgm:pt modelId="{8047DA07-93A3-4FDA-B37E-5179D13C06FE}" type="parTrans" cxnId="{4F3E16C8-C7AA-4A88-B4EF-68A87B4486A7}">
      <dgm:prSet/>
      <dgm:spPr/>
      <dgm:t>
        <a:bodyPr/>
        <a:lstStyle/>
        <a:p>
          <a:endParaRPr lang="en-US"/>
        </a:p>
      </dgm:t>
    </dgm:pt>
    <dgm:pt modelId="{C10AE702-C169-401C-BACB-95F8B2DE2BFC}" type="sibTrans" cxnId="{4F3E16C8-C7AA-4A88-B4EF-68A87B4486A7}">
      <dgm:prSet/>
      <dgm:spPr/>
      <dgm:t>
        <a:bodyPr/>
        <a:lstStyle/>
        <a:p>
          <a:endParaRPr lang="en-US"/>
        </a:p>
      </dgm:t>
    </dgm:pt>
    <dgm:pt modelId="{2D82E67A-68B7-4A17-B9C3-98718042531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Zależności Zewnętrzne: Często potrzebne są dodatkowe biblioteki, co zwiększa złożoność projektu.</a:t>
          </a:r>
          <a:endParaRPr lang="en-US"/>
        </a:p>
      </dgm:t>
    </dgm:pt>
    <dgm:pt modelId="{F975C2F2-F547-4986-8ADC-8752F0AC5DB5}" type="parTrans" cxnId="{2D9D31A0-4AFC-4D40-ACC9-2D20C9EB812E}">
      <dgm:prSet/>
      <dgm:spPr/>
      <dgm:t>
        <a:bodyPr/>
        <a:lstStyle/>
        <a:p>
          <a:endParaRPr lang="en-US"/>
        </a:p>
      </dgm:t>
    </dgm:pt>
    <dgm:pt modelId="{91BC9661-F908-4765-8010-85259BE44D34}" type="sibTrans" cxnId="{2D9D31A0-4AFC-4D40-ACC9-2D20C9EB812E}">
      <dgm:prSet/>
      <dgm:spPr/>
      <dgm:t>
        <a:bodyPr/>
        <a:lstStyle/>
        <a:p>
          <a:endParaRPr lang="en-US"/>
        </a:p>
      </dgm:t>
    </dgm:pt>
    <dgm:pt modelId="{A7657D3C-0821-4BBC-AD2E-1801CEF95E15}" type="pres">
      <dgm:prSet presAssocID="{DD11F1DF-809D-49CA-A66D-EAC5634D7332}" presName="root" presStyleCnt="0">
        <dgm:presLayoutVars>
          <dgm:dir/>
          <dgm:resizeHandles val="exact"/>
        </dgm:presLayoutVars>
      </dgm:prSet>
      <dgm:spPr/>
    </dgm:pt>
    <dgm:pt modelId="{4B5B1BF2-37C5-4FA9-AB65-AE4D8AE2221E}" type="pres">
      <dgm:prSet presAssocID="{6F40D09C-6C65-41B6-9C4A-0907924E1262}" presName="compNode" presStyleCnt="0"/>
      <dgm:spPr/>
    </dgm:pt>
    <dgm:pt modelId="{B4980695-3E24-41BE-A0F3-C8878F97F50B}" type="pres">
      <dgm:prSet presAssocID="{6F40D09C-6C65-41B6-9C4A-0907924E1262}" presName="bgRect" presStyleLbl="bgShp" presStyleIdx="0" presStyleCnt="6"/>
      <dgm:spPr/>
    </dgm:pt>
    <dgm:pt modelId="{02C7439B-4D5F-4FA4-A6DE-1AFBA1B84FE6}" type="pres">
      <dgm:prSet presAssocID="{6F40D09C-6C65-41B6-9C4A-0907924E126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a"/>
        </a:ext>
      </dgm:extLst>
    </dgm:pt>
    <dgm:pt modelId="{19D6F815-9F50-4B01-8713-D9D6FBDE7CC5}" type="pres">
      <dgm:prSet presAssocID="{6F40D09C-6C65-41B6-9C4A-0907924E1262}" presName="spaceRect" presStyleCnt="0"/>
      <dgm:spPr/>
    </dgm:pt>
    <dgm:pt modelId="{4240D314-EC21-4B7E-AAEB-BD701B09E358}" type="pres">
      <dgm:prSet presAssocID="{6F40D09C-6C65-41B6-9C4A-0907924E1262}" presName="parTx" presStyleLbl="revTx" presStyleIdx="0" presStyleCnt="6">
        <dgm:presLayoutVars>
          <dgm:chMax val="0"/>
          <dgm:chPref val="0"/>
        </dgm:presLayoutVars>
      </dgm:prSet>
      <dgm:spPr/>
    </dgm:pt>
    <dgm:pt modelId="{9B773DA1-D48B-49F5-953D-8071614835BD}" type="pres">
      <dgm:prSet presAssocID="{22C27BCE-2904-4F5E-A498-27DD734FAD24}" presName="sibTrans" presStyleCnt="0"/>
      <dgm:spPr/>
    </dgm:pt>
    <dgm:pt modelId="{0ED93B9D-1C2A-4BE1-9163-DEC4AFEEA3B4}" type="pres">
      <dgm:prSet presAssocID="{72A717AA-574C-4358-BFEE-FD8E0733DE39}" presName="compNode" presStyleCnt="0"/>
      <dgm:spPr/>
    </dgm:pt>
    <dgm:pt modelId="{E0112067-6334-4444-A307-313982C149B5}" type="pres">
      <dgm:prSet presAssocID="{72A717AA-574C-4358-BFEE-FD8E0733DE39}" presName="bgRect" presStyleLbl="bgShp" presStyleIdx="1" presStyleCnt="6"/>
      <dgm:spPr/>
    </dgm:pt>
    <dgm:pt modelId="{34658145-9438-431B-AE64-A4327DBEEAD4}" type="pres">
      <dgm:prSet presAssocID="{72A717AA-574C-4358-BFEE-FD8E0733DE3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orun"/>
        </a:ext>
      </dgm:extLst>
    </dgm:pt>
    <dgm:pt modelId="{14622C9C-C601-4991-A30E-22DE5C3108B3}" type="pres">
      <dgm:prSet presAssocID="{72A717AA-574C-4358-BFEE-FD8E0733DE39}" presName="spaceRect" presStyleCnt="0"/>
      <dgm:spPr/>
    </dgm:pt>
    <dgm:pt modelId="{60C43809-E328-4DD7-A2F3-355F297E7367}" type="pres">
      <dgm:prSet presAssocID="{72A717AA-574C-4358-BFEE-FD8E0733DE39}" presName="parTx" presStyleLbl="revTx" presStyleIdx="1" presStyleCnt="6">
        <dgm:presLayoutVars>
          <dgm:chMax val="0"/>
          <dgm:chPref val="0"/>
        </dgm:presLayoutVars>
      </dgm:prSet>
      <dgm:spPr/>
    </dgm:pt>
    <dgm:pt modelId="{09BAA445-D120-48B8-A938-D31188280485}" type="pres">
      <dgm:prSet presAssocID="{A3FF61C1-DA80-4781-B5AF-06DF55D160F7}" presName="sibTrans" presStyleCnt="0"/>
      <dgm:spPr/>
    </dgm:pt>
    <dgm:pt modelId="{AC19969B-453E-455F-B955-C357EC89FD84}" type="pres">
      <dgm:prSet presAssocID="{5046AD03-6AAE-4609-8FC5-3793E0089664}" presName="compNode" presStyleCnt="0"/>
      <dgm:spPr/>
    </dgm:pt>
    <dgm:pt modelId="{7A85CE6A-0E98-4DA0-80A7-C8E1869CB532}" type="pres">
      <dgm:prSet presAssocID="{5046AD03-6AAE-4609-8FC5-3793E0089664}" presName="bgRect" presStyleLbl="bgShp" presStyleIdx="2" presStyleCnt="6"/>
      <dgm:spPr/>
    </dgm:pt>
    <dgm:pt modelId="{E8661884-AC9C-4985-A1B7-DC0E73E2BC13}" type="pres">
      <dgm:prSet presAssocID="{5046AD03-6AAE-4609-8FC5-3793E008966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68D62F2A-CA75-4D3C-A343-3F723E3D1ADA}" type="pres">
      <dgm:prSet presAssocID="{5046AD03-6AAE-4609-8FC5-3793E0089664}" presName="spaceRect" presStyleCnt="0"/>
      <dgm:spPr/>
    </dgm:pt>
    <dgm:pt modelId="{6ECEA88E-3B6D-4077-843C-C6F83DA2B1F9}" type="pres">
      <dgm:prSet presAssocID="{5046AD03-6AAE-4609-8FC5-3793E0089664}" presName="parTx" presStyleLbl="revTx" presStyleIdx="2" presStyleCnt="6">
        <dgm:presLayoutVars>
          <dgm:chMax val="0"/>
          <dgm:chPref val="0"/>
        </dgm:presLayoutVars>
      </dgm:prSet>
      <dgm:spPr/>
    </dgm:pt>
    <dgm:pt modelId="{B7A6836F-BDEF-4699-B9EE-150EA1861916}" type="pres">
      <dgm:prSet presAssocID="{EA6F08DC-F520-4574-9D92-5F3CE93892C4}" presName="sibTrans" presStyleCnt="0"/>
      <dgm:spPr/>
    </dgm:pt>
    <dgm:pt modelId="{6CB64CD3-ED32-4857-A5F4-62B9E8DCD4DF}" type="pres">
      <dgm:prSet presAssocID="{0A53ADB9-B798-45DE-BC32-12A6336B3B22}" presName="compNode" presStyleCnt="0"/>
      <dgm:spPr/>
    </dgm:pt>
    <dgm:pt modelId="{28FCB28B-0631-4073-9E20-6443C83B3BB5}" type="pres">
      <dgm:prSet presAssocID="{0A53ADB9-B798-45DE-BC32-12A6336B3B22}" presName="bgRect" presStyleLbl="bgShp" presStyleIdx="3" presStyleCnt="6"/>
      <dgm:spPr/>
    </dgm:pt>
    <dgm:pt modelId="{81E4EC7B-BCA7-46AE-9E14-65630C844DF6}" type="pres">
      <dgm:prSet presAssocID="{0A53ADB9-B798-45DE-BC32-12A6336B3B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BDE79867-B3AF-4E8C-9004-F558BF58FAC1}" type="pres">
      <dgm:prSet presAssocID="{0A53ADB9-B798-45DE-BC32-12A6336B3B22}" presName="spaceRect" presStyleCnt="0"/>
      <dgm:spPr/>
    </dgm:pt>
    <dgm:pt modelId="{2344140B-4160-4DC5-A5A2-35A6C0FEA228}" type="pres">
      <dgm:prSet presAssocID="{0A53ADB9-B798-45DE-BC32-12A6336B3B22}" presName="parTx" presStyleLbl="revTx" presStyleIdx="3" presStyleCnt="6">
        <dgm:presLayoutVars>
          <dgm:chMax val="0"/>
          <dgm:chPref val="0"/>
        </dgm:presLayoutVars>
      </dgm:prSet>
      <dgm:spPr/>
    </dgm:pt>
    <dgm:pt modelId="{3437DD01-CE79-4B24-80F3-32122F89460A}" type="pres">
      <dgm:prSet presAssocID="{6A231FD9-F86C-4C2B-AC52-D23D60FB10C9}" presName="sibTrans" presStyleCnt="0"/>
      <dgm:spPr/>
    </dgm:pt>
    <dgm:pt modelId="{12903D5C-1C9A-474D-ADAE-F329DDF6E457}" type="pres">
      <dgm:prSet presAssocID="{B99C8486-728F-43EE-88AD-47A9F3A27E6C}" presName="compNode" presStyleCnt="0"/>
      <dgm:spPr/>
    </dgm:pt>
    <dgm:pt modelId="{785AFD79-1E22-4294-A884-9ADEEA46E54E}" type="pres">
      <dgm:prSet presAssocID="{B99C8486-728F-43EE-88AD-47A9F3A27E6C}" presName="bgRect" presStyleLbl="bgShp" presStyleIdx="4" presStyleCnt="6"/>
      <dgm:spPr/>
    </dgm:pt>
    <dgm:pt modelId="{FFF8F9CC-7092-423B-8776-6DA4EB6BFCD2}" type="pres">
      <dgm:prSet presAssocID="{B99C8486-728F-43EE-88AD-47A9F3A27E6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strzeżenie"/>
        </a:ext>
      </dgm:extLst>
    </dgm:pt>
    <dgm:pt modelId="{7CCBC9FF-3C3B-4E57-82A7-5536574EED43}" type="pres">
      <dgm:prSet presAssocID="{B99C8486-728F-43EE-88AD-47A9F3A27E6C}" presName="spaceRect" presStyleCnt="0"/>
      <dgm:spPr/>
    </dgm:pt>
    <dgm:pt modelId="{FFB21064-FD75-422D-828F-C0D1E3E1FC0A}" type="pres">
      <dgm:prSet presAssocID="{B99C8486-728F-43EE-88AD-47A9F3A27E6C}" presName="parTx" presStyleLbl="revTx" presStyleIdx="4" presStyleCnt="6">
        <dgm:presLayoutVars>
          <dgm:chMax val="0"/>
          <dgm:chPref val="0"/>
        </dgm:presLayoutVars>
      </dgm:prSet>
      <dgm:spPr/>
    </dgm:pt>
    <dgm:pt modelId="{04F3417E-2285-4630-92E9-785767BE53B8}" type="pres">
      <dgm:prSet presAssocID="{C10AE702-C169-401C-BACB-95F8B2DE2BFC}" presName="sibTrans" presStyleCnt="0"/>
      <dgm:spPr/>
    </dgm:pt>
    <dgm:pt modelId="{21ED768D-BDCB-4D01-A1A0-C8EEE2BB6DB7}" type="pres">
      <dgm:prSet presAssocID="{2D82E67A-68B7-4A17-B9C3-987180425318}" presName="compNode" presStyleCnt="0"/>
      <dgm:spPr/>
    </dgm:pt>
    <dgm:pt modelId="{54F938C9-5A16-421B-914C-47E5E739900B}" type="pres">
      <dgm:prSet presAssocID="{2D82E67A-68B7-4A17-B9C3-987180425318}" presName="bgRect" presStyleLbl="bgShp" presStyleIdx="5" presStyleCnt="6"/>
      <dgm:spPr/>
    </dgm:pt>
    <dgm:pt modelId="{6977E55D-2A9F-4416-8CF6-66F5324F04DF}" type="pres">
      <dgm:prSet presAssocID="{2D82E67A-68B7-4A17-B9C3-98718042531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AC98D43-93B2-4DAB-AD78-5021DCD98D72}" type="pres">
      <dgm:prSet presAssocID="{2D82E67A-68B7-4A17-B9C3-987180425318}" presName="spaceRect" presStyleCnt="0"/>
      <dgm:spPr/>
    </dgm:pt>
    <dgm:pt modelId="{C6772EFA-08BE-44C2-80FA-B56F175C5D0C}" type="pres">
      <dgm:prSet presAssocID="{2D82E67A-68B7-4A17-B9C3-98718042531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9E2FE0A-8C67-4FFD-A3B1-DBE11D161770}" srcId="{DD11F1DF-809D-49CA-A66D-EAC5634D7332}" destId="{6F40D09C-6C65-41B6-9C4A-0907924E1262}" srcOrd="0" destOrd="0" parTransId="{05DB1641-5DF1-462C-8D39-B811A7462AB4}" sibTransId="{22C27BCE-2904-4F5E-A498-27DD734FAD24}"/>
    <dgm:cxn modelId="{613C6A1D-D761-46C1-B132-DF04655B6A19}" type="presOf" srcId="{DD11F1DF-809D-49CA-A66D-EAC5634D7332}" destId="{A7657D3C-0821-4BBC-AD2E-1801CEF95E15}" srcOrd="0" destOrd="0" presId="urn:microsoft.com/office/officeart/2018/2/layout/IconVerticalSolidList"/>
    <dgm:cxn modelId="{796CD82A-987D-4E62-9B90-0F806288D135}" type="presOf" srcId="{0A53ADB9-B798-45DE-BC32-12A6336B3B22}" destId="{2344140B-4160-4DC5-A5A2-35A6C0FEA228}" srcOrd="0" destOrd="0" presId="urn:microsoft.com/office/officeart/2018/2/layout/IconVerticalSolidList"/>
    <dgm:cxn modelId="{A77EAF38-9CA6-41DF-8B34-D9FEC886C9BA}" type="presOf" srcId="{72A717AA-574C-4358-BFEE-FD8E0733DE39}" destId="{60C43809-E328-4DD7-A2F3-355F297E7367}" srcOrd="0" destOrd="0" presId="urn:microsoft.com/office/officeart/2018/2/layout/IconVerticalSolidList"/>
    <dgm:cxn modelId="{EF73243B-115F-445E-B6BD-4A1E8124E024}" type="presOf" srcId="{B99C8486-728F-43EE-88AD-47A9F3A27E6C}" destId="{FFB21064-FD75-422D-828F-C0D1E3E1FC0A}" srcOrd="0" destOrd="0" presId="urn:microsoft.com/office/officeart/2018/2/layout/IconVerticalSolidList"/>
    <dgm:cxn modelId="{E7A8F664-B19F-45C5-8856-82152D647525}" srcId="{DD11F1DF-809D-49CA-A66D-EAC5634D7332}" destId="{5046AD03-6AAE-4609-8FC5-3793E0089664}" srcOrd="2" destOrd="0" parTransId="{DB29AEE4-D767-4FB7-B544-503ECB6256E4}" sibTransId="{EA6F08DC-F520-4574-9D92-5F3CE93892C4}"/>
    <dgm:cxn modelId="{5FE9257D-1F46-4BAB-8FE9-CEE72BC39478}" srcId="{DD11F1DF-809D-49CA-A66D-EAC5634D7332}" destId="{72A717AA-574C-4358-BFEE-FD8E0733DE39}" srcOrd="1" destOrd="0" parTransId="{CF817BB3-D6DD-41DF-BDA0-356747755A5B}" sibTransId="{A3FF61C1-DA80-4781-B5AF-06DF55D160F7}"/>
    <dgm:cxn modelId="{2D9D31A0-4AFC-4D40-ACC9-2D20C9EB812E}" srcId="{DD11F1DF-809D-49CA-A66D-EAC5634D7332}" destId="{2D82E67A-68B7-4A17-B9C3-987180425318}" srcOrd="5" destOrd="0" parTransId="{F975C2F2-F547-4986-8ADC-8752F0AC5DB5}" sibTransId="{91BC9661-F908-4765-8010-85259BE44D34}"/>
    <dgm:cxn modelId="{38AE0BA8-F3E1-4003-9628-9CA2DE0C4F84}" type="presOf" srcId="{6F40D09C-6C65-41B6-9C4A-0907924E1262}" destId="{4240D314-EC21-4B7E-AAEB-BD701B09E358}" srcOrd="0" destOrd="0" presId="urn:microsoft.com/office/officeart/2018/2/layout/IconVerticalSolidList"/>
    <dgm:cxn modelId="{9C94C5B0-73FF-4AB8-9B4A-82D79A4F25ED}" type="presOf" srcId="{2D82E67A-68B7-4A17-B9C3-987180425318}" destId="{C6772EFA-08BE-44C2-80FA-B56F175C5D0C}" srcOrd="0" destOrd="0" presId="urn:microsoft.com/office/officeart/2018/2/layout/IconVerticalSolidList"/>
    <dgm:cxn modelId="{9859CDC0-3C0D-4E6E-82C4-CBEC155289C0}" srcId="{DD11F1DF-809D-49CA-A66D-EAC5634D7332}" destId="{0A53ADB9-B798-45DE-BC32-12A6336B3B22}" srcOrd="3" destOrd="0" parTransId="{D1C3D3A0-4688-4557-A4DA-35FD9E14B857}" sibTransId="{6A231FD9-F86C-4C2B-AC52-D23D60FB10C9}"/>
    <dgm:cxn modelId="{4F3E16C8-C7AA-4A88-B4EF-68A87B4486A7}" srcId="{DD11F1DF-809D-49CA-A66D-EAC5634D7332}" destId="{B99C8486-728F-43EE-88AD-47A9F3A27E6C}" srcOrd="4" destOrd="0" parTransId="{8047DA07-93A3-4FDA-B37E-5179D13C06FE}" sibTransId="{C10AE702-C169-401C-BACB-95F8B2DE2BFC}"/>
    <dgm:cxn modelId="{87BF29F6-7243-4E62-B65D-CFA5BEA3199A}" type="presOf" srcId="{5046AD03-6AAE-4609-8FC5-3793E0089664}" destId="{6ECEA88E-3B6D-4077-843C-C6F83DA2B1F9}" srcOrd="0" destOrd="0" presId="urn:microsoft.com/office/officeart/2018/2/layout/IconVerticalSolidList"/>
    <dgm:cxn modelId="{AED0C306-3DD2-4C4C-BD9D-57EE03C9A648}" type="presParOf" srcId="{A7657D3C-0821-4BBC-AD2E-1801CEF95E15}" destId="{4B5B1BF2-37C5-4FA9-AB65-AE4D8AE2221E}" srcOrd="0" destOrd="0" presId="urn:microsoft.com/office/officeart/2018/2/layout/IconVerticalSolidList"/>
    <dgm:cxn modelId="{F1B4578F-5597-4BA5-9D5D-B8F9F02BC035}" type="presParOf" srcId="{4B5B1BF2-37C5-4FA9-AB65-AE4D8AE2221E}" destId="{B4980695-3E24-41BE-A0F3-C8878F97F50B}" srcOrd="0" destOrd="0" presId="urn:microsoft.com/office/officeart/2018/2/layout/IconVerticalSolidList"/>
    <dgm:cxn modelId="{76FA06A2-97D7-4E8B-A2F8-B9D2D9C496EC}" type="presParOf" srcId="{4B5B1BF2-37C5-4FA9-AB65-AE4D8AE2221E}" destId="{02C7439B-4D5F-4FA4-A6DE-1AFBA1B84FE6}" srcOrd="1" destOrd="0" presId="urn:microsoft.com/office/officeart/2018/2/layout/IconVerticalSolidList"/>
    <dgm:cxn modelId="{2E671C53-5659-4DF9-93C3-617D1931451C}" type="presParOf" srcId="{4B5B1BF2-37C5-4FA9-AB65-AE4D8AE2221E}" destId="{19D6F815-9F50-4B01-8713-D9D6FBDE7CC5}" srcOrd="2" destOrd="0" presId="urn:microsoft.com/office/officeart/2018/2/layout/IconVerticalSolidList"/>
    <dgm:cxn modelId="{666570CD-E03F-4662-9FDC-F260D93272AE}" type="presParOf" srcId="{4B5B1BF2-37C5-4FA9-AB65-AE4D8AE2221E}" destId="{4240D314-EC21-4B7E-AAEB-BD701B09E358}" srcOrd="3" destOrd="0" presId="urn:microsoft.com/office/officeart/2018/2/layout/IconVerticalSolidList"/>
    <dgm:cxn modelId="{F349EA25-2A36-487B-9728-0902D0CA1020}" type="presParOf" srcId="{A7657D3C-0821-4BBC-AD2E-1801CEF95E15}" destId="{9B773DA1-D48B-49F5-953D-8071614835BD}" srcOrd="1" destOrd="0" presId="urn:microsoft.com/office/officeart/2018/2/layout/IconVerticalSolidList"/>
    <dgm:cxn modelId="{649A3B7F-57A6-457D-936E-E8EE305F61CD}" type="presParOf" srcId="{A7657D3C-0821-4BBC-AD2E-1801CEF95E15}" destId="{0ED93B9D-1C2A-4BE1-9163-DEC4AFEEA3B4}" srcOrd="2" destOrd="0" presId="urn:microsoft.com/office/officeart/2018/2/layout/IconVerticalSolidList"/>
    <dgm:cxn modelId="{2267E5CB-3ACF-4BDB-B71F-E491189A7C28}" type="presParOf" srcId="{0ED93B9D-1C2A-4BE1-9163-DEC4AFEEA3B4}" destId="{E0112067-6334-4444-A307-313982C149B5}" srcOrd="0" destOrd="0" presId="urn:microsoft.com/office/officeart/2018/2/layout/IconVerticalSolidList"/>
    <dgm:cxn modelId="{99159788-C616-4A2C-8ABA-513F69E7FD9F}" type="presParOf" srcId="{0ED93B9D-1C2A-4BE1-9163-DEC4AFEEA3B4}" destId="{34658145-9438-431B-AE64-A4327DBEEAD4}" srcOrd="1" destOrd="0" presId="urn:microsoft.com/office/officeart/2018/2/layout/IconVerticalSolidList"/>
    <dgm:cxn modelId="{11FB2643-1684-4AF4-A79A-70DFDEF5BCC5}" type="presParOf" srcId="{0ED93B9D-1C2A-4BE1-9163-DEC4AFEEA3B4}" destId="{14622C9C-C601-4991-A30E-22DE5C3108B3}" srcOrd="2" destOrd="0" presId="urn:microsoft.com/office/officeart/2018/2/layout/IconVerticalSolidList"/>
    <dgm:cxn modelId="{4F20ED65-94E8-4A70-99D1-CF903F0E43D4}" type="presParOf" srcId="{0ED93B9D-1C2A-4BE1-9163-DEC4AFEEA3B4}" destId="{60C43809-E328-4DD7-A2F3-355F297E7367}" srcOrd="3" destOrd="0" presId="urn:microsoft.com/office/officeart/2018/2/layout/IconVerticalSolidList"/>
    <dgm:cxn modelId="{D631B57A-17C3-4075-98F8-6297951164AF}" type="presParOf" srcId="{A7657D3C-0821-4BBC-AD2E-1801CEF95E15}" destId="{09BAA445-D120-48B8-A938-D31188280485}" srcOrd="3" destOrd="0" presId="urn:microsoft.com/office/officeart/2018/2/layout/IconVerticalSolidList"/>
    <dgm:cxn modelId="{DC0D9816-2420-494C-823D-3876405B98E7}" type="presParOf" srcId="{A7657D3C-0821-4BBC-AD2E-1801CEF95E15}" destId="{AC19969B-453E-455F-B955-C357EC89FD84}" srcOrd="4" destOrd="0" presId="urn:microsoft.com/office/officeart/2018/2/layout/IconVerticalSolidList"/>
    <dgm:cxn modelId="{068A078A-1781-474E-AD90-401FE714DCC0}" type="presParOf" srcId="{AC19969B-453E-455F-B955-C357EC89FD84}" destId="{7A85CE6A-0E98-4DA0-80A7-C8E1869CB532}" srcOrd="0" destOrd="0" presId="urn:microsoft.com/office/officeart/2018/2/layout/IconVerticalSolidList"/>
    <dgm:cxn modelId="{AE9DFD2B-1076-4C91-8306-9F2DA5B95D10}" type="presParOf" srcId="{AC19969B-453E-455F-B955-C357EC89FD84}" destId="{E8661884-AC9C-4985-A1B7-DC0E73E2BC13}" srcOrd="1" destOrd="0" presId="urn:microsoft.com/office/officeart/2018/2/layout/IconVerticalSolidList"/>
    <dgm:cxn modelId="{D93CED03-23E6-4607-B740-C6F746552E09}" type="presParOf" srcId="{AC19969B-453E-455F-B955-C357EC89FD84}" destId="{68D62F2A-CA75-4D3C-A343-3F723E3D1ADA}" srcOrd="2" destOrd="0" presId="urn:microsoft.com/office/officeart/2018/2/layout/IconVerticalSolidList"/>
    <dgm:cxn modelId="{E52B1663-F0FB-4493-BE2F-85B930F8FBA2}" type="presParOf" srcId="{AC19969B-453E-455F-B955-C357EC89FD84}" destId="{6ECEA88E-3B6D-4077-843C-C6F83DA2B1F9}" srcOrd="3" destOrd="0" presId="urn:microsoft.com/office/officeart/2018/2/layout/IconVerticalSolidList"/>
    <dgm:cxn modelId="{41408E47-E65D-4D94-A9B3-3581E905F810}" type="presParOf" srcId="{A7657D3C-0821-4BBC-AD2E-1801CEF95E15}" destId="{B7A6836F-BDEF-4699-B9EE-150EA1861916}" srcOrd="5" destOrd="0" presId="urn:microsoft.com/office/officeart/2018/2/layout/IconVerticalSolidList"/>
    <dgm:cxn modelId="{8E9874AF-2902-4764-8D4F-B9B5E9CD7280}" type="presParOf" srcId="{A7657D3C-0821-4BBC-AD2E-1801CEF95E15}" destId="{6CB64CD3-ED32-4857-A5F4-62B9E8DCD4DF}" srcOrd="6" destOrd="0" presId="urn:microsoft.com/office/officeart/2018/2/layout/IconVerticalSolidList"/>
    <dgm:cxn modelId="{B5FB58AE-23C0-47F4-9642-0C526DEE177E}" type="presParOf" srcId="{6CB64CD3-ED32-4857-A5F4-62B9E8DCD4DF}" destId="{28FCB28B-0631-4073-9E20-6443C83B3BB5}" srcOrd="0" destOrd="0" presId="urn:microsoft.com/office/officeart/2018/2/layout/IconVerticalSolidList"/>
    <dgm:cxn modelId="{A8FACE4B-3101-4AE2-93E0-8DBA3C8E30B9}" type="presParOf" srcId="{6CB64CD3-ED32-4857-A5F4-62B9E8DCD4DF}" destId="{81E4EC7B-BCA7-46AE-9E14-65630C844DF6}" srcOrd="1" destOrd="0" presId="urn:microsoft.com/office/officeart/2018/2/layout/IconVerticalSolidList"/>
    <dgm:cxn modelId="{6B9178A1-FCAB-4EF1-96A5-7166FFE1ACCC}" type="presParOf" srcId="{6CB64CD3-ED32-4857-A5F4-62B9E8DCD4DF}" destId="{BDE79867-B3AF-4E8C-9004-F558BF58FAC1}" srcOrd="2" destOrd="0" presId="urn:microsoft.com/office/officeart/2018/2/layout/IconVerticalSolidList"/>
    <dgm:cxn modelId="{0B85056B-BF3B-427C-B56E-EB57853A68DF}" type="presParOf" srcId="{6CB64CD3-ED32-4857-A5F4-62B9E8DCD4DF}" destId="{2344140B-4160-4DC5-A5A2-35A6C0FEA228}" srcOrd="3" destOrd="0" presId="urn:microsoft.com/office/officeart/2018/2/layout/IconVerticalSolidList"/>
    <dgm:cxn modelId="{AD8565D9-DDD0-48D6-BA22-97B43D1AC955}" type="presParOf" srcId="{A7657D3C-0821-4BBC-AD2E-1801CEF95E15}" destId="{3437DD01-CE79-4B24-80F3-32122F89460A}" srcOrd="7" destOrd="0" presId="urn:microsoft.com/office/officeart/2018/2/layout/IconVerticalSolidList"/>
    <dgm:cxn modelId="{26819097-EF57-4149-A3B4-546046736C04}" type="presParOf" srcId="{A7657D3C-0821-4BBC-AD2E-1801CEF95E15}" destId="{12903D5C-1C9A-474D-ADAE-F329DDF6E457}" srcOrd="8" destOrd="0" presId="urn:microsoft.com/office/officeart/2018/2/layout/IconVerticalSolidList"/>
    <dgm:cxn modelId="{37D2B639-E804-4A24-90ED-F59D70A2C91C}" type="presParOf" srcId="{12903D5C-1C9A-474D-ADAE-F329DDF6E457}" destId="{785AFD79-1E22-4294-A884-9ADEEA46E54E}" srcOrd="0" destOrd="0" presId="urn:microsoft.com/office/officeart/2018/2/layout/IconVerticalSolidList"/>
    <dgm:cxn modelId="{04F1C8AD-ED80-4255-9662-B05AAE40829B}" type="presParOf" srcId="{12903D5C-1C9A-474D-ADAE-F329DDF6E457}" destId="{FFF8F9CC-7092-423B-8776-6DA4EB6BFCD2}" srcOrd="1" destOrd="0" presId="urn:microsoft.com/office/officeart/2018/2/layout/IconVerticalSolidList"/>
    <dgm:cxn modelId="{244B1947-0068-432E-BB96-3676CBB74EB4}" type="presParOf" srcId="{12903D5C-1C9A-474D-ADAE-F329DDF6E457}" destId="{7CCBC9FF-3C3B-4E57-82A7-5536574EED43}" srcOrd="2" destOrd="0" presId="urn:microsoft.com/office/officeart/2018/2/layout/IconVerticalSolidList"/>
    <dgm:cxn modelId="{003E15B8-F0CB-40CC-ACE7-5555584D3457}" type="presParOf" srcId="{12903D5C-1C9A-474D-ADAE-F329DDF6E457}" destId="{FFB21064-FD75-422D-828F-C0D1E3E1FC0A}" srcOrd="3" destOrd="0" presId="urn:microsoft.com/office/officeart/2018/2/layout/IconVerticalSolidList"/>
    <dgm:cxn modelId="{A96D29CC-7A90-4182-81F1-5320941EE273}" type="presParOf" srcId="{A7657D3C-0821-4BBC-AD2E-1801CEF95E15}" destId="{04F3417E-2285-4630-92E9-785767BE53B8}" srcOrd="9" destOrd="0" presId="urn:microsoft.com/office/officeart/2018/2/layout/IconVerticalSolidList"/>
    <dgm:cxn modelId="{0A6A0AB1-73D1-4662-8F43-B2936FE6ADD8}" type="presParOf" srcId="{A7657D3C-0821-4BBC-AD2E-1801CEF95E15}" destId="{21ED768D-BDCB-4D01-A1A0-C8EEE2BB6DB7}" srcOrd="10" destOrd="0" presId="urn:microsoft.com/office/officeart/2018/2/layout/IconVerticalSolidList"/>
    <dgm:cxn modelId="{265C1C64-6DD9-444A-A125-B1BF05EA0116}" type="presParOf" srcId="{21ED768D-BDCB-4D01-A1A0-C8EEE2BB6DB7}" destId="{54F938C9-5A16-421B-914C-47E5E739900B}" srcOrd="0" destOrd="0" presId="urn:microsoft.com/office/officeart/2018/2/layout/IconVerticalSolidList"/>
    <dgm:cxn modelId="{F91D6567-35C7-4BB0-A65F-790E436D32D1}" type="presParOf" srcId="{21ED768D-BDCB-4D01-A1A0-C8EEE2BB6DB7}" destId="{6977E55D-2A9F-4416-8CF6-66F5324F04DF}" srcOrd="1" destOrd="0" presId="urn:microsoft.com/office/officeart/2018/2/layout/IconVerticalSolidList"/>
    <dgm:cxn modelId="{A9E54706-8B0C-4632-A716-F84E0DB6ACEA}" type="presParOf" srcId="{21ED768D-BDCB-4D01-A1A0-C8EEE2BB6DB7}" destId="{2AC98D43-93B2-4DAB-AD78-5021DCD98D72}" srcOrd="2" destOrd="0" presId="urn:microsoft.com/office/officeart/2018/2/layout/IconVerticalSolidList"/>
    <dgm:cxn modelId="{3873EAA0-96A2-485F-9862-107A39779E37}" type="presParOf" srcId="{21ED768D-BDCB-4D01-A1A0-C8EEE2BB6DB7}" destId="{C6772EFA-08BE-44C2-80FA-B56F175C5D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C6186B-849A-43AC-ADE5-A14693EA74F2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CBB876-82B2-4E68-B98E-E80B4B57FFAC}">
      <dgm:prSet/>
      <dgm:spPr/>
      <dgm:t>
        <a:bodyPr/>
        <a:lstStyle/>
        <a:p>
          <a:r>
            <a:rPr lang="pl-PL"/>
            <a:t>Express.js tworzy serwer HTTP.</a:t>
          </a:r>
          <a:endParaRPr lang="en-US"/>
        </a:p>
      </dgm:t>
    </dgm:pt>
    <dgm:pt modelId="{ED45CD35-5830-4D25-9BAD-F64811AA06A5}" type="parTrans" cxnId="{C5BDAA48-6DFB-4EF0-AEE3-3C50F416FA68}">
      <dgm:prSet/>
      <dgm:spPr/>
      <dgm:t>
        <a:bodyPr/>
        <a:lstStyle/>
        <a:p>
          <a:endParaRPr lang="en-US"/>
        </a:p>
      </dgm:t>
    </dgm:pt>
    <dgm:pt modelId="{1C34619F-F213-4C3C-9A6F-F7B5D2A25F86}" type="sibTrans" cxnId="{C5BDAA48-6DFB-4EF0-AEE3-3C50F416FA68}">
      <dgm:prSet/>
      <dgm:spPr/>
      <dgm:t>
        <a:bodyPr/>
        <a:lstStyle/>
        <a:p>
          <a:endParaRPr lang="en-US"/>
        </a:p>
      </dgm:t>
    </dgm:pt>
    <dgm:pt modelId="{CD6F1703-B990-4B07-9130-8B0ADD5BEC5B}">
      <dgm:prSet/>
      <dgm:spPr/>
      <dgm:t>
        <a:bodyPr/>
        <a:lstStyle/>
        <a:p>
          <a:r>
            <a:rPr lang="pl-PL"/>
            <a:t>Obsługuje żądania HTTP (GET, POST, PUT, DELETE).</a:t>
          </a:r>
          <a:endParaRPr lang="en-US"/>
        </a:p>
      </dgm:t>
    </dgm:pt>
    <dgm:pt modelId="{C3D2B2FC-A5E6-4FDA-B659-CAE8D8CEFD33}" type="parTrans" cxnId="{03268047-D5A3-48A9-A204-FE74217F1B62}">
      <dgm:prSet/>
      <dgm:spPr/>
      <dgm:t>
        <a:bodyPr/>
        <a:lstStyle/>
        <a:p>
          <a:endParaRPr lang="en-US"/>
        </a:p>
      </dgm:t>
    </dgm:pt>
    <dgm:pt modelId="{32368228-FD35-4C3E-B6A9-771304B71F95}" type="sibTrans" cxnId="{03268047-D5A3-48A9-A204-FE74217F1B62}">
      <dgm:prSet/>
      <dgm:spPr/>
      <dgm:t>
        <a:bodyPr/>
        <a:lstStyle/>
        <a:p>
          <a:endParaRPr lang="en-US"/>
        </a:p>
      </dgm:t>
    </dgm:pt>
    <dgm:pt modelId="{B18462B7-34CA-4DA6-BDF0-B32B08A87B13}">
      <dgm:prSet/>
      <dgm:spPr/>
      <dgm:t>
        <a:bodyPr/>
        <a:lstStyle/>
        <a:p>
          <a:r>
            <a:rPr lang="pl-PL"/>
            <a:t>Używa tras (routes) do dopasowania URL-ów do funkcji.</a:t>
          </a:r>
          <a:endParaRPr lang="en-US"/>
        </a:p>
      </dgm:t>
    </dgm:pt>
    <dgm:pt modelId="{A154CB47-58DE-497F-8E3D-DA04DC46BFAD}" type="parTrans" cxnId="{DA1DF88C-67FA-4309-9482-79187ACD0A38}">
      <dgm:prSet/>
      <dgm:spPr/>
      <dgm:t>
        <a:bodyPr/>
        <a:lstStyle/>
        <a:p>
          <a:endParaRPr lang="en-US"/>
        </a:p>
      </dgm:t>
    </dgm:pt>
    <dgm:pt modelId="{8B6980A7-B503-487D-9BFE-5C842C1B062A}" type="sibTrans" cxnId="{DA1DF88C-67FA-4309-9482-79187ACD0A38}">
      <dgm:prSet/>
      <dgm:spPr/>
      <dgm:t>
        <a:bodyPr/>
        <a:lstStyle/>
        <a:p>
          <a:endParaRPr lang="en-US"/>
        </a:p>
      </dgm:t>
    </dgm:pt>
    <dgm:pt modelId="{1F140A3B-EDFC-44E8-8D8A-E33431219685}">
      <dgm:prSet/>
      <dgm:spPr/>
      <dgm:t>
        <a:bodyPr/>
        <a:lstStyle/>
        <a:p>
          <a:r>
            <a:rPr lang="pl-PL"/>
            <a:t>Obsługuje middleware do przetwarzania danych w żądaniach.</a:t>
          </a:r>
          <a:endParaRPr lang="en-US"/>
        </a:p>
      </dgm:t>
    </dgm:pt>
    <dgm:pt modelId="{86F4D5B0-D266-4BB6-85C9-E4D2D34A4DC3}" type="parTrans" cxnId="{A45CD1BB-75FF-4121-8259-80CEEE320059}">
      <dgm:prSet/>
      <dgm:spPr/>
      <dgm:t>
        <a:bodyPr/>
        <a:lstStyle/>
        <a:p>
          <a:endParaRPr lang="en-US"/>
        </a:p>
      </dgm:t>
    </dgm:pt>
    <dgm:pt modelId="{1F13C7B0-EA8F-4F79-A307-4CC6E1912A23}" type="sibTrans" cxnId="{A45CD1BB-75FF-4121-8259-80CEEE320059}">
      <dgm:prSet/>
      <dgm:spPr/>
      <dgm:t>
        <a:bodyPr/>
        <a:lstStyle/>
        <a:p>
          <a:endParaRPr lang="en-US"/>
        </a:p>
      </dgm:t>
    </dgm:pt>
    <dgm:pt modelId="{2312AE55-E679-4CD6-B072-10038D14E0D4}" type="pres">
      <dgm:prSet presAssocID="{11C6186B-849A-43AC-ADE5-A14693EA74F2}" presName="matrix" presStyleCnt="0">
        <dgm:presLayoutVars>
          <dgm:chMax val="1"/>
          <dgm:dir/>
          <dgm:resizeHandles val="exact"/>
        </dgm:presLayoutVars>
      </dgm:prSet>
      <dgm:spPr/>
    </dgm:pt>
    <dgm:pt modelId="{C367196F-2089-43DA-9C41-B4E008403DB0}" type="pres">
      <dgm:prSet presAssocID="{11C6186B-849A-43AC-ADE5-A14693EA74F2}" presName="diamond" presStyleLbl="bgShp" presStyleIdx="0" presStyleCnt="1"/>
      <dgm:spPr/>
    </dgm:pt>
    <dgm:pt modelId="{8F86EDC2-039F-4E31-AF1C-CB2BD0FCC648}" type="pres">
      <dgm:prSet presAssocID="{11C6186B-849A-43AC-ADE5-A14693EA74F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9A664E-6C2A-46EA-A714-3B33EB226447}" type="pres">
      <dgm:prSet presAssocID="{11C6186B-849A-43AC-ADE5-A14693EA74F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4FDC589-1538-4C45-A2D7-8C7DDAA4928F}" type="pres">
      <dgm:prSet presAssocID="{11C6186B-849A-43AC-ADE5-A14693EA74F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68CEB71-46D2-473B-8D58-C5B557AC29E6}" type="pres">
      <dgm:prSet presAssocID="{11C6186B-849A-43AC-ADE5-A14693EA74F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9E95001-6152-4D2D-B771-DA32757DAB43}" type="presOf" srcId="{AACBB876-82B2-4E68-B98E-E80B4B57FFAC}" destId="{8F86EDC2-039F-4E31-AF1C-CB2BD0FCC648}" srcOrd="0" destOrd="0" presId="urn:microsoft.com/office/officeart/2005/8/layout/matrix3"/>
    <dgm:cxn modelId="{3E85B55C-987D-496A-AD26-57145099FD55}" type="presOf" srcId="{B18462B7-34CA-4DA6-BDF0-B32B08A87B13}" destId="{F4FDC589-1538-4C45-A2D7-8C7DDAA4928F}" srcOrd="0" destOrd="0" presId="urn:microsoft.com/office/officeart/2005/8/layout/matrix3"/>
    <dgm:cxn modelId="{03268047-D5A3-48A9-A204-FE74217F1B62}" srcId="{11C6186B-849A-43AC-ADE5-A14693EA74F2}" destId="{CD6F1703-B990-4B07-9130-8B0ADD5BEC5B}" srcOrd="1" destOrd="0" parTransId="{C3D2B2FC-A5E6-4FDA-B659-CAE8D8CEFD33}" sibTransId="{32368228-FD35-4C3E-B6A9-771304B71F95}"/>
    <dgm:cxn modelId="{C5BDAA48-6DFB-4EF0-AEE3-3C50F416FA68}" srcId="{11C6186B-849A-43AC-ADE5-A14693EA74F2}" destId="{AACBB876-82B2-4E68-B98E-E80B4B57FFAC}" srcOrd="0" destOrd="0" parTransId="{ED45CD35-5830-4D25-9BAD-F64811AA06A5}" sibTransId="{1C34619F-F213-4C3C-9A6F-F7B5D2A25F86}"/>
    <dgm:cxn modelId="{F1C0FA76-8540-41D2-B239-4D65B821EBCB}" type="presOf" srcId="{CD6F1703-B990-4B07-9130-8B0ADD5BEC5B}" destId="{D79A664E-6C2A-46EA-A714-3B33EB226447}" srcOrd="0" destOrd="0" presId="urn:microsoft.com/office/officeart/2005/8/layout/matrix3"/>
    <dgm:cxn modelId="{DA1DF88C-67FA-4309-9482-79187ACD0A38}" srcId="{11C6186B-849A-43AC-ADE5-A14693EA74F2}" destId="{B18462B7-34CA-4DA6-BDF0-B32B08A87B13}" srcOrd="2" destOrd="0" parTransId="{A154CB47-58DE-497F-8E3D-DA04DC46BFAD}" sibTransId="{8B6980A7-B503-487D-9BFE-5C842C1B062A}"/>
    <dgm:cxn modelId="{ABC5FF98-7B3F-4AB3-81D1-D48E41660733}" type="presOf" srcId="{11C6186B-849A-43AC-ADE5-A14693EA74F2}" destId="{2312AE55-E679-4CD6-B072-10038D14E0D4}" srcOrd="0" destOrd="0" presId="urn:microsoft.com/office/officeart/2005/8/layout/matrix3"/>
    <dgm:cxn modelId="{A45CD1BB-75FF-4121-8259-80CEEE320059}" srcId="{11C6186B-849A-43AC-ADE5-A14693EA74F2}" destId="{1F140A3B-EDFC-44E8-8D8A-E33431219685}" srcOrd="3" destOrd="0" parTransId="{86F4D5B0-D266-4BB6-85C9-E4D2D34A4DC3}" sibTransId="{1F13C7B0-EA8F-4F79-A307-4CC6E1912A23}"/>
    <dgm:cxn modelId="{9F36F8D5-D86D-4B95-9B84-CAF0CA79835D}" type="presOf" srcId="{1F140A3B-EDFC-44E8-8D8A-E33431219685}" destId="{168CEB71-46D2-473B-8D58-C5B557AC29E6}" srcOrd="0" destOrd="0" presId="urn:microsoft.com/office/officeart/2005/8/layout/matrix3"/>
    <dgm:cxn modelId="{85372847-8A9B-4DBC-B4AE-F8219DBAE5C2}" type="presParOf" srcId="{2312AE55-E679-4CD6-B072-10038D14E0D4}" destId="{C367196F-2089-43DA-9C41-B4E008403DB0}" srcOrd="0" destOrd="0" presId="urn:microsoft.com/office/officeart/2005/8/layout/matrix3"/>
    <dgm:cxn modelId="{C2A4669E-D4F6-49AD-B52A-5D63FFE553EF}" type="presParOf" srcId="{2312AE55-E679-4CD6-B072-10038D14E0D4}" destId="{8F86EDC2-039F-4E31-AF1C-CB2BD0FCC648}" srcOrd="1" destOrd="0" presId="urn:microsoft.com/office/officeart/2005/8/layout/matrix3"/>
    <dgm:cxn modelId="{848F0C51-52D7-45E9-922A-07EA0D50C0CE}" type="presParOf" srcId="{2312AE55-E679-4CD6-B072-10038D14E0D4}" destId="{D79A664E-6C2A-46EA-A714-3B33EB226447}" srcOrd="2" destOrd="0" presId="urn:microsoft.com/office/officeart/2005/8/layout/matrix3"/>
    <dgm:cxn modelId="{1647D0AA-07D1-446D-B1BB-BB1311886114}" type="presParOf" srcId="{2312AE55-E679-4CD6-B072-10038D14E0D4}" destId="{F4FDC589-1538-4C45-A2D7-8C7DDAA4928F}" srcOrd="3" destOrd="0" presId="urn:microsoft.com/office/officeart/2005/8/layout/matrix3"/>
    <dgm:cxn modelId="{B556B355-FF67-4F7A-A5DC-B677DF9F918C}" type="presParOf" srcId="{2312AE55-E679-4CD6-B072-10038D14E0D4}" destId="{168CEB71-46D2-473B-8D58-C5B557AC29E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FD2A18-0879-4AAD-BB65-F71430FF4A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3AA6F40-451E-4B09-A3D8-6B1F452D7F16}">
      <dgm:prSet/>
      <dgm:spPr/>
      <dgm:t>
        <a:bodyPr/>
        <a:lstStyle/>
        <a:p>
          <a:r>
            <a:rPr lang="pl-PL"/>
            <a:t>Middleware to funkcje, które mają dostęp do żądań (request) i odpowiedzi (response).</a:t>
          </a:r>
          <a:endParaRPr lang="en-US"/>
        </a:p>
      </dgm:t>
    </dgm:pt>
    <dgm:pt modelId="{4FE90F77-372B-43B8-AB85-CF4ED58750D8}" type="parTrans" cxnId="{882433BE-2805-41FA-98A0-34D84685451D}">
      <dgm:prSet/>
      <dgm:spPr/>
      <dgm:t>
        <a:bodyPr/>
        <a:lstStyle/>
        <a:p>
          <a:endParaRPr lang="en-US"/>
        </a:p>
      </dgm:t>
    </dgm:pt>
    <dgm:pt modelId="{0A1AF2C4-48A3-4724-B2BA-80AA3D5888A6}" type="sibTrans" cxnId="{882433BE-2805-41FA-98A0-34D84685451D}">
      <dgm:prSet/>
      <dgm:spPr/>
      <dgm:t>
        <a:bodyPr/>
        <a:lstStyle/>
        <a:p>
          <a:endParaRPr lang="en-US"/>
        </a:p>
      </dgm:t>
    </dgm:pt>
    <dgm:pt modelId="{6585C731-0A09-41B3-A932-6B276E16BC28}">
      <dgm:prSet/>
      <dgm:spPr/>
      <dgm:t>
        <a:bodyPr/>
        <a:lstStyle/>
        <a:p>
          <a:r>
            <a:rPr lang="pl-PL"/>
            <a:t>Używane do przetwarzania danych przed dostarczeniem odpowiedzi.</a:t>
          </a:r>
          <a:endParaRPr lang="en-US"/>
        </a:p>
      </dgm:t>
    </dgm:pt>
    <dgm:pt modelId="{A3FED7CC-2050-41CD-B8D9-0A26671E9602}" type="parTrans" cxnId="{C6AD70DF-C7B0-498D-B6B9-507137477F26}">
      <dgm:prSet/>
      <dgm:spPr/>
      <dgm:t>
        <a:bodyPr/>
        <a:lstStyle/>
        <a:p>
          <a:endParaRPr lang="en-US"/>
        </a:p>
      </dgm:t>
    </dgm:pt>
    <dgm:pt modelId="{B7E790BD-8259-48ED-A292-BB527862FFE4}" type="sibTrans" cxnId="{C6AD70DF-C7B0-498D-B6B9-507137477F26}">
      <dgm:prSet/>
      <dgm:spPr/>
      <dgm:t>
        <a:bodyPr/>
        <a:lstStyle/>
        <a:p>
          <a:endParaRPr lang="en-US"/>
        </a:p>
      </dgm:t>
    </dgm:pt>
    <dgm:pt modelId="{F259D074-12FE-4CDA-A2F3-2A958DE44B46}">
      <dgm:prSet/>
      <dgm:spPr/>
      <dgm:t>
        <a:bodyPr/>
        <a:lstStyle/>
        <a:p>
          <a:r>
            <a:rPr lang="pl-PL"/>
            <a:t>Przykłady middleware: logowanie, autoryzacja, parsowanie JSON, obsługa błędów.</a:t>
          </a:r>
          <a:endParaRPr lang="en-US"/>
        </a:p>
      </dgm:t>
    </dgm:pt>
    <dgm:pt modelId="{AC961F91-3307-4239-9FE2-DE616711186B}" type="parTrans" cxnId="{B58667A5-2BFA-4793-9DA6-2E83A902483B}">
      <dgm:prSet/>
      <dgm:spPr/>
      <dgm:t>
        <a:bodyPr/>
        <a:lstStyle/>
        <a:p>
          <a:endParaRPr lang="en-US"/>
        </a:p>
      </dgm:t>
    </dgm:pt>
    <dgm:pt modelId="{0B6D1754-4528-424B-8DB0-270ACA394278}" type="sibTrans" cxnId="{B58667A5-2BFA-4793-9DA6-2E83A902483B}">
      <dgm:prSet/>
      <dgm:spPr/>
      <dgm:t>
        <a:bodyPr/>
        <a:lstStyle/>
        <a:p>
          <a:endParaRPr lang="en-US"/>
        </a:p>
      </dgm:t>
    </dgm:pt>
    <dgm:pt modelId="{1F001F47-B905-43AD-8B67-2FC8D5C62605}" type="pres">
      <dgm:prSet presAssocID="{46FD2A18-0879-4AAD-BB65-F71430FF4A00}" presName="root" presStyleCnt="0">
        <dgm:presLayoutVars>
          <dgm:dir/>
          <dgm:resizeHandles val="exact"/>
        </dgm:presLayoutVars>
      </dgm:prSet>
      <dgm:spPr/>
    </dgm:pt>
    <dgm:pt modelId="{D41F7BE0-D647-4D3F-861D-0C86502D3364}" type="pres">
      <dgm:prSet presAssocID="{A3AA6F40-451E-4B09-A3D8-6B1F452D7F16}" presName="compNode" presStyleCnt="0"/>
      <dgm:spPr/>
    </dgm:pt>
    <dgm:pt modelId="{15B6289B-F095-455F-998A-7ACB10906066}" type="pres">
      <dgm:prSet presAssocID="{A3AA6F40-451E-4B09-A3D8-6B1F452D7F16}" presName="bgRect" presStyleLbl="bgShp" presStyleIdx="0" presStyleCnt="3"/>
      <dgm:spPr/>
    </dgm:pt>
    <dgm:pt modelId="{E6706BCB-FAF2-45C9-BFCE-18FEA5CD6E2D}" type="pres">
      <dgm:prSet presAssocID="{A3AA6F40-451E-4B09-A3D8-6B1F452D7F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pisy"/>
        </a:ext>
      </dgm:extLst>
    </dgm:pt>
    <dgm:pt modelId="{C9D34995-9CC6-4119-A6B6-7DBF1E44D0CD}" type="pres">
      <dgm:prSet presAssocID="{A3AA6F40-451E-4B09-A3D8-6B1F452D7F16}" presName="spaceRect" presStyleCnt="0"/>
      <dgm:spPr/>
    </dgm:pt>
    <dgm:pt modelId="{0DC9D2C8-41E8-4474-9CA4-9E9BB4117436}" type="pres">
      <dgm:prSet presAssocID="{A3AA6F40-451E-4B09-A3D8-6B1F452D7F16}" presName="parTx" presStyleLbl="revTx" presStyleIdx="0" presStyleCnt="3">
        <dgm:presLayoutVars>
          <dgm:chMax val="0"/>
          <dgm:chPref val="0"/>
        </dgm:presLayoutVars>
      </dgm:prSet>
      <dgm:spPr/>
    </dgm:pt>
    <dgm:pt modelId="{3017099E-E2A0-477A-901C-9BD7B62CD45C}" type="pres">
      <dgm:prSet presAssocID="{0A1AF2C4-48A3-4724-B2BA-80AA3D5888A6}" presName="sibTrans" presStyleCnt="0"/>
      <dgm:spPr/>
    </dgm:pt>
    <dgm:pt modelId="{852C3DB0-C84A-4DE3-93CB-4BA213871D17}" type="pres">
      <dgm:prSet presAssocID="{6585C731-0A09-41B3-A932-6B276E16BC28}" presName="compNode" presStyleCnt="0"/>
      <dgm:spPr/>
    </dgm:pt>
    <dgm:pt modelId="{CE7D40C9-8A62-41C4-8559-DB0AEDE78A90}" type="pres">
      <dgm:prSet presAssocID="{6585C731-0A09-41B3-A932-6B276E16BC28}" presName="bgRect" presStyleLbl="bgShp" presStyleIdx="1" presStyleCnt="3"/>
      <dgm:spPr/>
    </dgm:pt>
    <dgm:pt modelId="{E5D1123F-300E-40A7-986B-6835ED288CF3}" type="pres">
      <dgm:prSet presAssocID="{6585C731-0A09-41B3-A932-6B276E16BC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zat"/>
        </a:ext>
      </dgm:extLst>
    </dgm:pt>
    <dgm:pt modelId="{370247B1-6B61-4EAB-ADB2-930C862408C5}" type="pres">
      <dgm:prSet presAssocID="{6585C731-0A09-41B3-A932-6B276E16BC28}" presName="spaceRect" presStyleCnt="0"/>
      <dgm:spPr/>
    </dgm:pt>
    <dgm:pt modelId="{C9016342-C4BE-4594-BBEE-FEB289240D6A}" type="pres">
      <dgm:prSet presAssocID="{6585C731-0A09-41B3-A932-6B276E16BC28}" presName="parTx" presStyleLbl="revTx" presStyleIdx="1" presStyleCnt="3">
        <dgm:presLayoutVars>
          <dgm:chMax val="0"/>
          <dgm:chPref val="0"/>
        </dgm:presLayoutVars>
      </dgm:prSet>
      <dgm:spPr/>
    </dgm:pt>
    <dgm:pt modelId="{CFCB247B-9105-48F6-81B2-81D139FACE35}" type="pres">
      <dgm:prSet presAssocID="{B7E790BD-8259-48ED-A292-BB527862FFE4}" presName="sibTrans" presStyleCnt="0"/>
      <dgm:spPr/>
    </dgm:pt>
    <dgm:pt modelId="{7488BAB3-6979-4151-8918-863058D70620}" type="pres">
      <dgm:prSet presAssocID="{F259D074-12FE-4CDA-A2F3-2A958DE44B46}" presName="compNode" presStyleCnt="0"/>
      <dgm:spPr/>
    </dgm:pt>
    <dgm:pt modelId="{F6CA2D0D-0694-4EB3-906C-17E10D7206D5}" type="pres">
      <dgm:prSet presAssocID="{F259D074-12FE-4CDA-A2F3-2A958DE44B46}" presName="bgRect" presStyleLbl="bgShp" presStyleIdx="2" presStyleCnt="3"/>
      <dgm:spPr/>
    </dgm:pt>
    <dgm:pt modelId="{3865C379-A69C-40EC-B27C-B84D53980AB6}" type="pres">
      <dgm:prSet presAssocID="{F259D074-12FE-4CDA-A2F3-2A958DE44B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dblokowywanie"/>
        </a:ext>
      </dgm:extLst>
    </dgm:pt>
    <dgm:pt modelId="{350F3696-07ED-49F6-A8DE-3F12D4F8705E}" type="pres">
      <dgm:prSet presAssocID="{F259D074-12FE-4CDA-A2F3-2A958DE44B46}" presName="spaceRect" presStyleCnt="0"/>
      <dgm:spPr/>
    </dgm:pt>
    <dgm:pt modelId="{682EEDA6-7A70-478F-9A92-E179D047898D}" type="pres">
      <dgm:prSet presAssocID="{F259D074-12FE-4CDA-A2F3-2A958DE44B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5561012-E324-40C0-97F8-B1DF2E785E88}" type="presOf" srcId="{A3AA6F40-451E-4B09-A3D8-6B1F452D7F16}" destId="{0DC9D2C8-41E8-4474-9CA4-9E9BB4117436}" srcOrd="0" destOrd="0" presId="urn:microsoft.com/office/officeart/2018/2/layout/IconVerticalSolidList"/>
    <dgm:cxn modelId="{28F08533-1158-4D6E-9F78-D9D09811E431}" type="presOf" srcId="{F259D074-12FE-4CDA-A2F3-2A958DE44B46}" destId="{682EEDA6-7A70-478F-9A92-E179D047898D}" srcOrd="0" destOrd="0" presId="urn:microsoft.com/office/officeart/2018/2/layout/IconVerticalSolidList"/>
    <dgm:cxn modelId="{B58667A5-2BFA-4793-9DA6-2E83A902483B}" srcId="{46FD2A18-0879-4AAD-BB65-F71430FF4A00}" destId="{F259D074-12FE-4CDA-A2F3-2A958DE44B46}" srcOrd="2" destOrd="0" parTransId="{AC961F91-3307-4239-9FE2-DE616711186B}" sibTransId="{0B6D1754-4528-424B-8DB0-270ACA394278}"/>
    <dgm:cxn modelId="{B4B622BA-7B93-4221-92E2-87A83DEC0612}" type="presOf" srcId="{46FD2A18-0879-4AAD-BB65-F71430FF4A00}" destId="{1F001F47-B905-43AD-8B67-2FC8D5C62605}" srcOrd="0" destOrd="0" presId="urn:microsoft.com/office/officeart/2018/2/layout/IconVerticalSolidList"/>
    <dgm:cxn modelId="{882433BE-2805-41FA-98A0-34D84685451D}" srcId="{46FD2A18-0879-4AAD-BB65-F71430FF4A00}" destId="{A3AA6F40-451E-4B09-A3D8-6B1F452D7F16}" srcOrd="0" destOrd="0" parTransId="{4FE90F77-372B-43B8-AB85-CF4ED58750D8}" sibTransId="{0A1AF2C4-48A3-4724-B2BA-80AA3D5888A6}"/>
    <dgm:cxn modelId="{C6AD70DF-C7B0-498D-B6B9-507137477F26}" srcId="{46FD2A18-0879-4AAD-BB65-F71430FF4A00}" destId="{6585C731-0A09-41B3-A932-6B276E16BC28}" srcOrd="1" destOrd="0" parTransId="{A3FED7CC-2050-41CD-B8D9-0A26671E9602}" sibTransId="{B7E790BD-8259-48ED-A292-BB527862FFE4}"/>
    <dgm:cxn modelId="{DB08ACFC-DDB0-4A1C-8B6E-027525421AAB}" type="presOf" srcId="{6585C731-0A09-41B3-A932-6B276E16BC28}" destId="{C9016342-C4BE-4594-BBEE-FEB289240D6A}" srcOrd="0" destOrd="0" presId="urn:microsoft.com/office/officeart/2018/2/layout/IconVerticalSolidList"/>
    <dgm:cxn modelId="{1DE60EC6-4F7F-4B19-B255-035163927581}" type="presParOf" srcId="{1F001F47-B905-43AD-8B67-2FC8D5C62605}" destId="{D41F7BE0-D647-4D3F-861D-0C86502D3364}" srcOrd="0" destOrd="0" presId="urn:microsoft.com/office/officeart/2018/2/layout/IconVerticalSolidList"/>
    <dgm:cxn modelId="{E1645675-667F-4A28-9CCA-3F800F3A6193}" type="presParOf" srcId="{D41F7BE0-D647-4D3F-861D-0C86502D3364}" destId="{15B6289B-F095-455F-998A-7ACB10906066}" srcOrd="0" destOrd="0" presId="urn:microsoft.com/office/officeart/2018/2/layout/IconVerticalSolidList"/>
    <dgm:cxn modelId="{B1939956-4735-4C54-B8DC-10EF0F0501F3}" type="presParOf" srcId="{D41F7BE0-D647-4D3F-861D-0C86502D3364}" destId="{E6706BCB-FAF2-45C9-BFCE-18FEA5CD6E2D}" srcOrd="1" destOrd="0" presId="urn:microsoft.com/office/officeart/2018/2/layout/IconVerticalSolidList"/>
    <dgm:cxn modelId="{4EFF5EF3-EA1D-486D-8F93-DB5830D48B07}" type="presParOf" srcId="{D41F7BE0-D647-4D3F-861D-0C86502D3364}" destId="{C9D34995-9CC6-4119-A6B6-7DBF1E44D0CD}" srcOrd="2" destOrd="0" presId="urn:microsoft.com/office/officeart/2018/2/layout/IconVerticalSolidList"/>
    <dgm:cxn modelId="{8A7B83D2-9ADC-4D3A-8F49-58334FB1AEE7}" type="presParOf" srcId="{D41F7BE0-D647-4D3F-861D-0C86502D3364}" destId="{0DC9D2C8-41E8-4474-9CA4-9E9BB4117436}" srcOrd="3" destOrd="0" presId="urn:microsoft.com/office/officeart/2018/2/layout/IconVerticalSolidList"/>
    <dgm:cxn modelId="{CF802639-E909-40AE-9C05-0FC0088AFF0E}" type="presParOf" srcId="{1F001F47-B905-43AD-8B67-2FC8D5C62605}" destId="{3017099E-E2A0-477A-901C-9BD7B62CD45C}" srcOrd="1" destOrd="0" presId="urn:microsoft.com/office/officeart/2018/2/layout/IconVerticalSolidList"/>
    <dgm:cxn modelId="{12B45F21-D212-4F95-B80D-650C0DE13C2B}" type="presParOf" srcId="{1F001F47-B905-43AD-8B67-2FC8D5C62605}" destId="{852C3DB0-C84A-4DE3-93CB-4BA213871D17}" srcOrd="2" destOrd="0" presId="urn:microsoft.com/office/officeart/2018/2/layout/IconVerticalSolidList"/>
    <dgm:cxn modelId="{8755C190-B018-4003-A854-C45ABE5C3AD8}" type="presParOf" srcId="{852C3DB0-C84A-4DE3-93CB-4BA213871D17}" destId="{CE7D40C9-8A62-41C4-8559-DB0AEDE78A90}" srcOrd="0" destOrd="0" presId="urn:microsoft.com/office/officeart/2018/2/layout/IconVerticalSolidList"/>
    <dgm:cxn modelId="{7393BBAF-400D-4837-BFC6-F992DE92AA9D}" type="presParOf" srcId="{852C3DB0-C84A-4DE3-93CB-4BA213871D17}" destId="{E5D1123F-300E-40A7-986B-6835ED288CF3}" srcOrd="1" destOrd="0" presId="urn:microsoft.com/office/officeart/2018/2/layout/IconVerticalSolidList"/>
    <dgm:cxn modelId="{B632FE71-848F-4DA3-8E78-8A8151347B6B}" type="presParOf" srcId="{852C3DB0-C84A-4DE3-93CB-4BA213871D17}" destId="{370247B1-6B61-4EAB-ADB2-930C862408C5}" srcOrd="2" destOrd="0" presId="urn:microsoft.com/office/officeart/2018/2/layout/IconVerticalSolidList"/>
    <dgm:cxn modelId="{5D8D4A14-57CF-4B1A-B484-48FE7B8886AF}" type="presParOf" srcId="{852C3DB0-C84A-4DE3-93CB-4BA213871D17}" destId="{C9016342-C4BE-4594-BBEE-FEB289240D6A}" srcOrd="3" destOrd="0" presId="urn:microsoft.com/office/officeart/2018/2/layout/IconVerticalSolidList"/>
    <dgm:cxn modelId="{EFD42BB4-C82A-4CBD-B77B-EA2F69CA2C70}" type="presParOf" srcId="{1F001F47-B905-43AD-8B67-2FC8D5C62605}" destId="{CFCB247B-9105-48F6-81B2-81D139FACE35}" srcOrd="3" destOrd="0" presId="urn:microsoft.com/office/officeart/2018/2/layout/IconVerticalSolidList"/>
    <dgm:cxn modelId="{44D9CE2F-A882-464A-B880-15E4FC835850}" type="presParOf" srcId="{1F001F47-B905-43AD-8B67-2FC8D5C62605}" destId="{7488BAB3-6979-4151-8918-863058D70620}" srcOrd="4" destOrd="0" presId="urn:microsoft.com/office/officeart/2018/2/layout/IconVerticalSolidList"/>
    <dgm:cxn modelId="{E27D2991-377E-46A2-A5C6-ED5103702C6C}" type="presParOf" srcId="{7488BAB3-6979-4151-8918-863058D70620}" destId="{F6CA2D0D-0694-4EB3-906C-17E10D7206D5}" srcOrd="0" destOrd="0" presId="urn:microsoft.com/office/officeart/2018/2/layout/IconVerticalSolidList"/>
    <dgm:cxn modelId="{4666DA8A-B902-4DD9-A635-E84AB55F0BD3}" type="presParOf" srcId="{7488BAB3-6979-4151-8918-863058D70620}" destId="{3865C379-A69C-40EC-B27C-B84D53980AB6}" srcOrd="1" destOrd="0" presId="urn:microsoft.com/office/officeart/2018/2/layout/IconVerticalSolidList"/>
    <dgm:cxn modelId="{7A735329-4381-47BF-9915-3DD40A7A5049}" type="presParOf" srcId="{7488BAB3-6979-4151-8918-863058D70620}" destId="{350F3696-07ED-49F6-A8DE-3F12D4F8705E}" srcOrd="2" destOrd="0" presId="urn:microsoft.com/office/officeart/2018/2/layout/IconVerticalSolidList"/>
    <dgm:cxn modelId="{81DDD6DA-D833-4B82-B4B2-5A70D81D4D50}" type="presParOf" srcId="{7488BAB3-6979-4151-8918-863058D70620}" destId="{682EEDA6-7A70-478F-9A92-E179D04789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1879AD-CA67-42DF-A55C-BC6E7F5610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B2151F-A8B0-49D5-933C-391148AF8531}">
      <dgm:prSet/>
      <dgm:spPr/>
      <dgm:t>
        <a:bodyPr/>
        <a:lstStyle/>
        <a:p>
          <a:r>
            <a:rPr lang="pl-PL"/>
            <a:t>Możliwość integracji z bazami danych, takimi jak MySQL.</a:t>
          </a:r>
          <a:endParaRPr lang="en-US"/>
        </a:p>
      </dgm:t>
    </dgm:pt>
    <dgm:pt modelId="{1CCDF819-4283-4A83-9F62-4ECEF967538D}" type="parTrans" cxnId="{E8E11BAE-85D6-47C2-A907-CF0DC9FA9F89}">
      <dgm:prSet/>
      <dgm:spPr/>
      <dgm:t>
        <a:bodyPr/>
        <a:lstStyle/>
        <a:p>
          <a:endParaRPr lang="en-US"/>
        </a:p>
      </dgm:t>
    </dgm:pt>
    <dgm:pt modelId="{50E90C9D-1CE0-46C7-AFB2-80461966F28D}" type="sibTrans" cxnId="{E8E11BAE-85D6-47C2-A907-CF0DC9FA9F89}">
      <dgm:prSet/>
      <dgm:spPr/>
      <dgm:t>
        <a:bodyPr/>
        <a:lstStyle/>
        <a:p>
          <a:endParaRPr lang="en-US"/>
        </a:p>
      </dgm:t>
    </dgm:pt>
    <dgm:pt modelId="{83994D41-897D-471E-B63D-80EA624E8C97}">
      <dgm:prSet/>
      <dgm:spPr/>
      <dgm:t>
        <a:bodyPr/>
        <a:lstStyle/>
        <a:p>
          <a:r>
            <a:rPr lang="pl-PL"/>
            <a:t>Używamy biblioteki mysql do połączenia Express.js z MySQL.</a:t>
          </a:r>
          <a:endParaRPr lang="en-US"/>
        </a:p>
      </dgm:t>
    </dgm:pt>
    <dgm:pt modelId="{456CCF10-87E1-404D-AB84-C700382A64BD}" type="parTrans" cxnId="{916EA50E-9D61-45DF-9EAB-ACF9BAAE7C10}">
      <dgm:prSet/>
      <dgm:spPr/>
      <dgm:t>
        <a:bodyPr/>
        <a:lstStyle/>
        <a:p>
          <a:endParaRPr lang="en-US"/>
        </a:p>
      </dgm:t>
    </dgm:pt>
    <dgm:pt modelId="{46985A47-3064-40BA-A9AC-F1249B2055BD}" type="sibTrans" cxnId="{916EA50E-9D61-45DF-9EAB-ACF9BAAE7C10}">
      <dgm:prSet/>
      <dgm:spPr/>
      <dgm:t>
        <a:bodyPr/>
        <a:lstStyle/>
        <a:p>
          <a:endParaRPr lang="en-US"/>
        </a:p>
      </dgm:t>
    </dgm:pt>
    <dgm:pt modelId="{C1F66897-BE9F-48DB-AABA-2FE602AAB778}" type="pres">
      <dgm:prSet presAssocID="{7A1879AD-CA67-42DF-A55C-BC6E7F56107A}" presName="root" presStyleCnt="0">
        <dgm:presLayoutVars>
          <dgm:dir/>
          <dgm:resizeHandles val="exact"/>
        </dgm:presLayoutVars>
      </dgm:prSet>
      <dgm:spPr/>
    </dgm:pt>
    <dgm:pt modelId="{AAD22B70-96FF-44F0-B4A0-673CB10DBE9D}" type="pres">
      <dgm:prSet presAssocID="{56B2151F-A8B0-49D5-933C-391148AF8531}" presName="compNode" presStyleCnt="0"/>
      <dgm:spPr/>
    </dgm:pt>
    <dgm:pt modelId="{FB557F59-D8C4-4B27-BF90-0596241CACED}" type="pres">
      <dgm:prSet presAssocID="{56B2151F-A8B0-49D5-933C-391148AF8531}" presName="bgRect" presStyleLbl="bgShp" presStyleIdx="0" presStyleCnt="2"/>
      <dgm:spPr/>
    </dgm:pt>
    <dgm:pt modelId="{FE73D818-6C2E-4F40-8E4C-B5ED3E9F17CF}" type="pres">
      <dgm:prSet presAssocID="{56B2151F-A8B0-49D5-933C-391148AF85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4F03CCF-35C3-41FA-AF84-FBE1904F2172}" type="pres">
      <dgm:prSet presAssocID="{56B2151F-A8B0-49D5-933C-391148AF8531}" presName="spaceRect" presStyleCnt="0"/>
      <dgm:spPr/>
    </dgm:pt>
    <dgm:pt modelId="{49AB3315-74D7-4FF3-ACA4-75A8FD35153E}" type="pres">
      <dgm:prSet presAssocID="{56B2151F-A8B0-49D5-933C-391148AF8531}" presName="parTx" presStyleLbl="revTx" presStyleIdx="0" presStyleCnt="2">
        <dgm:presLayoutVars>
          <dgm:chMax val="0"/>
          <dgm:chPref val="0"/>
        </dgm:presLayoutVars>
      </dgm:prSet>
      <dgm:spPr/>
    </dgm:pt>
    <dgm:pt modelId="{CA4B4610-D218-4204-ADA8-E055D67CC2C4}" type="pres">
      <dgm:prSet presAssocID="{50E90C9D-1CE0-46C7-AFB2-80461966F28D}" presName="sibTrans" presStyleCnt="0"/>
      <dgm:spPr/>
    </dgm:pt>
    <dgm:pt modelId="{A16C945A-731D-4EE6-95B5-A703196F27D0}" type="pres">
      <dgm:prSet presAssocID="{83994D41-897D-471E-B63D-80EA624E8C97}" presName="compNode" presStyleCnt="0"/>
      <dgm:spPr/>
    </dgm:pt>
    <dgm:pt modelId="{9094AB63-D62C-4EF9-9792-9B818827DAE2}" type="pres">
      <dgm:prSet presAssocID="{83994D41-897D-471E-B63D-80EA624E8C97}" presName="bgRect" presStyleLbl="bgShp" presStyleIdx="1" presStyleCnt="2"/>
      <dgm:spPr/>
    </dgm:pt>
    <dgm:pt modelId="{8E01C873-4681-450D-8065-50F2B9A70159}" type="pres">
      <dgm:prSet presAssocID="{83994D41-897D-471E-B63D-80EA624E8C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siążki"/>
        </a:ext>
      </dgm:extLst>
    </dgm:pt>
    <dgm:pt modelId="{110FBA10-84E7-4477-87E7-A54B07A9CF69}" type="pres">
      <dgm:prSet presAssocID="{83994D41-897D-471E-B63D-80EA624E8C97}" presName="spaceRect" presStyleCnt="0"/>
      <dgm:spPr/>
    </dgm:pt>
    <dgm:pt modelId="{8BD0AC78-982D-4794-88A5-0749C5881E2E}" type="pres">
      <dgm:prSet presAssocID="{83994D41-897D-471E-B63D-80EA624E8C9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16EA50E-9D61-45DF-9EAB-ACF9BAAE7C10}" srcId="{7A1879AD-CA67-42DF-A55C-BC6E7F56107A}" destId="{83994D41-897D-471E-B63D-80EA624E8C97}" srcOrd="1" destOrd="0" parTransId="{456CCF10-87E1-404D-AB84-C700382A64BD}" sibTransId="{46985A47-3064-40BA-A9AC-F1249B2055BD}"/>
    <dgm:cxn modelId="{ADC43A3A-0BA1-4845-A3C5-ABF2C499A538}" type="presOf" srcId="{7A1879AD-CA67-42DF-A55C-BC6E7F56107A}" destId="{C1F66897-BE9F-48DB-AABA-2FE602AAB778}" srcOrd="0" destOrd="0" presId="urn:microsoft.com/office/officeart/2018/2/layout/IconVerticalSolidList"/>
    <dgm:cxn modelId="{372BB15F-4FFA-463E-A2CF-9ED189955D4B}" type="presOf" srcId="{83994D41-897D-471E-B63D-80EA624E8C97}" destId="{8BD0AC78-982D-4794-88A5-0749C5881E2E}" srcOrd="0" destOrd="0" presId="urn:microsoft.com/office/officeart/2018/2/layout/IconVerticalSolidList"/>
    <dgm:cxn modelId="{F31E254C-10D7-43E0-B697-2643E42529A5}" type="presOf" srcId="{56B2151F-A8B0-49D5-933C-391148AF8531}" destId="{49AB3315-74D7-4FF3-ACA4-75A8FD35153E}" srcOrd="0" destOrd="0" presId="urn:microsoft.com/office/officeart/2018/2/layout/IconVerticalSolidList"/>
    <dgm:cxn modelId="{E8E11BAE-85D6-47C2-A907-CF0DC9FA9F89}" srcId="{7A1879AD-CA67-42DF-A55C-BC6E7F56107A}" destId="{56B2151F-A8B0-49D5-933C-391148AF8531}" srcOrd="0" destOrd="0" parTransId="{1CCDF819-4283-4A83-9F62-4ECEF967538D}" sibTransId="{50E90C9D-1CE0-46C7-AFB2-80461966F28D}"/>
    <dgm:cxn modelId="{83FEF6A3-C0FC-4C7B-8DA7-EAAF72386B1E}" type="presParOf" srcId="{C1F66897-BE9F-48DB-AABA-2FE602AAB778}" destId="{AAD22B70-96FF-44F0-B4A0-673CB10DBE9D}" srcOrd="0" destOrd="0" presId="urn:microsoft.com/office/officeart/2018/2/layout/IconVerticalSolidList"/>
    <dgm:cxn modelId="{89011165-132A-4C5B-AC55-7AD35F0B86D7}" type="presParOf" srcId="{AAD22B70-96FF-44F0-B4A0-673CB10DBE9D}" destId="{FB557F59-D8C4-4B27-BF90-0596241CACED}" srcOrd="0" destOrd="0" presId="urn:microsoft.com/office/officeart/2018/2/layout/IconVerticalSolidList"/>
    <dgm:cxn modelId="{958C92F9-F054-4D8E-928B-A829E56FFEF1}" type="presParOf" srcId="{AAD22B70-96FF-44F0-B4A0-673CB10DBE9D}" destId="{FE73D818-6C2E-4F40-8E4C-B5ED3E9F17CF}" srcOrd="1" destOrd="0" presId="urn:microsoft.com/office/officeart/2018/2/layout/IconVerticalSolidList"/>
    <dgm:cxn modelId="{A6EC8014-92C3-4091-94ED-1AF88C093071}" type="presParOf" srcId="{AAD22B70-96FF-44F0-B4A0-673CB10DBE9D}" destId="{94F03CCF-35C3-41FA-AF84-FBE1904F2172}" srcOrd="2" destOrd="0" presId="urn:microsoft.com/office/officeart/2018/2/layout/IconVerticalSolidList"/>
    <dgm:cxn modelId="{34F9BA7B-7A80-465F-B79C-26A8C2DFB149}" type="presParOf" srcId="{AAD22B70-96FF-44F0-B4A0-673CB10DBE9D}" destId="{49AB3315-74D7-4FF3-ACA4-75A8FD35153E}" srcOrd="3" destOrd="0" presId="urn:microsoft.com/office/officeart/2018/2/layout/IconVerticalSolidList"/>
    <dgm:cxn modelId="{23DF3912-C12C-4226-AD17-A6F4F1BD8509}" type="presParOf" srcId="{C1F66897-BE9F-48DB-AABA-2FE602AAB778}" destId="{CA4B4610-D218-4204-ADA8-E055D67CC2C4}" srcOrd="1" destOrd="0" presId="urn:microsoft.com/office/officeart/2018/2/layout/IconVerticalSolidList"/>
    <dgm:cxn modelId="{00A242CF-1477-462F-971B-45F84E24DBED}" type="presParOf" srcId="{C1F66897-BE9F-48DB-AABA-2FE602AAB778}" destId="{A16C945A-731D-4EE6-95B5-A703196F27D0}" srcOrd="2" destOrd="0" presId="urn:microsoft.com/office/officeart/2018/2/layout/IconVerticalSolidList"/>
    <dgm:cxn modelId="{C3F0EEB5-E3AF-462D-A111-8B692E74EDAF}" type="presParOf" srcId="{A16C945A-731D-4EE6-95B5-A703196F27D0}" destId="{9094AB63-D62C-4EF9-9792-9B818827DAE2}" srcOrd="0" destOrd="0" presId="urn:microsoft.com/office/officeart/2018/2/layout/IconVerticalSolidList"/>
    <dgm:cxn modelId="{EC197601-0058-461A-A156-D7702976AD80}" type="presParOf" srcId="{A16C945A-731D-4EE6-95B5-A703196F27D0}" destId="{8E01C873-4681-450D-8065-50F2B9A70159}" srcOrd="1" destOrd="0" presId="urn:microsoft.com/office/officeart/2018/2/layout/IconVerticalSolidList"/>
    <dgm:cxn modelId="{89BFEC29-C915-42D8-AB6F-ED3D2C50115C}" type="presParOf" srcId="{A16C945A-731D-4EE6-95B5-A703196F27D0}" destId="{110FBA10-84E7-4477-87E7-A54B07A9CF69}" srcOrd="2" destOrd="0" presId="urn:microsoft.com/office/officeart/2018/2/layout/IconVerticalSolidList"/>
    <dgm:cxn modelId="{902CA151-5504-4163-9E1C-22F56DEF2392}" type="presParOf" srcId="{A16C945A-731D-4EE6-95B5-A703196F27D0}" destId="{8BD0AC78-982D-4794-88A5-0749C5881E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074604-6F79-458B-A13A-9B1A8E6ED1CC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AE99F05-9F70-4170-AD46-17B26B6D42BC}">
      <dgm:prSet/>
      <dgm:spPr/>
      <dgm:t>
        <a:bodyPr/>
        <a:lstStyle/>
        <a:p>
          <a:r>
            <a:rPr lang="pl-PL"/>
            <a:t>Express.js to potężne narzędzie do budowy backendu.</a:t>
          </a:r>
          <a:endParaRPr lang="en-US"/>
        </a:p>
      </dgm:t>
    </dgm:pt>
    <dgm:pt modelId="{D3307438-E20E-48BF-B9EE-65FC35625D0B}" type="parTrans" cxnId="{1ACA9FDC-70C4-4924-925D-B6B8E5E5DE95}">
      <dgm:prSet/>
      <dgm:spPr/>
      <dgm:t>
        <a:bodyPr/>
        <a:lstStyle/>
        <a:p>
          <a:endParaRPr lang="en-US"/>
        </a:p>
      </dgm:t>
    </dgm:pt>
    <dgm:pt modelId="{3972F75F-6F8A-452C-9549-CF0EC7EAC8EE}" type="sibTrans" cxnId="{1ACA9FDC-70C4-4924-925D-B6B8E5E5DE95}">
      <dgm:prSet/>
      <dgm:spPr/>
      <dgm:t>
        <a:bodyPr/>
        <a:lstStyle/>
        <a:p>
          <a:endParaRPr lang="en-US"/>
        </a:p>
      </dgm:t>
    </dgm:pt>
    <dgm:pt modelId="{7DCE6B02-B7B5-47BD-9B8D-39FAD9E1F6EC}">
      <dgm:prSet/>
      <dgm:spPr/>
      <dgm:t>
        <a:bodyPr/>
        <a:lstStyle/>
        <a:p>
          <a:r>
            <a:rPr lang="pl-PL"/>
            <a:t>Minimalistyczna i wydajna architektura.</a:t>
          </a:r>
          <a:endParaRPr lang="en-US"/>
        </a:p>
      </dgm:t>
    </dgm:pt>
    <dgm:pt modelId="{866CB939-96A5-4644-BA35-04DEAF03C679}" type="parTrans" cxnId="{65963236-EE4F-4E9F-AE70-D7FD50D84F65}">
      <dgm:prSet/>
      <dgm:spPr/>
      <dgm:t>
        <a:bodyPr/>
        <a:lstStyle/>
        <a:p>
          <a:endParaRPr lang="en-US"/>
        </a:p>
      </dgm:t>
    </dgm:pt>
    <dgm:pt modelId="{CC55D12E-5282-425B-B727-5D60452A012B}" type="sibTrans" cxnId="{65963236-EE4F-4E9F-AE70-D7FD50D84F65}">
      <dgm:prSet/>
      <dgm:spPr/>
      <dgm:t>
        <a:bodyPr/>
        <a:lstStyle/>
        <a:p>
          <a:endParaRPr lang="en-US"/>
        </a:p>
      </dgm:t>
    </dgm:pt>
    <dgm:pt modelId="{B1B9CD71-9989-4FFC-99E6-60E08CA82D22}">
      <dgm:prSet/>
      <dgm:spPr/>
      <dgm:t>
        <a:bodyPr/>
        <a:lstStyle/>
        <a:p>
          <a:r>
            <a:rPr lang="pl-PL"/>
            <a:t>Łatwe połączenie z bazami danych, integracja z frontendem.</a:t>
          </a:r>
          <a:endParaRPr lang="en-US"/>
        </a:p>
      </dgm:t>
    </dgm:pt>
    <dgm:pt modelId="{86D342BA-70C5-4A2E-AF72-5A34D900B59E}" type="parTrans" cxnId="{33FC5E9A-BED9-47FA-B16E-091184C1CC35}">
      <dgm:prSet/>
      <dgm:spPr/>
      <dgm:t>
        <a:bodyPr/>
        <a:lstStyle/>
        <a:p>
          <a:endParaRPr lang="en-US"/>
        </a:p>
      </dgm:t>
    </dgm:pt>
    <dgm:pt modelId="{F7D78CA6-25D4-4197-A604-1005A8D7F5CF}" type="sibTrans" cxnId="{33FC5E9A-BED9-47FA-B16E-091184C1CC35}">
      <dgm:prSet/>
      <dgm:spPr/>
      <dgm:t>
        <a:bodyPr/>
        <a:lstStyle/>
        <a:p>
          <a:endParaRPr lang="en-US"/>
        </a:p>
      </dgm:t>
    </dgm:pt>
    <dgm:pt modelId="{2A03B591-8854-4926-8566-BF0D6919675B}">
      <dgm:prSet/>
      <dgm:spPr/>
      <dgm:t>
        <a:bodyPr/>
        <a:lstStyle/>
        <a:p>
          <a:r>
            <a:rPr lang="pl-PL"/>
            <a:t>Szerokie zastosowanie w nowoczesnych aplikacjach webowych.</a:t>
          </a:r>
          <a:endParaRPr lang="en-US"/>
        </a:p>
      </dgm:t>
    </dgm:pt>
    <dgm:pt modelId="{346C8FAD-747A-4043-B0B5-3A68A9CB80FB}" type="parTrans" cxnId="{76569DCB-2503-4A13-8B1F-AC3256567A64}">
      <dgm:prSet/>
      <dgm:spPr/>
      <dgm:t>
        <a:bodyPr/>
        <a:lstStyle/>
        <a:p>
          <a:endParaRPr lang="en-US"/>
        </a:p>
      </dgm:t>
    </dgm:pt>
    <dgm:pt modelId="{6B36E1DB-4032-4CDC-BD11-CAC9BA33CD70}" type="sibTrans" cxnId="{76569DCB-2503-4A13-8B1F-AC3256567A64}">
      <dgm:prSet/>
      <dgm:spPr/>
      <dgm:t>
        <a:bodyPr/>
        <a:lstStyle/>
        <a:p>
          <a:endParaRPr lang="en-US"/>
        </a:p>
      </dgm:t>
    </dgm:pt>
    <dgm:pt modelId="{F4110483-26FA-4620-851C-96C100D6B571}" type="pres">
      <dgm:prSet presAssocID="{D6074604-6F79-458B-A13A-9B1A8E6ED1CC}" presName="matrix" presStyleCnt="0">
        <dgm:presLayoutVars>
          <dgm:chMax val="1"/>
          <dgm:dir/>
          <dgm:resizeHandles val="exact"/>
        </dgm:presLayoutVars>
      </dgm:prSet>
      <dgm:spPr/>
    </dgm:pt>
    <dgm:pt modelId="{DB74D391-09CB-4715-890C-0E3ADE685CC5}" type="pres">
      <dgm:prSet presAssocID="{D6074604-6F79-458B-A13A-9B1A8E6ED1CC}" presName="diamond" presStyleLbl="bgShp" presStyleIdx="0" presStyleCnt="1"/>
      <dgm:spPr/>
    </dgm:pt>
    <dgm:pt modelId="{75F566A7-5B37-47C9-8BEB-BF3620952C93}" type="pres">
      <dgm:prSet presAssocID="{D6074604-6F79-458B-A13A-9B1A8E6ED1C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7FB67DD-13C0-4C42-BD36-03C8BF12EB8F}" type="pres">
      <dgm:prSet presAssocID="{D6074604-6F79-458B-A13A-9B1A8E6ED1C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AD34B0-37E8-472A-9AE7-184519635739}" type="pres">
      <dgm:prSet presAssocID="{D6074604-6F79-458B-A13A-9B1A8E6ED1C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82224C0-3A80-4EE3-8509-EE28E72236DB}" type="pres">
      <dgm:prSet presAssocID="{D6074604-6F79-458B-A13A-9B1A8E6ED1C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8F0A326-419F-49C3-9F44-F72D432965AC}" type="presOf" srcId="{D6074604-6F79-458B-A13A-9B1A8E6ED1CC}" destId="{F4110483-26FA-4620-851C-96C100D6B571}" srcOrd="0" destOrd="0" presId="urn:microsoft.com/office/officeart/2005/8/layout/matrix3"/>
    <dgm:cxn modelId="{65963236-EE4F-4E9F-AE70-D7FD50D84F65}" srcId="{D6074604-6F79-458B-A13A-9B1A8E6ED1CC}" destId="{7DCE6B02-B7B5-47BD-9B8D-39FAD9E1F6EC}" srcOrd="1" destOrd="0" parTransId="{866CB939-96A5-4644-BA35-04DEAF03C679}" sibTransId="{CC55D12E-5282-425B-B727-5D60452A012B}"/>
    <dgm:cxn modelId="{22F9865A-86A4-4D54-ACB2-DC1EF03EBCE3}" type="presOf" srcId="{2AE99F05-9F70-4170-AD46-17B26B6D42BC}" destId="{75F566A7-5B37-47C9-8BEB-BF3620952C93}" srcOrd="0" destOrd="0" presId="urn:microsoft.com/office/officeart/2005/8/layout/matrix3"/>
    <dgm:cxn modelId="{33FC5E9A-BED9-47FA-B16E-091184C1CC35}" srcId="{D6074604-6F79-458B-A13A-9B1A8E6ED1CC}" destId="{B1B9CD71-9989-4FFC-99E6-60E08CA82D22}" srcOrd="2" destOrd="0" parTransId="{86D342BA-70C5-4A2E-AF72-5A34D900B59E}" sibTransId="{F7D78CA6-25D4-4197-A604-1005A8D7F5CF}"/>
    <dgm:cxn modelId="{75414CA0-01F4-4103-AF90-9F677BEC51B1}" type="presOf" srcId="{2A03B591-8854-4926-8566-BF0D6919675B}" destId="{382224C0-3A80-4EE3-8509-EE28E72236DB}" srcOrd="0" destOrd="0" presId="urn:microsoft.com/office/officeart/2005/8/layout/matrix3"/>
    <dgm:cxn modelId="{3E8CF1BB-C257-4D74-81FE-D6232DA49150}" type="presOf" srcId="{B1B9CD71-9989-4FFC-99E6-60E08CA82D22}" destId="{B0AD34B0-37E8-472A-9AE7-184519635739}" srcOrd="0" destOrd="0" presId="urn:microsoft.com/office/officeart/2005/8/layout/matrix3"/>
    <dgm:cxn modelId="{76569DCB-2503-4A13-8B1F-AC3256567A64}" srcId="{D6074604-6F79-458B-A13A-9B1A8E6ED1CC}" destId="{2A03B591-8854-4926-8566-BF0D6919675B}" srcOrd="3" destOrd="0" parTransId="{346C8FAD-747A-4043-B0B5-3A68A9CB80FB}" sibTransId="{6B36E1DB-4032-4CDC-BD11-CAC9BA33CD70}"/>
    <dgm:cxn modelId="{1ACA9FDC-70C4-4924-925D-B6B8E5E5DE95}" srcId="{D6074604-6F79-458B-A13A-9B1A8E6ED1CC}" destId="{2AE99F05-9F70-4170-AD46-17B26B6D42BC}" srcOrd="0" destOrd="0" parTransId="{D3307438-E20E-48BF-B9EE-65FC35625D0B}" sibTransId="{3972F75F-6F8A-452C-9549-CF0EC7EAC8EE}"/>
    <dgm:cxn modelId="{5805D9E2-59D4-4A81-953C-777FF9BC3C20}" type="presOf" srcId="{7DCE6B02-B7B5-47BD-9B8D-39FAD9E1F6EC}" destId="{C7FB67DD-13C0-4C42-BD36-03C8BF12EB8F}" srcOrd="0" destOrd="0" presId="urn:microsoft.com/office/officeart/2005/8/layout/matrix3"/>
    <dgm:cxn modelId="{8721653A-1863-4180-90F4-1469673FDACB}" type="presParOf" srcId="{F4110483-26FA-4620-851C-96C100D6B571}" destId="{DB74D391-09CB-4715-890C-0E3ADE685CC5}" srcOrd="0" destOrd="0" presId="urn:microsoft.com/office/officeart/2005/8/layout/matrix3"/>
    <dgm:cxn modelId="{897E286B-BBEC-4ECF-BD29-5BBCD1757018}" type="presParOf" srcId="{F4110483-26FA-4620-851C-96C100D6B571}" destId="{75F566A7-5B37-47C9-8BEB-BF3620952C93}" srcOrd="1" destOrd="0" presId="urn:microsoft.com/office/officeart/2005/8/layout/matrix3"/>
    <dgm:cxn modelId="{A208E580-0720-4A16-B7F0-B8FD76632B92}" type="presParOf" srcId="{F4110483-26FA-4620-851C-96C100D6B571}" destId="{C7FB67DD-13C0-4C42-BD36-03C8BF12EB8F}" srcOrd="2" destOrd="0" presId="urn:microsoft.com/office/officeart/2005/8/layout/matrix3"/>
    <dgm:cxn modelId="{E400E71C-21B4-42FB-AF23-E40FD3B1C689}" type="presParOf" srcId="{F4110483-26FA-4620-851C-96C100D6B571}" destId="{B0AD34B0-37E8-472A-9AE7-184519635739}" srcOrd="3" destOrd="0" presId="urn:microsoft.com/office/officeart/2005/8/layout/matrix3"/>
    <dgm:cxn modelId="{03FC7336-9019-47A9-917F-5FD01BF549F2}" type="presParOf" srcId="{F4110483-26FA-4620-851C-96C100D6B571}" destId="{382224C0-3A80-4EE3-8509-EE28E72236D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D8F5E-C4F7-473A-921F-F57C981912B2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56358-19B5-45AF-9F88-1FF25770D723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Prostota: Intuicyjne API.</a:t>
          </a:r>
          <a:endParaRPr lang="en-US" sz="3100" kern="1200"/>
        </a:p>
      </dsp:txBody>
      <dsp:txXfrm>
        <a:off x="0" y="675"/>
        <a:ext cx="6291714" cy="1105876"/>
      </dsp:txXfrm>
    </dsp:sp>
    <dsp:sp modelId="{FC314561-C934-4E14-B67D-45B970E7BB38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94104-F5B2-4C5F-97D7-2CB79B4939C9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Lekkość: Brak złożonej konfiguracji.</a:t>
          </a:r>
          <a:endParaRPr lang="en-US" sz="3100" kern="1200"/>
        </a:p>
      </dsp:txBody>
      <dsp:txXfrm>
        <a:off x="0" y="1106552"/>
        <a:ext cx="6291714" cy="1105876"/>
      </dsp:txXfrm>
    </dsp:sp>
    <dsp:sp modelId="{25F16EB7-3A52-449C-BD84-610DE1583337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F281A-7AF2-44EF-989F-8CECD991D6E5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Elastyczność: Middleware do zarządzania żądaniami.</a:t>
          </a:r>
          <a:endParaRPr lang="en-US" sz="3100" kern="1200"/>
        </a:p>
      </dsp:txBody>
      <dsp:txXfrm>
        <a:off x="0" y="2212429"/>
        <a:ext cx="6291714" cy="1105876"/>
      </dsp:txXfrm>
    </dsp:sp>
    <dsp:sp modelId="{688838EC-199F-40D6-93A7-2B08420B601A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80C5D-831A-4219-81DA-2B7924798EA6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Wydajność: Działa na Node.js – szybkie, asynchroniczne operacje.</a:t>
          </a:r>
          <a:endParaRPr lang="en-US" sz="3100" kern="1200"/>
        </a:p>
      </dsp:txBody>
      <dsp:txXfrm>
        <a:off x="0" y="3318305"/>
        <a:ext cx="6291714" cy="1105876"/>
      </dsp:txXfrm>
    </dsp:sp>
    <dsp:sp modelId="{6110C4C5-9804-48AE-A987-B6FE5DD8DE7B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7ABEC-4061-4800-A0CE-0748AAD49231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Społeczność: Bogata baza pluginów i rozszerzeń.</a:t>
          </a:r>
          <a:endParaRPr lang="en-US" sz="3100" kern="1200"/>
        </a:p>
      </dsp:txBody>
      <dsp:txXfrm>
        <a:off x="0" y="4424182"/>
        <a:ext cx="6291714" cy="110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80695-3E24-41BE-A0F3-C8878F97F50B}">
      <dsp:nvSpPr>
        <dsp:cNvPr id="0" name=""/>
        <dsp:cNvSpPr/>
      </dsp:nvSpPr>
      <dsp:spPr>
        <a:xfrm>
          <a:off x="0" y="1759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7439B-4D5F-4FA4-A6DE-1AFBA1B84FE6}">
      <dsp:nvSpPr>
        <dsp:cNvPr id="0" name=""/>
        <dsp:cNvSpPr/>
      </dsp:nvSpPr>
      <dsp:spPr>
        <a:xfrm>
          <a:off x="226860" y="170499"/>
          <a:ext cx="412474" cy="412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0D314-EC21-4B7E-AAEB-BD701B09E358}">
      <dsp:nvSpPr>
        <dsp:cNvPr id="0" name=""/>
        <dsp:cNvSpPr/>
      </dsp:nvSpPr>
      <dsp:spPr>
        <a:xfrm>
          <a:off x="866195" y="1759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Brak Struktury: Express.js nie narzuca konkretnej struktury projektu, co może prowadzić do chaosu w większych aplikacjach.</a:t>
          </a:r>
          <a:endParaRPr lang="en-US" sz="1600" kern="1200"/>
        </a:p>
      </dsp:txBody>
      <dsp:txXfrm>
        <a:off x="866195" y="1759"/>
        <a:ext cx="5964372" cy="749953"/>
      </dsp:txXfrm>
    </dsp:sp>
    <dsp:sp modelId="{E0112067-6334-4444-A307-313982C149B5}">
      <dsp:nvSpPr>
        <dsp:cNvPr id="0" name=""/>
        <dsp:cNvSpPr/>
      </dsp:nvSpPr>
      <dsp:spPr>
        <a:xfrm>
          <a:off x="0" y="939201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58145-9438-431B-AE64-A4327DBEEAD4}">
      <dsp:nvSpPr>
        <dsp:cNvPr id="0" name=""/>
        <dsp:cNvSpPr/>
      </dsp:nvSpPr>
      <dsp:spPr>
        <a:xfrm>
          <a:off x="226860" y="1107940"/>
          <a:ext cx="412474" cy="412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43809-E328-4DD7-A2F3-355F297E7367}">
      <dsp:nvSpPr>
        <dsp:cNvPr id="0" name=""/>
        <dsp:cNvSpPr/>
      </dsp:nvSpPr>
      <dsp:spPr>
        <a:xfrm>
          <a:off x="866195" y="939201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Problemy ze Skalowalnością: Przy bardziej rozbudowanych projektach trudniej zarządzać wydajnością i skalą.</a:t>
          </a:r>
          <a:endParaRPr lang="en-US" sz="1600" kern="1200"/>
        </a:p>
      </dsp:txBody>
      <dsp:txXfrm>
        <a:off x="866195" y="939201"/>
        <a:ext cx="5964372" cy="749953"/>
      </dsp:txXfrm>
    </dsp:sp>
    <dsp:sp modelId="{7A85CE6A-0E98-4DA0-80A7-C8E1869CB532}">
      <dsp:nvSpPr>
        <dsp:cNvPr id="0" name=""/>
        <dsp:cNvSpPr/>
      </dsp:nvSpPr>
      <dsp:spPr>
        <a:xfrm>
          <a:off x="0" y="1876642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61884-AC9C-4985-A1B7-DC0E73E2BC13}">
      <dsp:nvSpPr>
        <dsp:cNvPr id="0" name=""/>
        <dsp:cNvSpPr/>
      </dsp:nvSpPr>
      <dsp:spPr>
        <a:xfrm>
          <a:off x="226860" y="2045382"/>
          <a:ext cx="412474" cy="412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EA88E-3B6D-4077-843C-C6F83DA2B1F9}">
      <dsp:nvSpPr>
        <dsp:cNvPr id="0" name=""/>
        <dsp:cNvSpPr/>
      </dsp:nvSpPr>
      <dsp:spPr>
        <a:xfrm>
          <a:off x="866195" y="1876642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Ręczna Obsługa Błędów: Nie ma wbudowanego systemu obsługi błędów – wszystko trzeba obsługiwać ręcznie.</a:t>
          </a:r>
          <a:endParaRPr lang="en-US" sz="1600" kern="1200"/>
        </a:p>
      </dsp:txBody>
      <dsp:txXfrm>
        <a:off x="866195" y="1876642"/>
        <a:ext cx="5964372" cy="749953"/>
      </dsp:txXfrm>
    </dsp:sp>
    <dsp:sp modelId="{28FCB28B-0631-4073-9E20-6443C83B3BB5}">
      <dsp:nvSpPr>
        <dsp:cNvPr id="0" name=""/>
        <dsp:cNvSpPr/>
      </dsp:nvSpPr>
      <dsp:spPr>
        <a:xfrm>
          <a:off x="0" y="2814084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4EC7B-BCA7-46AE-9E14-65630C844DF6}">
      <dsp:nvSpPr>
        <dsp:cNvPr id="0" name=""/>
        <dsp:cNvSpPr/>
      </dsp:nvSpPr>
      <dsp:spPr>
        <a:xfrm>
          <a:off x="226860" y="2982823"/>
          <a:ext cx="412474" cy="412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4140B-4160-4DC5-A5A2-35A6C0FEA228}">
      <dsp:nvSpPr>
        <dsp:cNvPr id="0" name=""/>
        <dsp:cNvSpPr/>
      </dsp:nvSpPr>
      <dsp:spPr>
        <a:xfrm>
          <a:off x="866195" y="2814084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Złożoność Middleware: W dużych aplikacjach middleware może być trudne do debugowania i zarządzania.</a:t>
          </a:r>
          <a:endParaRPr lang="en-US" sz="1600" kern="1200"/>
        </a:p>
      </dsp:txBody>
      <dsp:txXfrm>
        <a:off x="866195" y="2814084"/>
        <a:ext cx="5964372" cy="749953"/>
      </dsp:txXfrm>
    </dsp:sp>
    <dsp:sp modelId="{785AFD79-1E22-4294-A884-9ADEEA46E54E}">
      <dsp:nvSpPr>
        <dsp:cNvPr id="0" name=""/>
        <dsp:cNvSpPr/>
      </dsp:nvSpPr>
      <dsp:spPr>
        <a:xfrm>
          <a:off x="0" y="3751525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8F9CC-7092-423B-8776-6DA4EB6BFCD2}">
      <dsp:nvSpPr>
        <dsp:cNvPr id="0" name=""/>
        <dsp:cNvSpPr/>
      </dsp:nvSpPr>
      <dsp:spPr>
        <a:xfrm>
          <a:off x="226860" y="3920264"/>
          <a:ext cx="412474" cy="4124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21064-FD75-422D-828F-C0D1E3E1FC0A}">
      <dsp:nvSpPr>
        <dsp:cNvPr id="0" name=""/>
        <dsp:cNvSpPr/>
      </dsp:nvSpPr>
      <dsp:spPr>
        <a:xfrm>
          <a:off x="866195" y="3751525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Brak Wsparcia dla Typów: Brak natywnej obsługi TypeScript może utrudniać pracę, szczególnie jeśli lubimy statyczne typowanie.</a:t>
          </a:r>
          <a:endParaRPr lang="en-US" sz="1600" kern="1200"/>
        </a:p>
      </dsp:txBody>
      <dsp:txXfrm>
        <a:off x="866195" y="3751525"/>
        <a:ext cx="5964372" cy="749953"/>
      </dsp:txXfrm>
    </dsp:sp>
    <dsp:sp modelId="{54F938C9-5A16-421B-914C-47E5E739900B}">
      <dsp:nvSpPr>
        <dsp:cNvPr id="0" name=""/>
        <dsp:cNvSpPr/>
      </dsp:nvSpPr>
      <dsp:spPr>
        <a:xfrm>
          <a:off x="0" y="4688966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7E55D-2A9F-4416-8CF6-66F5324F04DF}">
      <dsp:nvSpPr>
        <dsp:cNvPr id="0" name=""/>
        <dsp:cNvSpPr/>
      </dsp:nvSpPr>
      <dsp:spPr>
        <a:xfrm>
          <a:off x="226860" y="4857706"/>
          <a:ext cx="412474" cy="4124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72EFA-08BE-44C2-80FA-B56F175C5D0C}">
      <dsp:nvSpPr>
        <dsp:cNvPr id="0" name=""/>
        <dsp:cNvSpPr/>
      </dsp:nvSpPr>
      <dsp:spPr>
        <a:xfrm>
          <a:off x="866195" y="4688966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Zależności Zewnętrzne: Często potrzebne są dodatkowe biblioteki, co zwiększa złożoność projektu.</a:t>
          </a:r>
          <a:endParaRPr lang="en-US" sz="1600" kern="1200"/>
        </a:p>
      </dsp:txBody>
      <dsp:txXfrm>
        <a:off x="866195" y="4688966"/>
        <a:ext cx="5964372" cy="749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7196F-2089-43DA-9C41-B4E008403DB0}">
      <dsp:nvSpPr>
        <dsp:cNvPr id="0" name=""/>
        <dsp:cNvSpPr/>
      </dsp:nvSpPr>
      <dsp:spPr>
        <a:xfrm>
          <a:off x="371445" y="0"/>
          <a:ext cx="5560839" cy="556083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6EDC2-039F-4E31-AF1C-CB2BD0FCC648}">
      <dsp:nvSpPr>
        <dsp:cNvPr id="0" name=""/>
        <dsp:cNvSpPr/>
      </dsp:nvSpPr>
      <dsp:spPr>
        <a:xfrm>
          <a:off x="899724" y="528279"/>
          <a:ext cx="2168727" cy="21687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Express.js tworzy serwer HTTP.</a:t>
          </a:r>
          <a:endParaRPr lang="en-US" sz="2100" kern="1200"/>
        </a:p>
      </dsp:txBody>
      <dsp:txXfrm>
        <a:off x="1005593" y="634148"/>
        <a:ext cx="1956989" cy="1956989"/>
      </dsp:txXfrm>
    </dsp:sp>
    <dsp:sp modelId="{D79A664E-6C2A-46EA-A714-3B33EB226447}">
      <dsp:nvSpPr>
        <dsp:cNvPr id="0" name=""/>
        <dsp:cNvSpPr/>
      </dsp:nvSpPr>
      <dsp:spPr>
        <a:xfrm>
          <a:off x="3235277" y="528279"/>
          <a:ext cx="2168727" cy="2168727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Obsługuje żądania HTTP (GET, POST, PUT, DELETE).</a:t>
          </a:r>
          <a:endParaRPr lang="en-US" sz="2100" kern="1200"/>
        </a:p>
      </dsp:txBody>
      <dsp:txXfrm>
        <a:off x="3341146" y="634148"/>
        <a:ext cx="1956989" cy="1956989"/>
      </dsp:txXfrm>
    </dsp:sp>
    <dsp:sp modelId="{F4FDC589-1538-4C45-A2D7-8C7DDAA4928F}">
      <dsp:nvSpPr>
        <dsp:cNvPr id="0" name=""/>
        <dsp:cNvSpPr/>
      </dsp:nvSpPr>
      <dsp:spPr>
        <a:xfrm>
          <a:off x="899724" y="2863832"/>
          <a:ext cx="2168727" cy="2168727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Używa tras (routes) do dopasowania URL-ów do funkcji.</a:t>
          </a:r>
          <a:endParaRPr lang="en-US" sz="2100" kern="1200"/>
        </a:p>
      </dsp:txBody>
      <dsp:txXfrm>
        <a:off x="1005593" y="2969701"/>
        <a:ext cx="1956989" cy="1956989"/>
      </dsp:txXfrm>
    </dsp:sp>
    <dsp:sp modelId="{168CEB71-46D2-473B-8D58-C5B557AC29E6}">
      <dsp:nvSpPr>
        <dsp:cNvPr id="0" name=""/>
        <dsp:cNvSpPr/>
      </dsp:nvSpPr>
      <dsp:spPr>
        <a:xfrm>
          <a:off x="3235277" y="2863832"/>
          <a:ext cx="2168727" cy="2168727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Obsługuje middleware do przetwarzania danych w żądaniach.</a:t>
          </a:r>
          <a:endParaRPr lang="en-US" sz="2100" kern="1200"/>
        </a:p>
      </dsp:txBody>
      <dsp:txXfrm>
        <a:off x="3341146" y="2969701"/>
        <a:ext cx="1956989" cy="19569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289B-F095-455F-998A-7ACB10906066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06BCB-FAF2-45C9-BFCE-18FEA5CD6E2D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9D2C8-41E8-4474-9CA4-9E9BB4117436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Middleware to funkcje, które mają dostęp do żądań (request) i odpowiedzi (response).</a:t>
          </a:r>
          <a:endParaRPr lang="en-US" sz="2400" kern="1200"/>
        </a:p>
      </dsp:txBody>
      <dsp:txXfrm>
        <a:off x="1761361" y="651"/>
        <a:ext cx="4889891" cy="1524988"/>
      </dsp:txXfrm>
    </dsp:sp>
    <dsp:sp modelId="{CE7D40C9-8A62-41C4-8559-DB0AEDE78A90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1123F-300E-40A7-986B-6835ED288CF3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16342-C4BE-4594-BBEE-FEB289240D6A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Używane do przetwarzania danych przed dostarczeniem odpowiedzi.</a:t>
          </a:r>
          <a:endParaRPr lang="en-US" sz="2400" kern="1200"/>
        </a:p>
      </dsp:txBody>
      <dsp:txXfrm>
        <a:off x="1761361" y="1906887"/>
        <a:ext cx="4889891" cy="1524988"/>
      </dsp:txXfrm>
    </dsp:sp>
    <dsp:sp modelId="{F6CA2D0D-0694-4EB3-906C-17E10D7206D5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5C379-A69C-40EC-B27C-B84D53980AB6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EEDA6-7A70-478F-9A92-E179D047898D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Przykłady middleware: logowanie, autoryzacja, parsowanie JSON, obsługa błędów.</a:t>
          </a:r>
          <a:endParaRPr lang="en-US" sz="2400" kern="1200"/>
        </a:p>
      </dsp:txBody>
      <dsp:txXfrm>
        <a:off x="1761361" y="3813123"/>
        <a:ext cx="4889891" cy="1524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57F59-D8C4-4B27-BF90-0596241CACED}">
      <dsp:nvSpPr>
        <dsp:cNvPr id="0" name=""/>
        <dsp:cNvSpPr/>
      </dsp:nvSpPr>
      <dsp:spPr>
        <a:xfrm>
          <a:off x="0" y="867549"/>
          <a:ext cx="6651253" cy="16016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3D818-6C2E-4F40-8E4C-B5ED3E9F17CF}">
      <dsp:nvSpPr>
        <dsp:cNvPr id="0" name=""/>
        <dsp:cNvSpPr/>
      </dsp:nvSpPr>
      <dsp:spPr>
        <a:xfrm>
          <a:off x="484492" y="1227915"/>
          <a:ext cx="880896" cy="880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B3315-74D7-4FF3-ACA4-75A8FD35153E}">
      <dsp:nvSpPr>
        <dsp:cNvPr id="0" name=""/>
        <dsp:cNvSpPr/>
      </dsp:nvSpPr>
      <dsp:spPr>
        <a:xfrm>
          <a:off x="1849881" y="867549"/>
          <a:ext cx="4801371" cy="1601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506" tIns="169506" rIns="169506" bIns="1695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Możliwość integracji z bazami danych, takimi jak MySQL.</a:t>
          </a:r>
          <a:endParaRPr lang="en-US" sz="2500" kern="1200"/>
        </a:p>
      </dsp:txBody>
      <dsp:txXfrm>
        <a:off x="1849881" y="867549"/>
        <a:ext cx="4801371" cy="1601629"/>
      </dsp:txXfrm>
    </dsp:sp>
    <dsp:sp modelId="{9094AB63-D62C-4EF9-9792-9B818827DAE2}">
      <dsp:nvSpPr>
        <dsp:cNvPr id="0" name=""/>
        <dsp:cNvSpPr/>
      </dsp:nvSpPr>
      <dsp:spPr>
        <a:xfrm>
          <a:off x="0" y="2869585"/>
          <a:ext cx="6651253" cy="16016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1C873-4681-450D-8065-50F2B9A70159}">
      <dsp:nvSpPr>
        <dsp:cNvPr id="0" name=""/>
        <dsp:cNvSpPr/>
      </dsp:nvSpPr>
      <dsp:spPr>
        <a:xfrm>
          <a:off x="484492" y="3229952"/>
          <a:ext cx="880896" cy="880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0AC78-982D-4794-88A5-0749C5881E2E}">
      <dsp:nvSpPr>
        <dsp:cNvPr id="0" name=""/>
        <dsp:cNvSpPr/>
      </dsp:nvSpPr>
      <dsp:spPr>
        <a:xfrm>
          <a:off x="1849881" y="2869585"/>
          <a:ext cx="4801371" cy="1601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506" tIns="169506" rIns="169506" bIns="1695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Używamy biblioteki mysql do połączenia Express.js z MySQL.</a:t>
          </a:r>
          <a:endParaRPr lang="en-US" sz="2500" kern="1200"/>
        </a:p>
      </dsp:txBody>
      <dsp:txXfrm>
        <a:off x="1849881" y="2869585"/>
        <a:ext cx="4801371" cy="16016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4D391-09CB-4715-890C-0E3ADE685CC5}">
      <dsp:nvSpPr>
        <dsp:cNvPr id="0" name=""/>
        <dsp:cNvSpPr/>
      </dsp:nvSpPr>
      <dsp:spPr>
        <a:xfrm>
          <a:off x="633034" y="0"/>
          <a:ext cx="5541264" cy="554126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566A7-5B37-47C9-8BEB-BF3620952C93}">
      <dsp:nvSpPr>
        <dsp:cNvPr id="0" name=""/>
        <dsp:cNvSpPr/>
      </dsp:nvSpPr>
      <dsp:spPr>
        <a:xfrm>
          <a:off x="1159454" y="526420"/>
          <a:ext cx="2161092" cy="21610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Express.js to potężne narzędzie do budowy backendu.</a:t>
          </a:r>
          <a:endParaRPr lang="en-US" sz="2000" kern="1200"/>
        </a:p>
      </dsp:txBody>
      <dsp:txXfrm>
        <a:off x="1264950" y="631916"/>
        <a:ext cx="1950100" cy="1950100"/>
      </dsp:txXfrm>
    </dsp:sp>
    <dsp:sp modelId="{C7FB67DD-13C0-4C42-BD36-03C8BF12EB8F}">
      <dsp:nvSpPr>
        <dsp:cNvPr id="0" name=""/>
        <dsp:cNvSpPr/>
      </dsp:nvSpPr>
      <dsp:spPr>
        <a:xfrm>
          <a:off x="3486785" y="526420"/>
          <a:ext cx="2161092" cy="21610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Minimalistyczna i wydajna architektura.</a:t>
          </a:r>
          <a:endParaRPr lang="en-US" sz="2000" kern="1200"/>
        </a:p>
      </dsp:txBody>
      <dsp:txXfrm>
        <a:off x="3592281" y="631916"/>
        <a:ext cx="1950100" cy="1950100"/>
      </dsp:txXfrm>
    </dsp:sp>
    <dsp:sp modelId="{B0AD34B0-37E8-472A-9AE7-184519635739}">
      <dsp:nvSpPr>
        <dsp:cNvPr id="0" name=""/>
        <dsp:cNvSpPr/>
      </dsp:nvSpPr>
      <dsp:spPr>
        <a:xfrm>
          <a:off x="1159454" y="2853750"/>
          <a:ext cx="2161092" cy="21610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Łatwe połączenie z bazami danych, integracja z frontendem.</a:t>
          </a:r>
          <a:endParaRPr lang="en-US" sz="2000" kern="1200"/>
        </a:p>
      </dsp:txBody>
      <dsp:txXfrm>
        <a:off x="1264950" y="2959246"/>
        <a:ext cx="1950100" cy="1950100"/>
      </dsp:txXfrm>
    </dsp:sp>
    <dsp:sp modelId="{382224C0-3A80-4EE3-8509-EE28E72236DB}">
      <dsp:nvSpPr>
        <dsp:cNvPr id="0" name=""/>
        <dsp:cNvSpPr/>
      </dsp:nvSpPr>
      <dsp:spPr>
        <a:xfrm>
          <a:off x="3486785" y="2853750"/>
          <a:ext cx="2161092" cy="21610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Szerokie zastosowanie w nowoczesnych aplikacjach webowych.</a:t>
          </a:r>
          <a:endParaRPr lang="en-US" sz="2000" kern="1200"/>
        </a:p>
      </dsp:txBody>
      <dsp:txXfrm>
        <a:off x="3592281" y="2959246"/>
        <a:ext cx="1950100" cy="1950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5DC284-1050-7B8E-8609-8E5B5A55D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24FAAA-3129-D377-2923-BF9A698EF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D6F059-6C9B-44F1-779E-079DD931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851E-F08A-41B2-AACD-F0850B11E8BE}" type="datetimeFigureOut">
              <a:rPr lang="pl-PL" smtClean="0"/>
              <a:t>05.10.2024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3A8C7A-0B4E-384F-63D7-EBE1F628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46860E-ACF8-F4CC-C28A-6D824B96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AFEA-9E1D-4469-9D77-07328763CC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40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82C97F-C78F-BEE3-D1C3-8A3203F8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4D8D726-1AE7-0369-0BF9-71DED3AFD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136EE8-3B1A-FE41-7AE4-E522D4E7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851E-F08A-41B2-AACD-F0850B11E8BE}" type="datetimeFigureOut">
              <a:rPr lang="pl-PL" smtClean="0"/>
              <a:t>05.10.2024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F2C562-DAEA-0189-E379-F5518CDD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2712F2-22F7-E4EF-23CE-FD7CE48A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AFEA-9E1D-4469-9D77-07328763CC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63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7DFE96D-9BCE-8119-C237-E88B9DD04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B8969A9-3922-2892-A993-974F6B29A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4281E4-4FFB-5FEA-94D4-4744F000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851E-F08A-41B2-AACD-F0850B11E8BE}" type="datetimeFigureOut">
              <a:rPr lang="pl-PL" smtClean="0"/>
              <a:t>05.10.2024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6A02E4-D6D4-F7E4-DA60-5C3B4162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1D50E4-3FD4-58E5-E23E-C83F758A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AFEA-9E1D-4469-9D77-07328763CC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146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B73FAA-E356-AD70-7C2F-C7D8F6C7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930651-2258-4CBE-F58B-EF046A2A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C2A19E-D0EA-4F8D-BD05-CD421F1A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851E-F08A-41B2-AACD-F0850B11E8BE}" type="datetimeFigureOut">
              <a:rPr lang="pl-PL" smtClean="0"/>
              <a:t>05.10.2024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DDD445-9EB4-A935-EC9C-673EF269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AD060D-9F39-9EA1-00A5-1D245367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AFEA-9E1D-4469-9D77-07328763CC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48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403C6-D41C-72DF-041C-57AAADA7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8028B3-9494-AF65-8234-47AD422E9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E5950EC-9653-1120-51AC-2E4F0911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851E-F08A-41B2-AACD-F0850B11E8BE}" type="datetimeFigureOut">
              <a:rPr lang="pl-PL" smtClean="0"/>
              <a:t>05.10.2024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AB3A58-1C40-BFF2-80D6-53FBEAC2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78E016E-F601-B973-1DC8-ED863A56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AFEA-9E1D-4469-9D77-07328763CC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50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FB8213-5169-9D99-724D-90708192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BA29A7-4340-A521-6CFC-2B3793D7F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244F9A8-386F-5FD1-1B8D-6100582D4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8DF26-80E6-930E-4CCC-A97203E1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851E-F08A-41B2-AACD-F0850B11E8BE}" type="datetimeFigureOut">
              <a:rPr lang="pl-PL" smtClean="0"/>
              <a:t>05.10.2024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61D1C53-85F5-3F2F-F98F-8FB17B5D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8B28CAD-02E6-5E84-29DA-242B6AE6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AFEA-9E1D-4469-9D77-07328763CC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883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AF0638-4FD4-4666-CA11-26C1CE4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ACE4DC0-D670-4875-3DE9-C693C86C7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7FF77EF-5D1A-3AA1-3CF5-BAC7D0048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F61D7B2-1FF9-0E40-FF15-79956777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BF035C0-049C-06F8-81F1-B59AD51EB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E364A9B-26E8-E8CB-AAB8-17873F9A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851E-F08A-41B2-AACD-F0850B11E8BE}" type="datetimeFigureOut">
              <a:rPr lang="pl-PL" smtClean="0"/>
              <a:t>05.10.2024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9BE105D-D4EB-62B5-958B-6D1A5678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AA70A36-30C2-682C-B474-22C2B9D7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AFEA-9E1D-4469-9D77-07328763CC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361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998D4F-3F1F-8D42-A34D-0E941FB9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6CAC265-CEED-C7F0-8C01-7750BB4B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851E-F08A-41B2-AACD-F0850B11E8BE}" type="datetimeFigureOut">
              <a:rPr lang="pl-PL" smtClean="0"/>
              <a:t>05.10.2024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CCF5513-714A-30A5-F0BC-CC508287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B0F8903-D9F0-577B-71CB-5D0FE25E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AFEA-9E1D-4469-9D77-07328763CC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23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6D8DA74-59CF-64EA-186D-873D8440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851E-F08A-41B2-AACD-F0850B11E8BE}" type="datetimeFigureOut">
              <a:rPr lang="pl-PL" smtClean="0"/>
              <a:t>05.10.2024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EEF1B34-D9E3-22AA-F8BE-9EDA3176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216E95F-891C-D779-4761-C1C14256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AFEA-9E1D-4469-9D77-07328763CC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1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8611C3-82F8-BC5C-6EC5-E0F13CC7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F6150A-3D68-1962-E7E0-0542E9FD7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1D54E65-0648-310A-373A-C68AFA769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0519DFA-8F2D-ABEE-3126-F879667B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851E-F08A-41B2-AACD-F0850B11E8BE}" type="datetimeFigureOut">
              <a:rPr lang="pl-PL" smtClean="0"/>
              <a:t>05.10.2024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67F2105-A301-EFB8-4A87-91FF970E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B878DB2-9608-DE7F-251B-93BD1F37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AFEA-9E1D-4469-9D77-07328763CC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387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28789E-5F01-92BE-4B02-B953BAE4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D59E9F3-E71E-D606-E05D-8CDD396DC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649A360-CBF1-AB91-B2A8-9B51014D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BE9CFCC-C024-B229-B618-4EAF1129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851E-F08A-41B2-AACD-F0850B11E8BE}" type="datetimeFigureOut">
              <a:rPr lang="pl-PL" smtClean="0"/>
              <a:t>05.10.2024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D08A45-3671-2D43-68C3-3A91B65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73384BA-E6C6-360B-62BB-03F9E28B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AFEA-9E1D-4469-9D77-07328763CC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9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863F287-3F78-14DA-8E4A-2AD0FAD6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9F70C85-A256-7537-E3F8-FE628AC4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62B43D-144C-D5B8-3C3B-ECE89E9BB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3A851E-F08A-41B2-AACD-F0850B11E8BE}" type="datetimeFigureOut">
              <a:rPr lang="pl-PL" smtClean="0"/>
              <a:t>05.10.2024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145F19-E430-9478-EF23-10563D242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95CB49-A95B-5B07-A01E-C934DEF62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BAFEA-9E1D-4469-9D77-07328763CC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443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969B3EE-18E1-68BB-9B66-1ECA569E4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l-PL" sz="7400">
                <a:solidFill>
                  <a:srgbClr val="FFFFFF"/>
                </a:solidFill>
              </a:rPr>
              <a:t>Express.js - Framework dla aplikacji webowych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36C9280-201D-FF66-EC10-49344A40D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Autofit/>
          </a:bodyPr>
          <a:lstStyle/>
          <a:p>
            <a:pPr algn="l"/>
            <a:r>
              <a:rPr lang="pl-PL" sz="2000" dirty="0">
                <a:solidFill>
                  <a:srgbClr val="FFFFFF"/>
                </a:solidFill>
              </a:rPr>
              <a:t>Projektowanie wielowarstwowych aplikacji internetowych</a:t>
            </a:r>
            <a:br>
              <a:rPr lang="pl-PL" sz="2000" dirty="0">
                <a:solidFill>
                  <a:srgbClr val="FFFFFF"/>
                </a:solidFill>
              </a:rPr>
            </a:br>
            <a:r>
              <a:rPr lang="pl-PL" sz="2000" dirty="0">
                <a:solidFill>
                  <a:srgbClr val="FFFFFF"/>
                </a:solidFill>
              </a:rPr>
              <a:t>Antoni Piwowarski 62024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0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5CA1F7-487F-8281-1ED7-9971EFC0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pl-PL" sz="4000"/>
              <a:t>Podsumowanie Express.js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F508368-C7F4-2C04-5F2F-DE3E0BEE5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215924"/>
              </p:ext>
            </p:extLst>
          </p:nvPr>
        </p:nvGraphicFramePr>
        <p:xfrm>
          <a:off x="4549514" y="621792"/>
          <a:ext cx="6807333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524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52B520-56B2-78E8-1E72-722A6BC1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 sz="6200">
                <a:solidFill>
                  <a:srgbClr val="FFFFFF"/>
                </a:solidFill>
              </a:rPr>
              <a:t>Co to jest Express.js?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A40719-6C06-DDB8-1774-02CD633EC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tx1">
                    <a:alpha val="80000"/>
                  </a:schemeClr>
                </a:solidFill>
              </a:rPr>
              <a:t>Express.js to </a:t>
            </a:r>
            <a:r>
              <a:rPr lang="pl-PL" dirty="0" err="1">
                <a:solidFill>
                  <a:schemeClr val="tx1">
                    <a:alpha val="80000"/>
                  </a:schemeClr>
                </a:solidFill>
              </a:rPr>
              <a:t>framework</a:t>
            </a:r>
            <a:r>
              <a:rPr lang="pl-PL" dirty="0">
                <a:solidFill>
                  <a:schemeClr val="tx1">
                    <a:alpha val="80000"/>
                  </a:schemeClr>
                </a:solidFill>
              </a:rPr>
              <a:t> webowy dla Node.js.</a:t>
            </a:r>
          </a:p>
          <a:p>
            <a:r>
              <a:rPr lang="pl-PL" dirty="0">
                <a:solidFill>
                  <a:schemeClr val="tx1">
                    <a:alpha val="80000"/>
                  </a:schemeClr>
                </a:solidFill>
              </a:rPr>
              <a:t>Umożliwia łatwe budowanie serwerów i API.</a:t>
            </a:r>
          </a:p>
          <a:p>
            <a:r>
              <a:rPr lang="pl-PL" dirty="0">
                <a:solidFill>
                  <a:schemeClr val="tx1">
                    <a:alpha val="80000"/>
                  </a:schemeClr>
                </a:solidFill>
              </a:rPr>
              <a:t>Minimalistyczny, elastyczny, i rozbudowywalny.</a:t>
            </a:r>
          </a:p>
          <a:p>
            <a:r>
              <a:rPr lang="pl-PL" dirty="0">
                <a:solidFill>
                  <a:schemeClr val="tx1">
                    <a:alpha val="80000"/>
                  </a:schemeClr>
                </a:solidFill>
              </a:rPr>
              <a:t>Używany do tworzenia aplikacji </a:t>
            </a:r>
            <a:r>
              <a:rPr lang="pl-PL" dirty="0" err="1">
                <a:solidFill>
                  <a:schemeClr val="tx1">
                    <a:alpha val="80000"/>
                  </a:schemeClr>
                </a:solidFill>
              </a:rPr>
              <a:t>RESTful</a:t>
            </a:r>
            <a:r>
              <a:rPr lang="pl-PL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08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BA9996-1874-3555-1C75-94AB0691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Zalety Express.js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31BD9CEF-6184-3457-C477-989C7C9DD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35281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43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57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0E24669-29FE-C82D-E27B-68F1C6AE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pl-PL" sz="3200"/>
              <a:t>Wady Express.js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1" name="Symbol zastępczy zawartości 2">
            <a:extLst>
              <a:ext uri="{FF2B5EF4-FFF2-40B4-BE49-F238E27FC236}">
                <a16:creationId xmlns:a16="http://schemas.microsoft.com/office/drawing/2014/main" id="{9EEF6991-D2CE-5DB4-65A6-ADF10AE86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683492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26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0CBB81C-A7F3-B5F0-CE4D-11B079C2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Jak działa Express.js?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58D98BB-8AD3-D06F-F934-2F11AE530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13151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72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AEDD7A-94A3-D494-AC65-32301476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pl-PL"/>
              <a:t>Co to jest Middleware?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51EFEE7-D47F-1043-DA8A-270DE0E83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542086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040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CC7E1F3-5A5D-DC2C-7C00-0F6F9424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Routing w Express.js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B7E812-A2D7-5D9A-814F-B20D0B3F6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pl-PL" dirty="0"/>
              <a:t>Routing to proces dopasowywania URL do odpowiedniej funkcji.</a:t>
            </a:r>
          </a:p>
          <a:p>
            <a:r>
              <a:rPr lang="pl-PL" dirty="0"/>
              <a:t>Express oferuje różne metody do obsługi tras: </a:t>
            </a:r>
            <a:r>
              <a:rPr lang="pl-PL" dirty="0" err="1"/>
              <a:t>app.get</a:t>
            </a:r>
            <a:r>
              <a:rPr lang="pl-PL" dirty="0"/>
              <a:t>(), </a:t>
            </a:r>
            <a:r>
              <a:rPr lang="pl-PL" dirty="0" err="1"/>
              <a:t>app.post</a:t>
            </a:r>
            <a:r>
              <a:rPr lang="pl-PL" dirty="0"/>
              <a:t>(), </a:t>
            </a:r>
            <a:r>
              <a:rPr lang="pl-PL" dirty="0" err="1"/>
              <a:t>app.put</a:t>
            </a:r>
            <a:r>
              <a:rPr lang="pl-PL" dirty="0"/>
              <a:t>(), </a:t>
            </a:r>
            <a:r>
              <a:rPr lang="pl-PL" dirty="0" err="1"/>
              <a:t>app.delete</a:t>
            </a:r>
            <a:r>
              <a:rPr lang="pl-PL" dirty="0"/>
              <a:t>(), itd.</a:t>
            </a:r>
          </a:p>
          <a:p>
            <a:r>
              <a:rPr lang="pl-PL" dirty="0"/>
              <a:t>Obsługa parametrów w trasach za pomocą </a:t>
            </a:r>
            <a:r>
              <a:rPr lang="pl-PL" dirty="0" err="1"/>
              <a:t>req.params</a:t>
            </a:r>
            <a:r>
              <a:rPr lang="pl-PL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510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7AD1D04-5A93-4C02-C5D4-7845C6E9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pl-PL"/>
              <a:t>Połączenie Express.js z MySQL</a:t>
            </a:r>
            <a:endParaRPr lang="pl-PL" dirty="0"/>
          </a:p>
        </p:txBody>
      </p:sp>
      <p:graphicFrame>
        <p:nvGraphicFramePr>
          <p:cNvPr id="19" name="Symbol zastępczy zawartości 2">
            <a:extLst>
              <a:ext uri="{FF2B5EF4-FFF2-40B4-BE49-F238E27FC236}">
                <a16:creationId xmlns:a16="http://schemas.microsoft.com/office/drawing/2014/main" id="{51961CA9-941F-325B-8E7F-A0E3DDD9B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978666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93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EC38DD2-FB19-71C9-8733-0227D892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Express.js: Pobieranie danych z MySQL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DB9F6E-2398-3815-60DD-6541D59E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/>
              <a:t>Pobieranie danych z bazy MySQL i zwracanie ich jako JSON.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050883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419</Words>
  <Application>Microsoft Office PowerPoint</Application>
  <PresentationFormat>Panoramiczny</PresentationFormat>
  <Paragraphs>43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Motyw pakietu Office</vt:lpstr>
      <vt:lpstr>Express.js - Framework dla aplikacji webowych</vt:lpstr>
      <vt:lpstr>Co to jest Express.js?</vt:lpstr>
      <vt:lpstr>Zalety Express.js</vt:lpstr>
      <vt:lpstr>Wady Express.js</vt:lpstr>
      <vt:lpstr>Jak działa Express.js?</vt:lpstr>
      <vt:lpstr>Co to jest Middleware?</vt:lpstr>
      <vt:lpstr>Routing w Express.js</vt:lpstr>
      <vt:lpstr>Połączenie Express.js z MySQL</vt:lpstr>
      <vt:lpstr>Express.js: Pobieranie danych z MySQL</vt:lpstr>
      <vt:lpstr>Podsumowanie Express.js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 Piwowarski</dc:creator>
  <cp:lastModifiedBy>Antoni Piwowarski</cp:lastModifiedBy>
  <cp:revision>3</cp:revision>
  <dcterms:created xsi:type="dcterms:W3CDTF">2024-10-04T21:35:34Z</dcterms:created>
  <dcterms:modified xsi:type="dcterms:W3CDTF">2024-10-05T18:33:34Z</dcterms:modified>
</cp:coreProperties>
</file>