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5" r:id="rId4"/>
    <p:sldId id="257" r:id="rId5"/>
    <p:sldId id="258" r:id="rId6"/>
    <p:sldId id="267" r:id="rId7"/>
    <p:sldId id="266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7.1.2018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sredine decembra</a:t>
            </a:r>
          </a:p>
          <a:p>
            <a:pPr lvl="1"/>
            <a:r>
              <a:rPr lang="sl-SI" dirty="0"/>
              <a:t>Prepoznavanje obraza</a:t>
            </a:r>
          </a:p>
          <a:p>
            <a:pPr lvl="1"/>
            <a:r>
              <a:rPr lang="sl-SI" dirty="0"/>
              <a:t>Pridobivanje podatkov iz spleta</a:t>
            </a:r>
          </a:p>
          <a:p>
            <a:pPr lvl="1"/>
            <a:r>
              <a:rPr lang="sl-SI" dirty="0"/>
              <a:t>Izpis podatkov</a:t>
            </a:r>
          </a:p>
          <a:p>
            <a:pPr lvl="1"/>
            <a:endParaRPr lang="sl-SI" dirty="0"/>
          </a:p>
          <a:p>
            <a:r>
              <a:rPr lang="sl-SI" dirty="0"/>
              <a:t>Do sredine januarja</a:t>
            </a:r>
          </a:p>
          <a:p>
            <a:pPr lvl="1"/>
            <a:r>
              <a:rPr lang="sl-SI" dirty="0"/>
              <a:t>Sestavljen produkt (okvir, steklo)</a:t>
            </a:r>
          </a:p>
          <a:p>
            <a:pPr lvl="1"/>
            <a:r>
              <a:rPr lang="sl-SI" dirty="0"/>
              <a:t>Združitev tehnologij</a:t>
            </a:r>
          </a:p>
          <a:p>
            <a:pPr lvl="1"/>
            <a:r>
              <a:rPr lang="sl-SI" dirty="0"/>
              <a:t>Prepoznavanje gest (rok)</a:t>
            </a:r>
          </a:p>
        </p:txBody>
      </p:sp>
      <p:pic>
        <p:nvPicPr>
          <p:cNvPr id="4100" name="Picture 4" descr="http://www.learnthe4ps.com/wp-content/uploads/2013/09/future-pl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81" y="2710249"/>
            <a:ext cx="3057141" cy="2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 in cenovni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Eno leto:</a:t>
            </a:r>
          </a:p>
          <a:p>
            <a:r>
              <a:rPr lang="sl-SI" dirty="0"/>
              <a:t>Plača: 25 000 € * 4 osebe = 100 000 €</a:t>
            </a:r>
          </a:p>
          <a:p>
            <a:r>
              <a:rPr lang="sl-SI" dirty="0"/>
              <a:t>Izdelava izdelka: 250 € * 1000 izdelkov = 250 000 €</a:t>
            </a:r>
          </a:p>
          <a:p>
            <a:r>
              <a:rPr lang="sl-SI" dirty="0"/>
              <a:t>Najem prostora: 2000 € * 12 mesecev = 24 000 €</a:t>
            </a:r>
          </a:p>
          <a:p>
            <a:r>
              <a:rPr lang="sl-SI" dirty="0"/>
              <a:t>Ostali stroški (dobava, pošiljanje, oprema, marketing) ≈ 100 000 €</a:t>
            </a:r>
          </a:p>
          <a:p>
            <a:r>
              <a:rPr lang="sl-SI" dirty="0"/>
              <a:t>474 000 € ≈ 500 000 € investicije</a:t>
            </a:r>
          </a:p>
          <a:p>
            <a:endParaRPr lang="sl-SI" dirty="0"/>
          </a:p>
          <a:p>
            <a:r>
              <a:rPr lang="sl-SI" dirty="0"/>
              <a:t>Dobiček (prvo leto): ~1000 posameznih izdelkov * 700 € + 50 mesečnih licenc * 6 (6 mesecev, kupljeno na sredini leta)* 20 € (cena licence na mesec) </a:t>
            </a:r>
          </a:p>
          <a:p>
            <a:r>
              <a:rPr lang="sl-SI" dirty="0"/>
              <a:t>= 706 000 € - 474 000 € =  232 000 € profita prvo leto.</a:t>
            </a:r>
          </a:p>
        </p:txBody>
      </p:sp>
    </p:spTree>
    <p:extLst>
      <p:ext uri="{BB962C8B-B14F-4D97-AF65-F5344CB8AC3E}">
        <p14:creationId xmlns:p14="http://schemas.microsoft.com/office/powerpoint/2010/main" val="164324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err="1"/>
              <a:t>weAreWorking</a:t>
            </a:r>
            <a:r>
              <a:rPr lang="sl-SI"/>
              <a:t>@MagicMirrorCompany.si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Računalniški tehnik</a:t>
            </a:r>
          </a:p>
          <a:p>
            <a:r>
              <a:rPr lang="sl-SI" dirty="0"/>
              <a:t>Jan Rat  – Računalniški tehnik</a:t>
            </a:r>
          </a:p>
          <a:p>
            <a:r>
              <a:rPr lang="sl-SI" dirty="0"/>
              <a:t>Tilen </a:t>
            </a:r>
            <a:r>
              <a:rPr lang="sl-SI" dirty="0" err="1"/>
              <a:t>Burjek</a:t>
            </a:r>
            <a:r>
              <a:rPr lang="sl-SI" dirty="0"/>
              <a:t> - Računalniški tehnik</a:t>
            </a:r>
          </a:p>
          <a:p>
            <a:r>
              <a:rPr lang="sl-SI" dirty="0"/>
              <a:t>Žan Žagar  – Računalniški tehnik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Ljudje imajo premalo časa (uspešni še toliko manj)</a:t>
            </a:r>
          </a:p>
          <a:p>
            <a:r>
              <a:rPr lang="sl-SI" dirty="0"/>
              <a:t>Med urejanjem so telefoni nerodni (umivanje zob- voda)</a:t>
            </a:r>
          </a:p>
          <a:p>
            <a:r>
              <a:rPr lang="sl-SI" dirty="0"/>
              <a:t>Ogledala so tehnološko ne-razvita, naša rešitev pospeši </a:t>
            </a:r>
          </a:p>
          <a:p>
            <a:pPr marL="0" indent="0">
              <a:buNone/>
            </a:pPr>
            <a:r>
              <a:rPr lang="sl-SI" dirty="0"/>
              <a:t>jutranji proces in ga tehnološko razvije.</a:t>
            </a:r>
          </a:p>
          <a:p>
            <a:endParaRPr lang="sl-SI" dirty="0"/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 (uvoz .</a:t>
            </a:r>
            <a:r>
              <a:rPr lang="sl-SI" dirty="0" err="1"/>
              <a:t>ical</a:t>
            </a:r>
            <a:r>
              <a:rPr lang="sl-SI" dirty="0"/>
              <a:t>)</a:t>
            </a:r>
          </a:p>
          <a:p>
            <a:r>
              <a:rPr lang="sl-SI" dirty="0"/>
              <a:t>Vreme (open </a:t>
            </a:r>
            <a:r>
              <a:rPr lang="sl-SI" dirty="0" err="1"/>
              <a:t>weather</a:t>
            </a:r>
            <a:r>
              <a:rPr lang="sl-SI" dirty="0"/>
              <a:t> API)</a:t>
            </a:r>
          </a:p>
          <a:p>
            <a:r>
              <a:rPr lang="sl-SI" dirty="0"/>
              <a:t>Novice (rtv slo RSS </a:t>
            </a:r>
            <a:r>
              <a:rPr lang="sl-SI" dirty="0" err="1"/>
              <a:t>feed</a:t>
            </a:r>
            <a:r>
              <a:rPr lang="sl-SI" dirty="0"/>
              <a:t>)</a:t>
            </a:r>
          </a:p>
          <a:p>
            <a:r>
              <a:rPr lang="sl-SI" dirty="0"/>
              <a:t>Dogodke (</a:t>
            </a:r>
            <a:r>
              <a:rPr lang="sl-SI" dirty="0" err="1"/>
              <a:t>google</a:t>
            </a:r>
            <a:r>
              <a:rPr lang="sl-SI" dirty="0"/>
              <a:t> </a:t>
            </a:r>
            <a:r>
              <a:rPr lang="sl-SI" dirty="0" err="1"/>
              <a:t>calender</a:t>
            </a:r>
            <a:r>
              <a:rPr lang="sl-SI" dirty="0"/>
              <a:t>)</a:t>
            </a:r>
          </a:p>
          <a:p>
            <a:r>
              <a:rPr lang="sl-SI" dirty="0"/>
              <a:t>„karkoli“ (dodatki)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l-SI" dirty="0"/>
              <a:t>Evropa. Prodaja možna samo iz uradne spletne strani (neposredno, manj stroškov)</a:t>
            </a:r>
          </a:p>
          <a:p>
            <a:r>
              <a:rPr lang="sl-SI" dirty="0"/>
              <a:t>2 milijona pametnih domov (prodaja posameznih zrcal, glavni dohodek, fiksna cena)</a:t>
            </a:r>
          </a:p>
          <a:p>
            <a:r>
              <a:rPr lang="sl-SI" dirty="0"/>
              <a:t>Dodatni manjši stalni dobiček: prodaja licence (frizerji, hoteli) ("</a:t>
            </a:r>
            <a:r>
              <a:rPr lang="sl-SI" dirty="0" err="1"/>
              <a:t>premium</a:t>
            </a:r>
            <a:r>
              <a:rPr lang="sl-SI" dirty="0"/>
              <a:t>" podpora, "</a:t>
            </a:r>
            <a:r>
              <a:rPr lang="sl-SI" dirty="0" err="1"/>
              <a:t>monthly</a:t>
            </a:r>
            <a:r>
              <a:rPr lang="sl-SI" dirty="0"/>
              <a:t> </a:t>
            </a:r>
            <a:r>
              <a:rPr lang="sl-SI" dirty="0" err="1"/>
              <a:t>subscription</a:t>
            </a:r>
            <a:r>
              <a:rPr lang="sl-SI" dirty="0"/>
              <a:t> model")</a:t>
            </a:r>
          </a:p>
          <a:p>
            <a:r>
              <a:rPr lang="sl-SI" dirty="0"/>
              <a:t>2018 - 8 milijonov €</a:t>
            </a:r>
          </a:p>
          <a:p>
            <a:pPr marL="0" indent="0">
              <a:buNone/>
            </a:pPr>
            <a:r>
              <a:rPr lang="sl-SI" dirty="0"/>
              <a:t>(90% pametni domovi,</a:t>
            </a:r>
          </a:p>
          <a:p>
            <a:pPr marL="0" indent="0">
              <a:buNone/>
            </a:pPr>
            <a:r>
              <a:rPr lang="sl-SI" dirty="0"/>
              <a:t>10% licence)</a:t>
            </a:r>
          </a:p>
          <a:p>
            <a:r>
              <a:rPr lang="sl-SI" dirty="0"/>
              <a:t>Spletni oglasi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google</a:t>
            </a:r>
            <a:r>
              <a:rPr lang="sl-SI" dirty="0"/>
              <a:t> ad-</a:t>
            </a:r>
            <a:r>
              <a:rPr lang="sl-SI" dirty="0" err="1"/>
              <a:t>sense</a:t>
            </a:r>
            <a:r>
              <a:rPr lang="sl-SI" dirty="0"/>
              <a:t>)</a:t>
            </a:r>
          </a:p>
          <a:p>
            <a:endParaRPr lang="sl-SI" dirty="0"/>
          </a:p>
        </p:txBody>
      </p:sp>
      <p:pic>
        <p:nvPicPr>
          <p:cNvPr id="1026" name="Picture 2" descr="https://i.gyazo.com/c654dfdfee1cee3152214f475db53b32.png">
            <a:extLst>
              <a:ext uri="{FF2B5EF4-FFF2-40B4-BE49-F238E27FC236}">
                <a16:creationId xmlns:a16="http://schemas.microsoft.com/office/drawing/2014/main" id="{5AD2ADF3-E359-4C43-94EA-5038F1C3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00" y="4010025"/>
            <a:ext cx="6243256" cy="257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9E-DF55-423C-8C64-C8ED17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Fizične</a:t>
            </a:r>
            <a:r>
              <a:rPr lang="en-US" dirty="0"/>
              <a:t> </a:t>
            </a:r>
            <a:r>
              <a:rPr lang="en-US" dirty="0" err="1"/>
              <a:t>osebe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09D-37E5-4236-81BC-599D169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Janez</a:t>
            </a:r>
            <a:r>
              <a:rPr lang="en-US" dirty="0"/>
              <a:t> Novak, </a:t>
            </a:r>
            <a:r>
              <a:rPr lang="en-US" dirty="0" err="1"/>
              <a:t>je</a:t>
            </a:r>
            <a:r>
              <a:rPr lang="en-US" dirty="0"/>
              <a:t> 24 let star web designer, </a:t>
            </a:r>
            <a:r>
              <a:rPr lang="en-US" dirty="0" err="1"/>
              <a:t>živi</a:t>
            </a:r>
            <a:r>
              <a:rPr lang="en-US" dirty="0"/>
              <a:t> v </a:t>
            </a:r>
            <a:r>
              <a:rPr lang="en-US" dirty="0" err="1"/>
              <a:t>bloku</a:t>
            </a:r>
            <a:r>
              <a:rPr lang="en-US" dirty="0"/>
              <a:t> v </a:t>
            </a:r>
            <a:r>
              <a:rPr lang="en-US" dirty="0" err="1"/>
              <a:t>Ljubljani</a:t>
            </a:r>
            <a:r>
              <a:rPr lang="en-US" dirty="0"/>
              <a:t>. </a:t>
            </a:r>
            <a:r>
              <a:rPr lang="en-US" dirty="0" err="1"/>
              <a:t>Zelo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zanima</a:t>
            </a:r>
            <a:r>
              <a:rPr lang="en-US" dirty="0"/>
              <a:t> </a:t>
            </a:r>
            <a:r>
              <a:rPr lang="en-US" dirty="0" err="1"/>
              <a:t>področje</a:t>
            </a:r>
            <a:r>
              <a:rPr lang="en-US" dirty="0"/>
              <a:t> </a:t>
            </a:r>
            <a:r>
              <a:rPr lang="en-US" dirty="0" err="1"/>
              <a:t>tehnologije</a:t>
            </a:r>
            <a:r>
              <a:rPr lang="en-US" dirty="0"/>
              <a:t> in </a:t>
            </a:r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leto</a:t>
            </a:r>
            <a:r>
              <a:rPr lang="en-US" dirty="0"/>
              <a:t> </a:t>
            </a:r>
            <a:r>
              <a:rPr lang="en-US" dirty="0" err="1"/>
              <a:t>kupi</a:t>
            </a:r>
            <a:r>
              <a:rPr lang="en-US" dirty="0"/>
              <a:t> </a:t>
            </a:r>
            <a:r>
              <a:rPr lang="en-US" dirty="0" err="1"/>
              <a:t>najnovejši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. Na </a:t>
            </a:r>
            <a:r>
              <a:rPr lang="en-US" dirty="0" err="1"/>
              <a:t>telefonu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produktivnost</a:t>
            </a:r>
            <a:r>
              <a:rPr lang="en-US" dirty="0"/>
              <a:t>,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/>
              <a:t>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organizira</a:t>
            </a:r>
            <a:r>
              <a:rPr lang="en-US" dirty="0"/>
              <a:t>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pomembnejši</a:t>
            </a:r>
            <a:r>
              <a:rPr lang="en-US" dirty="0"/>
              <a:t> </a:t>
            </a:r>
            <a:r>
              <a:rPr lang="en-US" dirty="0" err="1"/>
              <a:t>dogodek</a:t>
            </a:r>
            <a:r>
              <a:rPr lang="en-US" dirty="0"/>
              <a:t> v google </a:t>
            </a:r>
            <a:r>
              <a:rPr lang="en-US" dirty="0" err="1"/>
              <a:t>calender</a:t>
            </a:r>
            <a:r>
              <a:rPr lang="en-US" dirty="0"/>
              <a:t>, in v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/>
              <a:t>Samo </a:t>
            </a:r>
            <a:r>
              <a:rPr lang="en-US" dirty="0" err="1"/>
              <a:t>Hočevar</a:t>
            </a:r>
            <a:r>
              <a:rPr lang="en-US" dirty="0"/>
              <a:t>, </a:t>
            </a:r>
            <a:r>
              <a:rPr lang="en-US" dirty="0" err="1"/>
              <a:t>je</a:t>
            </a:r>
            <a:r>
              <a:rPr lang="en-US" dirty="0"/>
              <a:t> 31 let star </a:t>
            </a:r>
            <a:r>
              <a:rPr lang="en-US" dirty="0" err="1"/>
              <a:t>oče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zaposlen</a:t>
            </a:r>
            <a:r>
              <a:rPr lang="en-US" dirty="0"/>
              <a:t> v </a:t>
            </a:r>
            <a:r>
              <a:rPr lang="en-US" dirty="0" err="1"/>
              <a:t>področju</a:t>
            </a:r>
            <a:r>
              <a:rPr lang="en-US" dirty="0"/>
              <a:t> </a:t>
            </a:r>
            <a:r>
              <a:rPr lang="en-US" dirty="0" err="1"/>
              <a:t>informatike</a:t>
            </a:r>
            <a:r>
              <a:rPr lang="en-US" dirty="0"/>
              <a:t>.  </a:t>
            </a:r>
            <a:r>
              <a:rPr lang="en-US" dirty="0" err="1"/>
              <a:t>Živi</a:t>
            </a:r>
            <a:r>
              <a:rPr lang="en-US" dirty="0"/>
              <a:t> v </a:t>
            </a:r>
            <a:r>
              <a:rPr lang="en-US" dirty="0" err="1"/>
              <a:t>hiši</a:t>
            </a:r>
            <a:r>
              <a:rPr lang="en-US" dirty="0"/>
              <a:t> v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izven</a:t>
            </a:r>
            <a:r>
              <a:rPr lang="en-US" dirty="0"/>
              <a:t> </a:t>
            </a:r>
            <a:r>
              <a:rPr lang="en-US" dirty="0" err="1"/>
              <a:t>Ljubljane</a:t>
            </a:r>
            <a:r>
              <a:rPr lang="en-US" dirty="0"/>
              <a:t>. </a:t>
            </a:r>
            <a:r>
              <a:rPr lang="en-US" dirty="0" err="1"/>
              <a:t>Zanima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podrobno</a:t>
            </a:r>
            <a:r>
              <a:rPr lang="en-US" dirty="0"/>
              <a:t> 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funkcionira</a:t>
            </a:r>
            <a:r>
              <a:rPr lang="en-US" dirty="0"/>
              <a:t> </a:t>
            </a:r>
            <a:r>
              <a:rPr lang="en-US" dirty="0" err="1"/>
              <a:t>vsaka</a:t>
            </a:r>
            <a:r>
              <a:rPr lang="en-US" dirty="0"/>
              <a:t> </a:t>
            </a:r>
            <a:r>
              <a:rPr lang="en-US" dirty="0" err="1"/>
              <a:t>tehnološka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 in </a:t>
            </a:r>
            <a:r>
              <a:rPr lang="en-US" dirty="0" err="1"/>
              <a:t>aplikacija</a:t>
            </a:r>
            <a:r>
              <a:rPr lang="en-US" dirty="0"/>
              <a:t>, in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zelo</a:t>
            </a:r>
            <a:r>
              <a:rPr lang="en-US" dirty="0"/>
              <a:t> </a:t>
            </a:r>
            <a:r>
              <a:rPr lang="en-US" dirty="0" err="1"/>
              <a:t>navdušen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open source </a:t>
            </a:r>
            <a:r>
              <a:rPr lang="en-US" dirty="0" err="1"/>
              <a:t>rešitvami</a:t>
            </a:r>
            <a:r>
              <a:rPr lang="en-US" dirty="0"/>
              <a:t> in </a:t>
            </a:r>
            <a:r>
              <a:rPr lang="en-US" dirty="0" err="1"/>
              <a:t>programiranju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sina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prejšni</a:t>
            </a:r>
            <a:r>
              <a:rPr lang="en-US" dirty="0"/>
              <a:t> </a:t>
            </a:r>
            <a:r>
              <a:rPr lang="en-US" dirty="0" err="1"/>
              <a:t>božič</a:t>
            </a:r>
            <a:r>
              <a:rPr lang="en-US" dirty="0"/>
              <a:t> </a:t>
            </a:r>
            <a:r>
              <a:rPr lang="en-US" dirty="0" err="1"/>
              <a:t>kupil</a:t>
            </a:r>
            <a:r>
              <a:rPr lang="en-US" dirty="0"/>
              <a:t> iPad, </a:t>
            </a:r>
            <a:r>
              <a:rPr lang="en-US" dirty="0" err="1"/>
              <a:t>delno</a:t>
            </a:r>
            <a:r>
              <a:rPr lang="en-US" dirty="0"/>
              <a:t> pa </a:t>
            </a:r>
            <a:r>
              <a:rPr lang="en-US" dirty="0" err="1"/>
              <a:t>tudi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 </a:t>
            </a:r>
            <a:r>
              <a:rPr lang="en-US" dirty="0" err="1"/>
              <a:t>ker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to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zanj</a:t>
            </a:r>
            <a:r>
              <a:rPr lang="en-US" dirty="0"/>
              <a:t>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tablica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Aleks </a:t>
            </a:r>
            <a:r>
              <a:rPr lang="en-US" dirty="0" err="1">
                <a:solidFill>
                  <a:srgbClr val="404040"/>
                </a:solidFill>
              </a:rPr>
              <a:t>Kovač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26 let star </a:t>
            </a:r>
            <a:r>
              <a:rPr lang="en-US" dirty="0" err="1">
                <a:solidFill>
                  <a:srgbClr val="404040"/>
                </a:solidFill>
              </a:rPr>
              <a:t>ustanovitelj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startupa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pri</a:t>
            </a:r>
            <a:r>
              <a:rPr lang="en-US" dirty="0">
                <a:solidFill>
                  <a:srgbClr val="404040"/>
                </a:solidFill>
              </a:rPr>
              <a:t> 19 mu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že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uspelo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sprogramirati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prvo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igro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za</a:t>
            </a:r>
            <a:r>
              <a:rPr lang="en-US" dirty="0">
                <a:solidFill>
                  <a:srgbClr val="404040"/>
                </a:solidFill>
              </a:rPr>
              <a:t> google play store in app store, </a:t>
            </a:r>
            <a:r>
              <a:rPr lang="en-US" dirty="0" err="1">
                <a:solidFill>
                  <a:srgbClr val="404040"/>
                </a:solidFill>
              </a:rPr>
              <a:t>pri</a:t>
            </a:r>
            <a:r>
              <a:rPr lang="en-US" dirty="0">
                <a:solidFill>
                  <a:srgbClr val="404040"/>
                </a:solidFill>
              </a:rPr>
              <a:t> 23 pa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s </a:t>
            </a:r>
            <a:r>
              <a:rPr lang="en-US" dirty="0" err="1">
                <a:solidFill>
                  <a:srgbClr val="404040"/>
                </a:solidFill>
              </a:rPr>
              <a:t>prijatelji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naredil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aplikacijo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ki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čez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noč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postala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uspeh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 err="1">
                <a:solidFill>
                  <a:srgbClr val="404040"/>
                </a:solidFill>
              </a:rPr>
              <a:t>na</a:t>
            </a:r>
            <a:r>
              <a:rPr lang="en-US" dirty="0">
                <a:solidFill>
                  <a:srgbClr val="404040"/>
                </a:solidFill>
              </a:rPr>
              <a:t> google play </a:t>
            </a:r>
            <a:r>
              <a:rPr lang="en-US" dirty="0" err="1">
                <a:solidFill>
                  <a:srgbClr val="404040"/>
                </a:solidFill>
              </a:rPr>
              <a:t>storu</a:t>
            </a:r>
            <a:r>
              <a:rPr lang="en-US" dirty="0">
                <a:solidFill>
                  <a:srgbClr val="404040"/>
                </a:solidFill>
              </a:rPr>
              <a:t> in app </a:t>
            </a:r>
            <a:r>
              <a:rPr lang="en-US" dirty="0" err="1">
                <a:solidFill>
                  <a:srgbClr val="404040"/>
                </a:solidFill>
              </a:rPr>
              <a:t>storu</a:t>
            </a:r>
            <a:r>
              <a:rPr lang="en-US" dirty="0">
                <a:solidFill>
                  <a:srgbClr val="404040"/>
                </a:solidFill>
              </a:rPr>
              <a:t>. Ima </a:t>
            </a:r>
            <a:r>
              <a:rPr lang="en-US" dirty="0" err="1">
                <a:solidFill>
                  <a:srgbClr val="404040"/>
                </a:solidFill>
              </a:rPr>
              <a:t>veliko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denarja</a:t>
            </a:r>
            <a:r>
              <a:rPr lang="en-US" dirty="0">
                <a:solidFill>
                  <a:srgbClr val="404040"/>
                </a:solidFill>
              </a:rPr>
              <a:t> in </a:t>
            </a:r>
            <a:r>
              <a:rPr lang="en-US" dirty="0" err="1">
                <a:solidFill>
                  <a:srgbClr val="404040"/>
                </a:solidFill>
              </a:rPr>
              <a:t>živi</a:t>
            </a:r>
            <a:r>
              <a:rPr lang="en-US" dirty="0">
                <a:solidFill>
                  <a:srgbClr val="404040"/>
                </a:solidFill>
              </a:rPr>
              <a:t> v </a:t>
            </a:r>
            <a:r>
              <a:rPr lang="en-US" dirty="0" err="1">
                <a:solidFill>
                  <a:srgbClr val="404040"/>
                </a:solidFill>
              </a:rPr>
              <a:t>veliki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razkošni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hiši</a:t>
            </a:r>
            <a:r>
              <a:rPr lang="en-US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1745-A0D2-41FF-9C33-F6A03CE0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Konkurenca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98E4-DE90-4BFB-AE54-7163E8D6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Twowaymirrors.com , </a:t>
            </a:r>
            <a:r>
              <a:rPr lang="en-US" dirty="0" err="1"/>
              <a:t>Ogledala</a:t>
            </a:r>
            <a:r>
              <a:rPr lang="en-US" dirty="0"/>
              <a:t> </a:t>
            </a:r>
            <a:r>
              <a:rPr lang="en-US" dirty="0" err="1"/>
              <a:t>namenjena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širšo</a:t>
            </a:r>
            <a:r>
              <a:rPr lang="en-US" dirty="0"/>
              <a:t> </a:t>
            </a:r>
            <a:r>
              <a:rPr lang="en-US" dirty="0" err="1"/>
              <a:t>javnost</a:t>
            </a:r>
            <a:r>
              <a:rPr lang="en-US" dirty="0"/>
              <a:t>.</a:t>
            </a:r>
          </a:p>
          <a:p>
            <a:r>
              <a:rPr lang="en-US" dirty="0" err="1"/>
              <a:t>Keonn</a:t>
            </a:r>
            <a:r>
              <a:rPr lang="en-US" dirty="0"/>
              <a:t> smart mirrors (</a:t>
            </a:r>
            <a:r>
              <a:rPr lang="en-US" dirty="0" err="1"/>
              <a:t>advan</a:t>
            </a:r>
            <a:r>
              <a:rPr lang="en-US" dirty="0"/>
              <a:t> mirror) , </a:t>
            </a:r>
            <a:r>
              <a:rPr lang="en-US" dirty="0" err="1"/>
              <a:t>Ogledala</a:t>
            </a:r>
            <a:r>
              <a:rPr lang="en-US" dirty="0"/>
              <a:t> </a:t>
            </a:r>
            <a:r>
              <a:rPr lang="en-US" dirty="0" err="1"/>
              <a:t>namenjena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trgovine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 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izdelkov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stranki</a:t>
            </a:r>
            <a:r>
              <a:rPr lang="en-US" dirty="0"/>
              <a:t> (</a:t>
            </a:r>
            <a:r>
              <a:rPr lang="en-US" dirty="0" err="1"/>
              <a:t>stranka</a:t>
            </a:r>
            <a:r>
              <a:rPr lang="en-US" dirty="0"/>
              <a:t> "</a:t>
            </a:r>
            <a:r>
              <a:rPr lang="en-US" dirty="0" err="1"/>
              <a:t>poskusi</a:t>
            </a:r>
            <a:r>
              <a:rPr lang="en-US" dirty="0"/>
              <a:t>" </a:t>
            </a:r>
            <a:r>
              <a:rPr lang="en-US" dirty="0" err="1"/>
              <a:t>neko</a:t>
            </a:r>
            <a:r>
              <a:rPr lang="en-US" dirty="0"/>
              <a:t> </a:t>
            </a:r>
            <a:r>
              <a:rPr lang="en-US" dirty="0" err="1"/>
              <a:t>srajco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postavi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ogledalo</a:t>
            </a:r>
            <a:r>
              <a:rPr lang="en-US" dirty="0"/>
              <a:t> RFID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zazna</a:t>
            </a:r>
            <a:r>
              <a:rPr lang="en-US" dirty="0"/>
              <a:t> </a:t>
            </a:r>
            <a:r>
              <a:rPr lang="en-US" dirty="0" err="1"/>
              <a:t>katero</a:t>
            </a:r>
            <a:r>
              <a:rPr lang="en-US" dirty="0"/>
              <a:t> </a:t>
            </a:r>
            <a:r>
              <a:rPr lang="en-US" dirty="0" err="1"/>
              <a:t>srajco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zraven</a:t>
            </a:r>
            <a:r>
              <a:rPr lang="en-US" dirty="0"/>
              <a:t>).</a:t>
            </a:r>
          </a:p>
          <a:p>
            <a:r>
              <a:rPr lang="en-US" dirty="0" err="1"/>
              <a:t>Evervuetv</a:t>
            </a:r>
            <a:r>
              <a:rPr lang="en-US" dirty="0"/>
              <a:t> , </a:t>
            </a:r>
            <a:r>
              <a:rPr lang="en-US" dirty="0" err="1"/>
              <a:t>bolj</a:t>
            </a:r>
            <a:r>
              <a:rPr lang="en-US" dirty="0"/>
              <a:t> </a:t>
            </a:r>
            <a:r>
              <a:rPr lang="en-US" dirty="0" err="1"/>
              <a:t>pametna</a:t>
            </a:r>
            <a:r>
              <a:rPr lang="en-US" dirty="0"/>
              <a:t> </a:t>
            </a:r>
            <a:r>
              <a:rPr lang="en-US" dirty="0" err="1"/>
              <a:t>televizija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dotik</a:t>
            </a:r>
            <a:r>
              <a:rPr lang="en-US" dirty="0"/>
              <a:t>, </a:t>
            </a:r>
            <a:r>
              <a:rPr lang="en-US" dirty="0" err="1"/>
              <a:t>narejena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principu</a:t>
            </a:r>
            <a:r>
              <a:rPr lang="en-US" dirty="0"/>
              <a:t> "magic </a:t>
            </a:r>
            <a:r>
              <a:rPr lang="en-US" dirty="0" err="1"/>
              <a:t>mirrorja</a:t>
            </a:r>
            <a:r>
              <a:rPr lang="en-US" dirty="0"/>
              <a:t>"</a:t>
            </a:r>
          </a:p>
          <a:p>
            <a:r>
              <a:rPr lang="en-US" dirty="0" err="1"/>
              <a:t>Evemirror</a:t>
            </a:r>
            <a:r>
              <a:rPr lang="en-US" dirty="0"/>
              <a:t> , </a:t>
            </a:r>
            <a:r>
              <a:rPr lang="en-US" dirty="0" err="1"/>
              <a:t>podoben</a:t>
            </a:r>
            <a:r>
              <a:rPr lang="en-US" dirty="0"/>
              <a:t> </a:t>
            </a:r>
            <a:r>
              <a:rPr lang="en-US" dirty="0" err="1"/>
              <a:t>našem</a:t>
            </a:r>
            <a:r>
              <a:rPr lang="en-US" dirty="0"/>
              <a:t> (</a:t>
            </a:r>
            <a:r>
              <a:rPr lang="en-US" dirty="0" err="1"/>
              <a:t>namenjen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 </a:t>
            </a:r>
            <a:r>
              <a:rPr lang="en-US" dirty="0" err="1"/>
              <a:t>pametni</a:t>
            </a:r>
            <a:r>
              <a:rPr lang="en-US" dirty="0"/>
              <a:t> </a:t>
            </a:r>
            <a:r>
              <a:rPr lang="en-US" dirty="0" err="1"/>
              <a:t>dom</a:t>
            </a:r>
            <a:r>
              <a:rPr lang="en-US" dirty="0"/>
              <a:t>), </a:t>
            </a:r>
            <a:r>
              <a:rPr lang="en-US" dirty="0" err="1"/>
              <a:t>trenutno</a:t>
            </a:r>
            <a:r>
              <a:rPr lang="en-US" dirty="0"/>
              <a:t> ne </a:t>
            </a:r>
            <a:r>
              <a:rPr lang="en-US" dirty="0" err="1"/>
              <a:t>sprejemajo</a:t>
            </a:r>
            <a:r>
              <a:rPr lang="en-US" dirty="0"/>
              <a:t> </a:t>
            </a:r>
            <a:r>
              <a:rPr lang="en-US" dirty="0" err="1"/>
              <a:t>naročil</a:t>
            </a:r>
            <a:r>
              <a:rPr lang="en-US" dirty="0"/>
              <a:t>, in </a:t>
            </a:r>
            <a:r>
              <a:rPr lang="en-US" dirty="0" err="1"/>
              <a:t>jih</a:t>
            </a:r>
            <a:r>
              <a:rPr lang="en-US" dirty="0"/>
              <a:t> ne </a:t>
            </a:r>
            <a:r>
              <a:rPr lang="en-US" dirty="0" err="1"/>
              <a:t>proizvajajo</a:t>
            </a:r>
            <a:r>
              <a:rPr lang="en-US" dirty="0"/>
              <a:t>.</a:t>
            </a:r>
          </a:p>
          <a:p>
            <a:r>
              <a:rPr lang="en-US" dirty="0"/>
              <a:t>Magicmirror.me ,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advan</a:t>
            </a:r>
            <a:r>
              <a:rPr lang="en-US" dirty="0"/>
              <a:t> mirror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namenjen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trgovine</a:t>
            </a:r>
            <a:r>
              <a:rPr lang="en-US" dirty="0"/>
              <a:t>, in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poskuševanje</a:t>
            </a:r>
            <a:r>
              <a:rPr lang="en-US" dirty="0"/>
              <a:t> </a:t>
            </a:r>
            <a:r>
              <a:rPr lang="en-US" dirty="0" err="1"/>
              <a:t>artiklov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trgovine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strankah</a:t>
            </a:r>
            <a:r>
              <a:rPr lang="en-US" dirty="0"/>
              <a:t>.</a:t>
            </a:r>
          </a:p>
          <a:p>
            <a:r>
              <a:rPr lang="en-US" dirty="0"/>
              <a:t>Druga </a:t>
            </a:r>
            <a:r>
              <a:rPr lang="en-US" dirty="0" err="1"/>
              <a:t>amaterska</a:t>
            </a:r>
            <a:r>
              <a:rPr lang="en-US" dirty="0"/>
              <a:t> </a:t>
            </a:r>
            <a:r>
              <a:rPr lang="en-US" dirty="0" err="1"/>
              <a:t>ogledala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se </a:t>
            </a:r>
            <a:r>
              <a:rPr lang="en-US" dirty="0" err="1"/>
              <a:t>naredijo</a:t>
            </a:r>
            <a:r>
              <a:rPr lang="en-US" dirty="0"/>
              <a:t> </a:t>
            </a:r>
            <a:r>
              <a:rPr lang="en-US" dirty="0" err="1"/>
              <a:t>doma</a:t>
            </a:r>
            <a:r>
              <a:rPr lang="en-US" dirty="0"/>
              <a:t> in se </a:t>
            </a:r>
            <a:r>
              <a:rPr lang="en-US" dirty="0" err="1"/>
              <a:t>prodajajo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trgovinah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etsy.com</a:t>
            </a:r>
          </a:p>
        </p:txBody>
      </p:sp>
    </p:spTree>
    <p:extLst>
      <p:ext uri="{BB962C8B-B14F-4D97-AF65-F5344CB8AC3E}">
        <p14:creationId xmlns:p14="http://schemas.microsoft.com/office/powerpoint/2010/main" val="253281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Pametno ogledalo, ki se ga da modificirati.</a:t>
            </a:r>
          </a:p>
          <a:p>
            <a:r>
              <a:rPr lang="sl-SI" dirty="0"/>
              <a:t>(IRL video predstavitev)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 (prilagoditev informacij) (</a:t>
            </a:r>
            <a:r>
              <a:rPr lang="sl-SI" dirty="0" err="1"/>
              <a:t>work</a:t>
            </a:r>
            <a:r>
              <a:rPr lang="sl-SI" dirty="0"/>
              <a:t> in </a:t>
            </a:r>
            <a:r>
              <a:rPr lang="sl-SI" dirty="0" err="1"/>
              <a:t>progress</a:t>
            </a:r>
            <a:r>
              <a:rPr lang="sl-SI" dirty="0"/>
              <a:t>)</a:t>
            </a:r>
          </a:p>
          <a:p>
            <a:r>
              <a:rPr lang="sl-SI" dirty="0"/>
              <a:t>Prepoznavanje in nadzor z gestami (</a:t>
            </a:r>
            <a:r>
              <a:rPr lang="sl-SI" dirty="0" err="1"/>
              <a:t>work</a:t>
            </a:r>
            <a:r>
              <a:rPr lang="sl-SI" dirty="0"/>
              <a:t> in </a:t>
            </a:r>
            <a:r>
              <a:rPr lang="sl-SI" dirty="0" err="1"/>
              <a:t>progress</a:t>
            </a:r>
            <a:r>
              <a:rPr lang="sl-SI" dirty="0"/>
              <a:t>)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199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Gladko</vt:lpstr>
      <vt:lpstr>MAGIC MIRROR</vt:lpstr>
      <vt:lpstr>Skupina</vt:lpstr>
      <vt:lpstr>Problemi</vt:lpstr>
      <vt:lpstr>Rešitev</vt:lpstr>
      <vt:lpstr>Market</vt:lpstr>
      <vt:lpstr>Fizične osebe</vt:lpstr>
      <vt:lpstr>Konkurenca</vt:lpstr>
      <vt:lpstr>Produkt</vt:lpstr>
      <vt:lpstr>Prednosti</vt:lpstr>
      <vt:lpstr>Plani</vt:lpstr>
      <vt:lpstr>Investicija in cenovni model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26</cp:revision>
  <dcterms:created xsi:type="dcterms:W3CDTF">2017-11-25T14:20:03Z</dcterms:created>
  <dcterms:modified xsi:type="dcterms:W3CDTF">2018-01-07T15:59:51Z</dcterms:modified>
</cp:coreProperties>
</file>