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0" r:id="rId5"/>
    <p:sldId id="261" r:id="rId6"/>
    <p:sldId id="259" r:id="rId7"/>
    <p:sldId id="258" r:id="rId8"/>
    <p:sldId id="267" r:id="rId9"/>
    <p:sldId id="268" r:id="rId10"/>
    <p:sldId id="262" r:id="rId11"/>
    <p:sldId id="269" r:id="rId12"/>
    <p:sldId id="264" r:id="rId1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66" d="100"/>
          <a:sy n="66" d="100"/>
        </p:scale>
        <p:origin x="4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51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27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8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055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85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968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586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833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13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485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023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87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32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678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13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20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5801-27CD-4025-AF6B-55EAE1DC4CD3}" type="datetimeFigureOut">
              <a:rPr lang="sl-SI" smtClean="0"/>
              <a:t>16. 01. 2018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957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71D-D790-4872-8CE3-C2CFB061F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MAGIC MIRROR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B65C6-4095-40AC-9BFB-5F38DAA49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Jaka Jenko, Jan </a:t>
            </a:r>
            <a:r>
              <a:rPr lang="sl-SI" dirty="0" err="1"/>
              <a:t>Rat</a:t>
            </a:r>
            <a:r>
              <a:rPr lang="sl-SI" dirty="0"/>
              <a:t>, Tilen </a:t>
            </a:r>
            <a:r>
              <a:rPr lang="sl-SI" dirty="0" err="1"/>
              <a:t>Burjek</a:t>
            </a:r>
            <a:r>
              <a:rPr lang="sl-SI" dirty="0"/>
              <a:t>, Žan Žagar</a:t>
            </a:r>
          </a:p>
        </p:txBody>
      </p:sp>
    </p:spTree>
    <p:extLst>
      <p:ext uri="{BB962C8B-B14F-4D97-AF65-F5344CB8AC3E}">
        <p14:creationId xmlns:p14="http://schemas.microsoft.com/office/powerpoint/2010/main" val="204236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Plani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Do sredine decembra</a:t>
            </a:r>
          </a:p>
          <a:p>
            <a:pPr lvl="1"/>
            <a:r>
              <a:rPr lang="sl-SI" dirty="0"/>
              <a:t>Prepoznavanje obraza</a:t>
            </a:r>
          </a:p>
          <a:p>
            <a:pPr lvl="1"/>
            <a:r>
              <a:rPr lang="sl-SI" dirty="0"/>
              <a:t>Pridobivanje podatkov iz spleta</a:t>
            </a:r>
          </a:p>
          <a:p>
            <a:pPr lvl="1"/>
            <a:r>
              <a:rPr lang="sl-SI" dirty="0"/>
              <a:t>Izpis podatkov</a:t>
            </a:r>
          </a:p>
          <a:p>
            <a:pPr lvl="1"/>
            <a:endParaRPr lang="sl-SI" dirty="0"/>
          </a:p>
          <a:p>
            <a:r>
              <a:rPr lang="sl-SI" dirty="0"/>
              <a:t>Do sredine januarja</a:t>
            </a:r>
          </a:p>
          <a:p>
            <a:pPr lvl="1"/>
            <a:r>
              <a:rPr lang="sl-SI" dirty="0"/>
              <a:t>Sestavljen produkt (okvir, steklo)</a:t>
            </a:r>
          </a:p>
          <a:p>
            <a:pPr lvl="1"/>
            <a:r>
              <a:rPr lang="sl-SI" dirty="0"/>
              <a:t>Združitev tehnologij</a:t>
            </a:r>
          </a:p>
          <a:p>
            <a:pPr lvl="1"/>
            <a:r>
              <a:rPr lang="sl-SI" dirty="0"/>
              <a:t>Prepoznavanje gest (rok)</a:t>
            </a:r>
          </a:p>
        </p:txBody>
      </p:sp>
      <p:pic>
        <p:nvPicPr>
          <p:cNvPr id="4100" name="Picture 4" descr="http://www.learnthe4ps.com/wp-content/uploads/2013/09/future-pla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81" y="2710249"/>
            <a:ext cx="3057141" cy="22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8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09BB-E120-4DC0-935C-9D2BAA6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Investicija in cenovni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37219-2F11-46C6-BEB4-FD023D7B1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215672"/>
              </p:ext>
            </p:extLst>
          </p:nvPr>
        </p:nvGraphicFramePr>
        <p:xfrm>
          <a:off x="677863" y="2160588"/>
          <a:ext cx="43806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Investicija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Količina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Plača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Izdelava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Dobava, pošiljanje, marketing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4019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D5B1A2F-6A5D-40E1-919A-E2BAF6EBF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695949"/>
              </p:ext>
            </p:extLst>
          </p:nvPr>
        </p:nvGraphicFramePr>
        <p:xfrm>
          <a:off x="5192538" y="2160588"/>
          <a:ext cx="43806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Dohodki (1. leto)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Število izdelkov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na izdelek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4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info@MagicMirror.si</a:t>
            </a:r>
          </a:p>
        </p:txBody>
      </p:sp>
    </p:spTree>
    <p:extLst>
      <p:ext uri="{BB962C8B-B14F-4D97-AF65-F5344CB8AC3E}">
        <p14:creationId xmlns:p14="http://schemas.microsoft.com/office/powerpoint/2010/main" val="2137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Premalo časa - zjutraj</a:t>
            </a:r>
          </a:p>
          <a:p>
            <a:r>
              <a:rPr lang="sl-SI" dirty="0"/>
              <a:t>Med urejanjem telefoni nerodni</a:t>
            </a:r>
          </a:p>
          <a:p>
            <a:r>
              <a:rPr lang="sl-SI" dirty="0"/>
              <a:t>Ogledala tehnološko ne-razvita</a:t>
            </a:r>
          </a:p>
        </p:txBody>
      </p:sp>
      <p:pic>
        <p:nvPicPr>
          <p:cNvPr id="1028" name="Picture 4" descr="http://www.tricitypsychology.com/blog/wp-content/uploads/2008/09/busy-in-the-mo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276" y="782498"/>
            <a:ext cx="2350786" cy="27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4.ftcdn.net/jpg/01/57/53/47/240_F_157534797_NBAe4ktbHGBSgomRGQG8Z7ZmgKptIrv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1" y="3755361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zultat iskanja slik za phone in s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52" y="3755361"/>
            <a:ext cx="1522884" cy="22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zultat iskanja slik za 5 seconds la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51" y="3755361"/>
            <a:ext cx="3048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8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Rešitev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l-SI" dirty="0"/>
              <a:t>Gledalo, ki izpisuje:</a:t>
            </a:r>
          </a:p>
          <a:p>
            <a:r>
              <a:rPr lang="sl-SI" dirty="0"/>
              <a:t>Urnik</a:t>
            </a:r>
          </a:p>
          <a:p>
            <a:r>
              <a:rPr lang="sl-SI" dirty="0"/>
              <a:t>Vreme</a:t>
            </a:r>
          </a:p>
          <a:p>
            <a:r>
              <a:rPr lang="sl-SI" dirty="0"/>
              <a:t>Novice</a:t>
            </a:r>
          </a:p>
          <a:p>
            <a:r>
              <a:rPr lang="sl-SI" dirty="0"/>
              <a:t>Dogodke</a:t>
            </a:r>
          </a:p>
          <a:p>
            <a:r>
              <a:rPr lang="sl-SI" dirty="0"/>
              <a:t>„karkoli“ (dodatki)</a:t>
            </a:r>
          </a:p>
        </p:txBody>
      </p:sp>
      <p:pic>
        <p:nvPicPr>
          <p:cNvPr id="2050" name="Picture 2" descr="https://www.wordsoftech.com/wp-content/uploads/2017/08/magic-mi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89" y="2160589"/>
            <a:ext cx="47529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Pametno ogledalo, ki se ga da modificirati.</a:t>
            </a:r>
          </a:p>
          <a:p>
            <a:r>
              <a:rPr lang="sl-SI" dirty="0"/>
              <a:t>(IRL video predstavitev)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3615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Posodobitve preko interneta</a:t>
            </a:r>
          </a:p>
          <a:p>
            <a:r>
              <a:rPr lang="sl-SI" dirty="0"/>
              <a:t>Prepoznavanje obraza</a:t>
            </a:r>
          </a:p>
          <a:p>
            <a:r>
              <a:rPr lang="sl-SI" dirty="0"/>
              <a:t>Nadzor z gestami</a:t>
            </a:r>
          </a:p>
          <a:p>
            <a:endParaRPr lang="sl-SI" dirty="0"/>
          </a:p>
        </p:txBody>
      </p:sp>
      <p:pic>
        <p:nvPicPr>
          <p:cNvPr id="3074" name="Picture 2" descr="Rezultat iskanja slik za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08" y="37193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Skupina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Jaka Jenko – Rač. Tehnik – programiranje</a:t>
            </a:r>
          </a:p>
          <a:p>
            <a:r>
              <a:rPr lang="sl-SI" dirty="0"/>
              <a:t>Žan Žagar  – Rač. Tehnik - programiranje</a:t>
            </a:r>
          </a:p>
          <a:p>
            <a:r>
              <a:rPr lang="sl-SI" dirty="0"/>
              <a:t>Jan Rat  – Rač. Tehnik - marketing</a:t>
            </a:r>
          </a:p>
          <a:p>
            <a:r>
              <a:rPr lang="sl-SI" dirty="0"/>
              <a:t>Tilen Burjek – Rač. Tehnik - design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22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Evropa</a:t>
            </a:r>
          </a:p>
          <a:p>
            <a:r>
              <a:rPr lang="sl-SI" dirty="0"/>
              <a:t>2 milijona pametnih domov (amazon echo, digitalno povezane naprave)</a:t>
            </a:r>
          </a:p>
          <a:p>
            <a:r>
              <a:rPr lang="sl-SI" dirty="0"/>
              <a:t>2018 – 8 milijonov €</a:t>
            </a:r>
          </a:p>
          <a:p>
            <a:r>
              <a:rPr lang="sl-SI" dirty="0"/>
              <a:t>Prihodnost:</a:t>
            </a:r>
          </a:p>
          <a:p>
            <a:pPr lvl="1"/>
            <a:r>
              <a:rPr lang="sl-SI" dirty="0"/>
              <a:t>Prodaja licence (frizerji, hoteli)</a:t>
            </a:r>
          </a:p>
          <a:p>
            <a:pPr lvl="1"/>
            <a:r>
              <a:rPr lang="sl-SI" dirty="0"/>
              <a:t>Mesečna naročnina</a:t>
            </a:r>
          </a:p>
          <a:p>
            <a:r>
              <a:rPr lang="sl-SI" dirty="0"/>
              <a:t>Spletni oglasi</a:t>
            </a:r>
          </a:p>
          <a:p>
            <a:pPr marL="0" indent="0">
              <a:buNone/>
            </a:pPr>
            <a:r>
              <a:rPr lang="sl-SI" dirty="0"/>
              <a:t>(</a:t>
            </a:r>
            <a:r>
              <a:rPr lang="sl-SI" dirty="0" err="1"/>
              <a:t>google</a:t>
            </a:r>
            <a:r>
              <a:rPr lang="sl-SI" dirty="0"/>
              <a:t> ad-</a:t>
            </a:r>
            <a:r>
              <a:rPr lang="sl-SI" dirty="0" err="1"/>
              <a:t>sense</a:t>
            </a:r>
            <a:r>
              <a:rPr lang="sl-SI" dirty="0"/>
              <a:t>)</a:t>
            </a:r>
          </a:p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2D9F-1FD4-45CA-9935-9F1ED218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71" y="3975755"/>
            <a:ext cx="6346086" cy="26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8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679E-DF55-423C-8C64-C8ED17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Fizične</a:t>
            </a:r>
            <a:r>
              <a:rPr lang="en-US" dirty="0"/>
              <a:t> </a:t>
            </a:r>
            <a:r>
              <a:rPr lang="en-US" dirty="0" err="1"/>
              <a:t>osebe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09D-37E5-4236-81BC-599D169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Janez</a:t>
            </a:r>
            <a:r>
              <a:rPr lang="en-US" dirty="0"/>
              <a:t> Novak, </a:t>
            </a:r>
            <a:r>
              <a:rPr lang="en-US" dirty="0" err="1"/>
              <a:t>je</a:t>
            </a:r>
            <a:r>
              <a:rPr lang="en-US" dirty="0"/>
              <a:t> 24 let star web designer, </a:t>
            </a:r>
            <a:r>
              <a:rPr lang="en-US" dirty="0" err="1"/>
              <a:t>živi</a:t>
            </a:r>
            <a:r>
              <a:rPr lang="en-US" dirty="0"/>
              <a:t> v </a:t>
            </a:r>
            <a:r>
              <a:rPr lang="en-US" dirty="0" err="1"/>
              <a:t>bloku</a:t>
            </a:r>
            <a:r>
              <a:rPr lang="en-US" dirty="0"/>
              <a:t> v </a:t>
            </a:r>
            <a:r>
              <a:rPr lang="en-US" dirty="0" err="1"/>
              <a:t>Ljubljani</a:t>
            </a:r>
            <a:r>
              <a:rPr lang="en-US" dirty="0"/>
              <a:t>. </a:t>
            </a:r>
            <a:r>
              <a:rPr lang="en-US" dirty="0" err="1"/>
              <a:t>Zelo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zanima</a:t>
            </a:r>
            <a:r>
              <a:rPr lang="en-US" dirty="0"/>
              <a:t> </a:t>
            </a:r>
            <a:r>
              <a:rPr lang="en-US" dirty="0" err="1"/>
              <a:t>področje</a:t>
            </a:r>
            <a:r>
              <a:rPr lang="en-US" dirty="0"/>
              <a:t> </a:t>
            </a:r>
            <a:r>
              <a:rPr lang="en-US" dirty="0" err="1"/>
              <a:t>tehnologije</a:t>
            </a:r>
            <a:r>
              <a:rPr lang="en-US" dirty="0"/>
              <a:t> in </a:t>
            </a:r>
            <a:r>
              <a:rPr lang="en-US" dirty="0" err="1"/>
              <a:t>vsako</a:t>
            </a:r>
            <a:r>
              <a:rPr lang="en-US" dirty="0"/>
              <a:t> </a:t>
            </a:r>
            <a:r>
              <a:rPr lang="en-US" dirty="0" err="1"/>
              <a:t>leto</a:t>
            </a:r>
            <a:r>
              <a:rPr lang="en-US" dirty="0"/>
              <a:t> </a:t>
            </a:r>
            <a:r>
              <a:rPr lang="en-US" dirty="0" err="1"/>
              <a:t>kupi</a:t>
            </a:r>
            <a:r>
              <a:rPr lang="en-US" dirty="0"/>
              <a:t> </a:t>
            </a:r>
            <a:r>
              <a:rPr lang="en-US" dirty="0" err="1"/>
              <a:t>najnovejši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. Na </a:t>
            </a:r>
            <a:r>
              <a:rPr lang="en-US" dirty="0" err="1"/>
              <a:t>telefonu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produktivnost</a:t>
            </a:r>
            <a:r>
              <a:rPr lang="en-US" dirty="0"/>
              <a:t>,</a:t>
            </a:r>
            <a:r>
              <a:rPr lang="en-US" dirty="0">
                <a:solidFill>
                  <a:srgbClr val="404040"/>
                </a:solidFill>
              </a:rPr>
              <a:t> </a:t>
            </a:r>
            <a:r>
              <a:rPr lang="en-US" dirty="0"/>
              <a:t>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organizira</a:t>
            </a:r>
            <a:r>
              <a:rPr lang="en-US" dirty="0"/>
              <a:t> 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pomembnejši</a:t>
            </a:r>
            <a:r>
              <a:rPr lang="en-US" dirty="0"/>
              <a:t> </a:t>
            </a:r>
            <a:r>
              <a:rPr lang="en-US" dirty="0" err="1"/>
              <a:t>dogodek</a:t>
            </a:r>
            <a:r>
              <a:rPr lang="en-US" dirty="0"/>
              <a:t> v google </a:t>
            </a:r>
            <a:r>
              <a:rPr lang="en-US" dirty="0" err="1"/>
              <a:t>calender</a:t>
            </a:r>
            <a:r>
              <a:rPr lang="en-US" dirty="0"/>
              <a:t>, in v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Samo </a:t>
            </a:r>
            <a:r>
              <a:rPr lang="en-US" dirty="0" err="1"/>
              <a:t>Hočevar</a:t>
            </a:r>
            <a:r>
              <a:rPr lang="en-US" dirty="0"/>
              <a:t>, </a:t>
            </a:r>
            <a:r>
              <a:rPr lang="en-US" dirty="0" err="1"/>
              <a:t>je</a:t>
            </a:r>
            <a:r>
              <a:rPr lang="en-US" dirty="0"/>
              <a:t> 31 let star </a:t>
            </a:r>
            <a:r>
              <a:rPr lang="en-US" dirty="0" err="1"/>
              <a:t>oče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zaposlen</a:t>
            </a:r>
            <a:r>
              <a:rPr lang="en-US" dirty="0"/>
              <a:t> v </a:t>
            </a:r>
            <a:r>
              <a:rPr lang="en-US" dirty="0" err="1"/>
              <a:t>področju</a:t>
            </a:r>
            <a:r>
              <a:rPr lang="en-US" dirty="0"/>
              <a:t> </a:t>
            </a:r>
            <a:r>
              <a:rPr lang="en-US" dirty="0" err="1"/>
              <a:t>informatike</a:t>
            </a:r>
            <a:r>
              <a:rPr lang="en-US" dirty="0"/>
              <a:t>.  </a:t>
            </a:r>
            <a:r>
              <a:rPr lang="en-US" dirty="0" err="1"/>
              <a:t>Živi</a:t>
            </a:r>
            <a:r>
              <a:rPr lang="en-US" dirty="0"/>
              <a:t> v </a:t>
            </a:r>
            <a:r>
              <a:rPr lang="en-US" dirty="0" err="1"/>
              <a:t>hiši</a:t>
            </a:r>
            <a:r>
              <a:rPr lang="en-US" dirty="0"/>
              <a:t> v </a:t>
            </a:r>
            <a:r>
              <a:rPr lang="en-US" dirty="0" err="1"/>
              <a:t>kraju</a:t>
            </a:r>
            <a:r>
              <a:rPr lang="en-US" dirty="0"/>
              <a:t> </a:t>
            </a:r>
            <a:r>
              <a:rPr lang="en-US" dirty="0" err="1"/>
              <a:t>izven</a:t>
            </a:r>
            <a:r>
              <a:rPr lang="en-US" dirty="0"/>
              <a:t> </a:t>
            </a:r>
            <a:r>
              <a:rPr lang="en-US" dirty="0" err="1"/>
              <a:t>Ljubljane</a:t>
            </a:r>
            <a:r>
              <a:rPr lang="en-US" dirty="0"/>
              <a:t>. </a:t>
            </a:r>
            <a:r>
              <a:rPr lang="en-US" dirty="0" err="1"/>
              <a:t>Zanima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podrobno</a:t>
            </a:r>
            <a:r>
              <a:rPr lang="en-US" dirty="0"/>
              <a:t> 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funkcionira</a:t>
            </a:r>
            <a:r>
              <a:rPr lang="en-US" dirty="0"/>
              <a:t> </a:t>
            </a:r>
            <a:r>
              <a:rPr lang="en-US" dirty="0" err="1"/>
              <a:t>vsaka</a:t>
            </a:r>
            <a:r>
              <a:rPr lang="en-US" dirty="0"/>
              <a:t> </a:t>
            </a:r>
            <a:r>
              <a:rPr lang="en-US" dirty="0" err="1"/>
              <a:t>tehnološka</a:t>
            </a:r>
            <a:r>
              <a:rPr lang="en-US" dirty="0"/>
              <a:t> </a:t>
            </a:r>
            <a:r>
              <a:rPr lang="en-US" dirty="0" err="1"/>
              <a:t>stvar</a:t>
            </a:r>
            <a:r>
              <a:rPr lang="en-US" dirty="0"/>
              <a:t> in </a:t>
            </a:r>
            <a:r>
              <a:rPr lang="en-US" dirty="0" err="1"/>
              <a:t>aplikacija</a:t>
            </a:r>
            <a:r>
              <a:rPr lang="en-US" dirty="0"/>
              <a:t>, in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zelo</a:t>
            </a:r>
            <a:r>
              <a:rPr lang="en-US" dirty="0"/>
              <a:t> </a:t>
            </a:r>
            <a:r>
              <a:rPr lang="en-US" dirty="0" err="1"/>
              <a:t>navdušen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open source </a:t>
            </a:r>
            <a:r>
              <a:rPr lang="en-US" dirty="0" err="1"/>
              <a:t>rešitvami</a:t>
            </a:r>
            <a:r>
              <a:rPr lang="en-US" dirty="0"/>
              <a:t> in </a:t>
            </a:r>
            <a:r>
              <a:rPr lang="en-US" dirty="0" err="1"/>
              <a:t>programiranju</a:t>
            </a:r>
            <a:r>
              <a:rPr lang="en-US" dirty="0"/>
              <a:t>.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sina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prejšni</a:t>
            </a:r>
            <a:r>
              <a:rPr lang="en-US" dirty="0"/>
              <a:t> </a:t>
            </a:r>
            <a:r>
              <a:rPr lang="en-US" dirty="0" err="1"/>
              <a:t>božič</a:t>
            </a:r>
            <a:r>
              <a:rPr lang="en-US" dirty="0"/>
              <a:t> </a:t>
            </a:r>
            <a:r>
              <a:rPr lang="en-US" dirty="0" err="1"/>
              <a:t>kupil</a:t>
            </a:r>
            <a:r>
              <a:rPr lang="en-US" dirty="0"/>
              <a:t> iPad, </a:t>
            </a:r>
            <a:r>
              <a:rPr lang="en-US" dirty="0" err="1"/>
              <a:t>delno</a:t>
            </a:r>
            <a:r>
              <a:rPr lang="en-US" dirty="0"/>
              <a:t> pa </a:t>
            </a:r>
            <a:r>
              <a:rPr lang="en-US" dirty="0" err="1"/>
              <a:t>tudi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 </a:t>
            </a:r>
            <a:r>
              <a:rPr lang="en-US" dirty="0" err="1"/>
              <a:t>ker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to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zanj</a:t>
            </a:r>
            <a:r>
              <a:rPr lang="en-US" dirty="0"/>
              <a:t>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tablica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404040"/>
                </a:solidFill>
              </a:rPr>
              <a:t>Aleks </a:t>
            </a:r>
            <a:r>
              <a:rPr lang="en-US" dirty="0" err="1">
                <a:solidFill>
                  <a:srgbClr val="404040"/>
                </a:solidFill>
              </a:rPr>
              <a:t>Kovač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je</a:t>
            </a:r>
            <a:r>
              <a:rPr lang="en-US" dirty="0">
                <a:solidFill>
                  <a:srgbClr val="404040"/>
                </a:solidFill>
              </a:rPr>
              <a:t> 26 let star </a:t>
            </a:r>
            <a:r>
              <a:rPr lang="en-US" dirty="0" err="1">
                <a:solidFill>
                  <a:srgbClr val="404040"/>
                </a:solidFill>
              </a:rPr>
              <a:t>ustanovitelj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startupa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pri</a:t>
            </a:r>
            <a:r>
              <a:rPr lang="en-US" dirty="0">
                <a:solidFill>
                  <a:srgbClr val="404040"/>
                </a:solidFill>
              </a:rPr>
              <a:t> 19 mu </a:t>
            </a:r>
            <a:r>
              <a:rPr lang="en-US" dirty="0" err="1">
                <a:solidFill>
                  <a:srgbClr val="404040"/>
                </a:solidFill>
              </a:rPr>
              <a:t>je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že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uspelo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sprogramirati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prvo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igro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za</a:t>
            </a:r>
            <a:r>
              <a:rPr lang="en-US" dirty="0">
                <a:solidFill>
                  <a:srgbClr val="404040"/>
                </a:solidFill>
              </a:rPr>
              <a:t> google play store in app store, </a:t>
            </a:r>
            <a:r>
              <a:rPr lang="en-US" dirty="0" err="1">
                <a:solidFill>
                  <a:srgbClr val="404040"/>
                </a:solidFill>
              </a:rPr>
              <a:t>pri</a:t>
            </a:r>
            <a:r>
              <a:rPr lang="en-US" dirty="0">
                <a:solidFill>
                  <a:srgbClr val="404040"/>
                </a:solidFill>
              </a:rPr>
              <a:t> 23 pa </a:t>
            </a:r>
            <a:r>
              <a:rPr lang="en-US" dirty="0" err="1">
                <a:solidFill>
                  <a:srgbClr val="404040"/>
                </a:solidFill>
              </a:rPr>
              <a:t>je</a:t>
            </a:r>
            <a:r>
              <a:rPr lang="en-US" dirty="0">
                <a:solidFill>
                  <a:srgbClr val="404040"/>
                </a:solidFill>
              </a:rPr>
              <a:t> s </a:t>
            </a:r>
            <a:r>
              <a:rPr lang="en-US" dirty="0" err="1">
                <a:solidFill>
                  <a:srgbClr val="404040"/>
                </a:solidFill>
              </a:rPr>
              <a:t>prijatelji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naredil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aplikacijo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ki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je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čez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noč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postala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uspeh</a:t>
            </a:r>
            <a:r>
              <a:rPr lang="en-US" dirty="0">
                <a:solidFill>
                  <a:srgbClr val="404040"/>
                </a:solidFill>
              </a:rPr>
              <a:t> </a:t>
            </a:r>
            <a:r>
              <a:rPr lang="en-US" dirty="0" err="1">
                <a:solidFill>
                  <a:srgbClr val="404040"/>
                </a:solidFill>
              </a:rPr>
              <a:t>na</a:t>
            </a:r>
            <a:r>
              <a:rPr lang="en-US" dirty="0">
                <a:solidFill>
                  <a:srgbClr val="404040"/>
                </a:solidFill>
              </a:rPr>
              <a:t> google play </a:t>
            </a:r>
            <a:r>
              <a:rPr lang="en-US" dirty="0" err="1">
                <a:solidFill>
                  <a:srgbClr val="404040"/>
                </a:solidFill>
              </a:rPr>
              <a:t>storu</a:t>
            </a:r>
            <a:r>
              <a:rPr lang="en-US" dirty="0">
                <a:solidFill>
                  <a:srgbClr val="404040"/>
                </a:solidFill>
              </a:rPr>
              <a:t> in app </a:t>
            </a:r>
            <a:r>
              <a:rPr lang="en-US" dirty="0" err="1">
                <a:solidFill>
                  <a:srgbClr val="404040"/>
                </a:solidFill>
              </a:rPr>
              <a:t>storu</a:t>
            </a:r>
            <a:r>
              <a:rPr lang="en-US" dirty="0">
                <a:solidFill>
                  <a:srgbClr val="404040"/>
                </a:solidFill>
              </a:rPr>
              <a:t>. Ima </a:t>
            </a:r>
            <a:r>
              <a:rPr lang="en-US" dirty="0" err="1">
                <a:solidFill>
                  <a:srgbClr val="404040"/>
                </a:solidFill>
              </a:rPr>
              <a:t>veliko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denarja</a:t>
            </a:r>
            <a:r>
              <a:rPr lang="en-US" dirty="0">
                <a:solidFill>
                  <a:srgbClr val="404040"/>
                </a:solidFill>
              </a:rPr>
              <a:t> in </a:t>
            </a:r>
            <a:r>
              <a:rPr lang="en-US" dirty="0" err="1">
                <a:solidFill>
                  <a:srgbClr val="404040"/>
                </a:solidFill>
              </a:rPr>
              <a:t>živi</a:t>
            </a:r>
            <a:r>
              <a:rPr lang="en-US" dirty="0">
                <a:solidFill>
                  <a:srgbClr val="404040"/>
                </a:solidFill>
              </a:rPr>
              <a:t> v </a:t>
            </a:r>
            <a:r>
              <a:rPr lang="en-US" dirty="0" err="1">
                <a:solidFill>
                  <a:srgbClr val="404040"/>
                </a:solidFill>
              </a:rPr>
              <a:t>veliki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razkošni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hiši</a:t>
            </a:r>
            <a:r>
              <a:rPr lang="en-US" dirty="0">
                <a:solidFill>
                  <a:srgbClr val="404040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751C-5CA1-4F8B-8AFC-9E56D98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Konkurenca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D1D10-2F83-4E02-B03F-40BF3BA27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87676"/>
              </p:ext>
            </p:extLst>
          </p:nvPr>
        </p:nvGraphicFramePr>
        <p:xfrm>
          <a:off x="677862" y="2160588"/>
          <a:ext cx="73504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201">
                  <a:extLst>
                    <a:ext uri="{9D8B030D-6E8A-4147-A177-3AD203B41FA5}">
                      <a16:colId xmlns:a16="http://schemas.microsoft.com/office/drawing/2014/main" val="2970268357"/>
                    </a:ext>
                  </a:extLst>
                </a:gridCol>
                <a:gridCol w="3675201">
                  <a:extLst>
                    <a:ext uri="{9D8B030D-6E8A-4147-A177-3AD203B41FA5}">
                      <a16:colId xmlns:a16="http://schemas.microsoft.com/office/drawing/2014/main" val="99837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Podjetje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0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Twowaymirrors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Širša javnost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1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Keonn</a:t>
                      </a:r>
                      <a:r>
                        <a:rPr lang="en-US" dirty="0"/>
                        <a:t> smart mirrors 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4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Magicmirror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Evervuetv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Pametna televizija na dotik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Podobno našemu – ne aktivno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6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Naš 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Domovi - Kopalnice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86485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260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Gladko</vt:lpstr>
      <vt:lpstr>MAGIC MIRROR</vt:lpstr>
      <vt:lpstr>Problemi</vt:lpstr>
      <vt:lpstr>Rešitev</vt:lpstr>
      <vt:lpstr>Produkt</vt:lpstr>
      <vt:lpstr>Prednosti</vt:lpstr>
      <vt:lpstr>Skupina</vt:lpstr>
      <vt:lpstr>Trg</vt:lpstr>
      <vt:lpstr>Fizične osebe</vt:lpstr>
      <vt:lpstr>Konkurenca</vt:lpstr>
      <vt:lpstr>Plani</vt:lpstr>
      <vt:lpstr>Investicija in cenovni model</vt:lpstr>
      <vt:lpstr>Kontakt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MIRROR</dc:title>
  <dc:creator>Jaka Jenko</dc:creator>
  <cp:lastModifiedBy>Jaka Jenko</cp:lastModifiedBy>
  <cp:revision>42</cp:revision>
  <dcterms:created xsi:type="dcterms:W3CDTF">2017-11-25T14:20:03Z</dcterms:created>
  <dcterms:modified xsi:type="dcterms:W3CDTF">2018-01-16T11:33:11Z</dcterms:modified>
</cp:coreProperties>
</file>