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139094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941E18-9984-42CA-886B-78DE8C9E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19329"/>
              </p:ext>
            </p:extLst>
          </p:nvPr>
        </p:nvGraphicFramePr>
        <p:xfrm>
          <a:off x="228600" y="3295649"/>
          <a:ext cx="9410702" cy="1898135"/>
        </p:xfrm>
        <a:graphic>
          <a:graphicData uri="http://schemas.openxmlformats.org/drawingml/2006/table">
            <a:tbl>
              <a:tblPr firstRow="1" firstCol="1" bandRow="1"/>
              <a:tblGrid>
                <a:gridCol w="722782">
                  <a:extLst>
                    <a:ext uri="{9D8B030D-6E8A-4147-A177-3AD203B41FA5}">
                      <a16:colId xmlns:a16="http://schemas.microsoft.com/office/drawing/2014/main" val="752757930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206452575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672771458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94049737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210508816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1702661143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687076339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1010076279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276057877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2603748280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878972970"/>
                    </a:ext>
                  </a:extLst>
                </a:gridCol>
                <a:gridCol w="724860">
                  <a:extLst>
                    <a:ext uri="{9D8B030D-6E8A-4147-A177-3AD203B41FA5}">
                      <a16:colId xmlns:a16="http://schemas.microsoft.com/office/drawing/2014/main" val="1877262194"/>
                    </a:ext>
                  </a:extLst>
                </a:gridCol>
                <a:gridCol w="724860">
                  <a:extLst>
                    <a:ext uri="{9D8B030D-6E8A-4147-A177-3AD203B41FA5}">
                      <a16:colId xmlns:a16="http://schemas.microsoft.com/office/drawing/2014/main" val="2848939641"/>
                    </a:ext>
                  </a:extLst>
                </a:gridCol>
              </a:tblGrid>
              <a:tr h="14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28421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Razvoj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220827"/>
                  </a:ext>
                </a:extLst>
              </a:tr>
              <a:tr h="511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Prepoznavanje obraza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59734"/>
                  </a:ext>
                </a:extLst>
              </a:tr>
              <a:tr h="268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Prepoznavanje gest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65588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posodobitve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64899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Podpora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5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27007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1044-DC60-4254-9CAD-0EBD907A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Razdelitev stroškov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D73C3-BE52-4988-A986-540E0C321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35322"/>
              </p:ext>
            </p:extLst>
          </p:nvPr>
        </p:nvGraphicFramePr>
        <p:xfrm>
          <a:off x="677334" y="2193245"/>
          <a:ext cx="43806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b="1" dirty="0">
                          <a:solidFill>
                            <a:schemeClr val="bg1"/>
                          </a:solidFill>
                        </a:rPr>
                        <a:t>Deli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1" dirty="0"/>
                        <a:t>Cena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Steklo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Okvir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2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Kamera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5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Zaslon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Elektronika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663A477-AE2C-4203-A4D6-91EDCF23F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89437"/>
              </p:ext>
            </p:extLst>
          </p:nvPr>
        </p:nvGraphicFramePr>
        <p:xfrm>
          <a:off x="5192538" y="2160588"/>
          <a:ext cx="438069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Zaslužek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izdelka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9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izdelave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4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420 000€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Janez Novak (31 let , poročen)</a:t>
            </a:r>
          </a:p>
          <a:p>
            <a:r>
              <a:rPr lang="sl-SI" dirty="0">
                <a:solidFill>
                  <a:schemeClr val="tx1"/>
                </a:solidFill>
              </a:rPr>
              <a:t>Metka Kranjc (29 let</a:t>
            </a:r>
            <a:r>
              <a:rPr lang="sl-SI">
                <a:solidFill>
                  <a:schemeClr val="tx1"/>
                </a:solidFill>
              </a:rPr>
              <a:t>, ločena)</a:t>
            </a:r>
            <a:endParaRPr lang="sl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36428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Razvijalci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6223</TotalTime>
  <Words>279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Razdelitev stroškov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54</cp:revision>
  <dcterms:created xsi:type="dcterms:W3CDTF">2017-11-25T14:20:03Z</dcterms:created>
  <dcterms:modified xsi:type="dcterms:W3CDTF">2018-01-20T17:03:49Z</dcterms:modified>
</cp:coreProperties>
</file>