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0" r:id="rId4"/>
    <p:sldId id="257" r:id="rId5"/>
    <p:sldId id="261" r:id="rId6"/>
    <p:sldId id="258" r:id="rId7"/>
    <p:sldId id="267" r:id="rId8"/>
    <p:sldId id="268" r:id="rId9"/>
    <p:sldId id="262" r:id="rId10"/>
    <p:sldId id="269" r:id="rId11"/>
    <p:sldId id="259" r:id="rId12"/>
    <p:sldId id="264" r:id="rId1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15672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Dobava, 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168240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Računalniški tehnik</a:t>
            </a:r>
          </a:p>
          <a:p>
            <a:r>
              <a:rPr lang="sl-SI" dirty="0"/>
              <a:t>Jan Rat  – Računalniški tehnik</a:t>
            </a:r>
          </a:p>
          <a:p>
            <a:r>
              <a:rPr lang="sl-SI" dirty="0"/>
              <a:t>Tilen </a:t>
            </a:r>
            <a:r>
              <a:rPr lang="sl-SI" dirty="0" err="1"/>
              <a:t>Burjek</a:t>
            </a:r>
            <a:r>
              <a:rPr lang="sl-SI" dirty="0"/>
              <a:t> - Računalniški tehnik</a:t>
            </a:r>
          </a:p>
          <a:p>
            <a:r>
              <a:rPr lang="sl-SI" dirty="0"/>
              <a:t>Žan Žagar  – Računalniški tehnik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err="1"/>
              <a:t>weAreWorking</a:t>
            </a:r>
            <a:r>
              <a:rPr lang="sl-SI"/>
              <a:t>@MagicMirrorCompany.si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(IRL video predstavitev)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Janez</a:t>
            </a:r>
            <a:r>
              <a:rPr lang="en-US" dirty="0"/>
              <a:t> Novak, </a:t>
            </a:r>
            <a:r>
              <a:rPr lang="en-US" dirty="0" err="1"/>
              <a:t>je</a:t>
            </a:r>
            <a:r>
              <a:rPr lang="en-US" dirty="0"/>
              <a:t> 24 let star web designer,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bloku</a:t>
            </a:r>
            <a:r>
              <a:rPr lang="en-US" dirty="0"/>
              <a:t> v </a:t>
            </a:r>
            <a:r>
              <a:rPr lang="en-US" dirty="0" err="1"/>
              <a:t>Ljubljani</a:t>
            </a:r>
            <a:r>
              <a:rPr lang="en-US" dirty="0"/>
              <a:t>. 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področje</a:t>
            </a:r>
            <a:r>
              <a:rPr lang="en-US" dirty="0"/>
              <a:t> </a:t>
            </a:r>
            <a:r>
              <a:rPr lang="en-US" dirty="0" err="1"/>
              <a:t>tehnologije</a:t>
            </a:r>
            <a:r>
              <a:rPr lang="en-US" dirty="0"/>
              <a:t> in </a:t>
            </a:r>
            <a:r>
              <a:rPr lang="en-US" dirty="0" err="1"/>
              <a:t>vsako</a:t>
            </a:r>
            <a:r>
              <a:rPr lang="en-US" dirty="0"/>
              <a:t> </a:t>
            </a:r>
            <a:r>
              <a:rPr lang="en-US" dirty="0" err="1"/>
              <a:t>leto</a:t>
            </a:r>
            <a:r>
              <a:rPr lang="en-US" dirty="0"/>
              <a:t> </a:t>
            </a:r>
            <a:r>
              <a:rPr lang="en-US" dirty="0" err="1"/>
              <a:t>kupi</a:t>
            </a:r>
            <a:r>
              <a:rPr lang="en-US" dirty="0"/>
              <a:t> </a:t>
            </a:r>
            <a:r>
              <a:rPr lang="en-US" dirty="0" err="1"/>
              <a:t>najnovejši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. Na </a:t>
            </a:r>
            <a:r>
              <a:rPr lang="en-US" dirty="0" err="1"/>
              <a:t>telefonu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produktivnost</a:t>
            </a:r>
            <a:r>
              <a:rPr lang="en-US" dirty="0"/>
              <a:t>,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/>
              <a:t>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organizira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pomembnejši</a:t>
            </a:r>
            <a:r>
              <a:rPr lang="en-US" dirty="0"/>
              <a:t> </a:t>
            </a:r>
            <a:r>
              <a:rPr lang="en-US" dirty="0" err="1"/>
              <a:t>dogodek</a:t>
            </a:r>
            <a:r>
              <a:rPr lang="en-US" dirty="0"/>
              <a:t> v google </a:t>
            </a:r>
            <a:r>
              <a:rPr lang="en-US" dirty="0" err="1"/>
              <a:t>calender</a:t>
            </a:r>
            <a:r>
              <a:rPr lang="en-US" dirty="0"/>
              <a:t>, in v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/>
              <a:t>Samo </a:t>
            </a:r>
            <a:r>
              <a:rPr lang="en-US" dirty="0" err="1"/>
              <a:t>Hočevar</a:t>
            </a:r>
            <a:r>
              <a:rPr lang="en-US" dirty="0"/>
              <a:t>, </a:t>
            </a:r>
            <a:r>
              <a:rPr lang="en-US" dirty="0" err="1"/>
              <a:t>je</a:t>
            </a:r>
            <a:r>
              <a:rPr lang="en-US" dirty="0"/>
              <a:t> 31 let star </a:t>
            </a:r>
            <a:r>
              <a:rPr lang="en-US" dirty="0" err="1"/>
              <a:t>oče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zaposlen</a:t>
            </a:r>
            <a:r>
              <a:rPr lang="en-US" dirty="0"/>
              <a:t> v </a:t>
            </a:r>
            <a:r>
              <a:rPr lang="en-US" dirty="0" err="1"/>
              <a:t>področju</a:t>
            </a:r>
            <a:r>
              <a:rPr lang="en-US" dirty="0"/>
              <a:t> </a:t>
            </a:r>
            <a:r>
              <a:rPr lang="en-US" dirty="0" err="1"/>
              <a:t>informatike</a:t>
            </a:r>
            <a:r>
              <a:rPr lang="en-US" dirty="0"/>
              <a:t>.  </a:t>
            </a:r>
            <a:r>
              <a:rPr lang="en-US" dirty="0" err="1"/>
              <a:t>Živi</a:t>
            </a:r>
            <a:r>
              <a:rPr lang="en-US" dirty="0"/>
              <a:t> v </a:t>
            </a:r>
            <a:r>
              <a:rPr lang="en-US" dirty="0" err="1"/>
              <a:t>hiši</a:t>
            </a:r>
            <a:r>
              <a:rPr lang="en-US" dirty="0"/>
              <a:t> v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izven</a:t>
            </a:r>
            <a:r>
              <a:rPr lang="en-US" dirty="0"/>
              <a:t> </a:t>
            </a:r>
            <a:r>
              <a:rPr lang="en-US" dirty="0" err="1"/>
              <a:t>Ljubljane</a:t>
            </a:r>
            <a:r>
              <a:rPr lang="en-US" dirty="0"/>
              <a:t>.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podrobno</a:t>
            </a:r>
            <a:r>
              <a:rPr lang="en-US" dirty="0"/>
              <a:t> 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funkcionira</a:t>
            </a:r>
            <a:r>
              <a:rPr lang="en-US" dirty="0"/>
              <a:t> </a:t>
            </a:r>
            <a:r>
              <a:rPr lang="en-US" dirty="0" err="1"/>
              <a:t>vsaka</a:t>
            </a:r>
            <a:r>
              <a:rPr lang="en-US" dirty="0"/>
              <a:t> </a:t>
            </a:r>
            <a:r>
              <a:rPr lang="en-US" dirty="0" err="1"/>
              <a:t>tehnološka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 in </a:t>
            </a:r>
            <a:r>
              <a:rPr lang="en-US" dirty="0" err="1"/>
              <a:t>aplikacija</a:t>
            </a:r>
            <a:r>
              <a:rPr lang="en-US" dirty="0"/>
              <a:t>, in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zelo</a:t>
            </a:r>
            <a:r>
              <a:rPr lang="en-US" dirty="0"/>
              <a:t> </a:t>
            </a:r>
            <a:r>
              <a:rPr lang="en-US" dirty="0" err="1"/>
              <a:t>navdušen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open source </a:t>
            </a:r>
            <a:r>
              <a:rPr lang="en-US" dirty="0" err="1"/>
              <a:t>rešitvami</a:t>
            </a:r>
            <a:r>
              <a:rPr lang="en-US" dirty="0"/>
              <a:t> in </a:t>
            </a:r>
            <a:r>
              <a:rPr lang="en-US" dirty="0" err="1"/>
              <a:t>programiranju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prejšni</a:t>
            </a:r>
            <a:r>
              <a:rPr lang="en-US" dirty="0"/>
              <a:t> </a:t>
            </a:r>
            <a:r>
              <a:rPr lang="en-US" dirty="0" err="1"/>
              <a:t>božič</a:t>
            </a:r>
            <a:r>
              <a:rPr lang="en-US" dirty="0"/>
              <a:t> </a:t>
            </a:r>
            <a:r>
              <a:rPr lang="en-US" dirty="0" err="1"/>
              <a:t>kupil</a:t>
            </a:r>
            <a:r>
              <a:rPr lang="en-US" dirty="0"/>
              <a:t> iPad, </a:t>
            </a:r>
            <a:r>
              <a:rPr lang="en-US" dirty="0" err="1"/>
              <a:t>delno</a:t>
            </a:r>
            <a:r>
              <a:rPr lang="en-US" dirty="0"/>
              <a:t> pa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ker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to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zanj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tablica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Aleks </a:t>
            </a:r>
            <a:r>
              <a:rPr lang="en-US" dirty="0" err="1">
                <a:solidFill>
                  <a:srgbClr val="404040"/>
                </a:solidFill>
              </a:rPr>
              <a:t>Kovač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26 let star </a:t>
            </a:r>
            <a:r>
              <a:rPr lang="en-US" dirty="0" err="1">
                <a:solidFill>
                  <a:srgbClr val="404040"/>
                </a:solidFill>
              </a:rPr>
              <a:t>ustanovitelj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startupa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19 mu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že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uspelo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sprogramirati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prvo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igro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za</a:t>
            </a:r>
            <a:r>
              <a:rPr lang="en-US" dirty="0">
                <a:solidFill>
                  <a:srgbClr val="404040"/>
                </a:solidFill>
              </a:rPr>
              <a:t> google play store in app store, </a:t>
            </a:r>
            <a:r>
              <a:rPr lang="en-US" dirty="0" err="1">
                <a:solidFill>
                  <a:srgbClr val="404040"/>
                </a:solidFill>
              </a:rPr>
              <a:t>pri</a:t>
            </a:r>
            <a:r>
              <a:rPr lang="en-US" dirty="0">
                <a:solidFill>
                  <a:srgbClr val="404040"/>
                </a:solidFill>
              </a:rPr>
              <a:t> 23 pa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s </a:t>
            </a:r>
            <a:r>
              <a:rPr lang="en-US" dirty="0" err="1">
                <a:solidFill>
                  <a:srgbClr val="404040"/>
                </a:solidFill>
              </a:rPr>
              <a:t>prijatelji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naredil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aplikacijo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je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čez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noč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postala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uspeh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na</a:t>
            </a:r>
            <a:r>
              <a:rPr lang="en-US" dirty="0">
                <a:solidFill>
                  <a:srgbClr val="404040"/>
                </a:solidFill>
              </a:rPr>
              <a:t> google play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 in app </a:t>
            </a:r>
            <a:r>
              <a:rPr lang="en-US" dirty="0" err="1">
                <a:solidFill>
                  <a:srgbClr val="404040"/>
                </a:solidFill>
              </a:rPr>
              <a:t>storu</a:t>
            </a:r>
            <a:r>
              <a:rPr lang="en-US" dirty="0">
                <a:solidFill>
                  <a:srgbClr val="404040"/>
                </a:solidFill>
              </a:rPr>
              <a:t>. Ima </a:t>
            </a:r>
            <a:r>
              <a:rPr lang="en-US" dirty="0" err="1">
                <a:solidFill>
                  <a:srgbClr val="404040"/>
                </a:solidFill>
              </a:rPr>
              <a:t>veliko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denarja</a:t>
            </a:r>
            <a:r>
              <a:rPr lang="en-US" dirty="0">
                <a:solidFill>
                  <a:srgbClr val="404040"/>
                </a:solidFill>
              </a:rPr>
              <a:t> in </a:t>
            </a:r>
            <a:r>
              <a:rPr lang="en-US" dirty="0" err="1">
                <a:solidFill>
                  <a:srgbClr val="404040"/>
                </a:solidFill>
              </a:rPr>
              <a:t>živi</a:t>
            </a:r>
            <a:r>
              <a:rPr lang="en-US" dirty="0">
                <a:solidFill>
                  <a:srgbClr val="404040"/>
                </a:solidFill>
              </a:rPr>
              <a:t> v </a:t>
            </a:r>
            <a:r>
              <a:rPr lang="en-US" dirty="0" err="1">
                <a:solidFill>
                  <a:srgbClr val="404040"/>
                </a:solidFill>
              </a:rPr>
              <a:t>veliki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razkošni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hiši</a:t>
            </a:r>
            <a:r>
              <a:rPr lang="en-US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298132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Širša javnost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sredine decembra</a:t>
            </a:r>
          </a:p>
          <a:p>
            <a:pPr lvl="1"/>
            <a:r>
              <a:rPr lang="sl-SI" dirty="0"/>
              <a:t>Prepoznavanje obraza</a:t>
            </a:r>
          </a:p>
          <a:p>
            <a:pPr lvl="1"/>
            <a:r>
              <a:rPr lang="sl-SI" dirty="0"/>
              <a:t>Pridobivanje podatkov iz spleta</a:t>
            </a:r>
          </a:p>
          <a:p>
            <a:pPr lvl="1"/>
            <a:r>
              <a:rPr lang="sl-SI" dirty="0"/>
              <a:t>Izpis podatkov</a:t>
            </a:r>
          </a:p>
          <a:p>
            <a:pPr lvl="1"/>
            <a:endParaRPr lang="sl-SI" dirty="0"/>
          </a:p>
          <a:p>
            <a:r>
              <a:rPr lang="sl-SI" dirty="0"/>
              <a:t>Do sredine januarja</a:t>
            </a:r>
          </a:p>
          <a:p>
            <a:pPr lvl="1"/>
            <a:r>
              <a:rPr lang="sl-SI" dirty="0"/>
              <a:t>Sestavljen produkt (okvir, steklo)</a:t>
            </a:r>
          </a:p>
          <a:p>
            <a:pPr lvl="1"/>
            <a:r>
              <a:rPr lang="sl-SI" dirty="0"/>
              <a:t>Združitev tehnologij</a:t>
            </a:r>
          </a:p>
          <a:p>
            <a:pPr lvl="1"/>
            <a:r>
              <a:rPr lang="sl-SI" dirty="0"/>
              <a:t>Prepoznavanje gest (rok)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81" y="2710249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235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Gladko</vt:lpstr>
      <vt:lpstr>MAGIC MIRROR</vt:lpstr>
      <vt:lpstr>Problemi</vt:lpstr>
      <vt:lpstr>Produkt</vt:lpstr>
      <vt:lpstr>Rešitev</vt:lpstr>
      <vt:lpstr>Prednosti</vt:lpstr>
      <vt:lpstr>Trg</vt:lpstr>
      <vt:lpstr>Fizične osebe</vt:lpstr>
      <vt:lpstr>Konkurenca</vt:lpstr>
      <vt:lpstr>Plani</vt:lpstr>
      <vt:lpstr>Investicija in cenovni model</vt:lpstr>
      <vt:lpstr>Skupina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37</cp:revision>
  <dcterms:created xsi:type="dcterms:W3CDTF">2017-11-25T14:20:03Z</dcterms:created>
  <dcterms:modified xsi:type="dcterms:W3CDTF">2018-01-08T07:35:57Z</dcterms:modified>
</cp:coreProperties>
</file>