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13. 12. 2017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err="1"/>
              <a:t>weAreWorking</a:t>
            </a:r>
            <a:r>
              <a:rPr lang="sl-SI"/>
              <a:t>@MagicMirrorCompany.si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Računalniški tehnik</a:t>
            </a:r>
          </a:p>
          <a:p>
            <a:r>
              <a:rPr lang="sl-SI" dirty="0"/>
              <a:t>Jan Rat  – Računalniški tehnik</a:t>
            </a:r>
          </a:p>
          <a:p>
            <a:r>
              <a:rPr lang="sl-SI" dirty="0"/>
              <a:t>Tilen </a:t>
            </a:r>
            <a:r>
              <a:rPr lang="sl-SI" dirty="0" err="1"/>
              <a:t>Burjek</a:t>
            </a:r>
            <a:r>
              <a:rPr lang="sl-SI" dirty="0"/>
              <a:t> - Računalniški tehnik</a:t>
            </a:r>
          </a:p>
          <a:p>
            <a:r>
              <a:rPr lang="sl-SI" dirty="0"/>
              <a:t>Žan Žagar  – Računalniški tehnik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Ljudje imajo premalo časa (uspešni še toliko manj)</a:t>
            </a:r>
          </a:p>
          <a:p>
            <a:r>
              <a:rPr lang="sl-SI" dirty="0"/>
              <a:t>Med urejanjem so telefoni nerodni (umivanje zob- voda)</a:t>
            </a:r>
          </a:p>
          <a:p>
            <a:endParaRPr lang="sl-SI" dirty="0"/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urnik,</a:t>
            </a:r>
          </a:p>
          <a:p>
            <a:r>
              <a:rPr lang="sl-SI" dirty="0"/>
              <a:t>vreme,</a:t>
            </a:r>
          </a:p>
          <a:p>
            <a:r>
              <a:rPr lang="sl-SI" dirty="0"/>
              <a:t>novice,</a:t>
            </a:r>
          </a:p>
          <a:p>
            <a:r>
              <a:rPr lang="sl-SI" dirty="0"/>
              <a:t>„karkoli“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</a:t>
            </a:r>
          </a:p>
          <a:p>
            <a:r>
              <a:rPr lang="sl-SI" dirty="0"/>
              <a:t>2017 - 8 milijonov $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1026" name="Picture 2" descr="https://i.gyazo.com/c654dfdfee1cee3152214f475db53b32.png">
            <a:extLst>
              <a:ext uri="{FF2B5EF4-FFF2-40B4-BE49-F238E27FC236}">
                <a16:creationId xmlns:a16="http://schemas.microsoft.com/office/drawing/2014/main" id="{5AD2ADF3-E359-4C43-94EA-5038F1C3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22" y="3122142"/>
            <a:ext cx="6243256" cy="25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Pametno ogledalo</a:t>
            </a:r>
          </a:p>
          <a:p>
            <a:r>
              <a:rPr lang="sl-SI" dirty="0"/>
              <a:t>(IRL predstavitev)</a:t>
            </a:r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 (prilagoditev informacij)</a:t>
            </a:r>
          </a:p>
          <a:p>
            <a:r>
              <a:rPr lang="sl-SI" dirty="0"/>
              <a:t>Prepoznavanje in nadzor z gestami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Eno leto:</a:t>
            </a:r>
          </a:p>
          <a:p>
            <a:r>
              <a:rPr lang="sl-SI" dirty="0"/>
              <a:t>Plača: 25 000 € * 4 osebe = 100 000 €</a:t>
            </a:r>
          </a:p>
          <a:p>
            <a:r>
              <a:rPr lang="sl-SI" dirty="0"/>
              <a:t>Izdelava izdelka: 250 € * 1000 izdelkov = 250 000 €</a:t>
            </a:r>
          </a:p>
          <a:p>
            <a:r>
              <a:rPr lang="sl-SI" dirty="0"/>
              <a:t>Najem prostora: 2000 € * 12 mesecev = 24 000 €</a:t>
            </a:r>
          </a:p>
          <a:p>
            <a:r>
              <a:rPr lang="sl-SI" dirty="0"/>
              <a:t>Ostali stroški (dobava, pošiljanje, oprema) ≈ 100 000 €</a:t>
            </a:r>
          </a:p>
          <a:p>
            <a:r>
              <a:rPr lang="sl-SI" dirty="0"/>
              <a:t>474 000 € ≈ 500 000 € investicije</a:t>
            </a:r>
          </a:p>
        </p:txBody>
      </p:sp>
    </p:spTree>
    <p:extLst>
      <p:ext uri="{BB962C8B-B14F-4D97-AF65-F5344CB8AC3E}">
        <p14:creationId xmlns:p14="http://schemas.microsoft.com/office/powerpoint/2010/main" val="1643241546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199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Gladko</vt:lpstr>
      <vt:lpstr>MAGIC MIRROR</vt:lpstr>
      <vt:lpstr>Skupina</vt:lpstr>
      <vt:lpstr>Problemi</vt:lpstr>
      <vt:lpstr>Rešitev</vt:lpstr>
      <vt:lpstr>Market</vt:lpstr>
      <vt:lpstr>Produkt</vt:lpstr>
      <vt:lpstr>Prednosti</vt:lpstr>
      <vt:lpstr>Plani</vt:lpstr>
      <vt:lpstr>Investicija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17</cp:revision>
  <dcterms:created xsi:type="dcterms:W3CDTF">2017-11-25T14:20:03Z</dcterms:created>
  <dcterms:modified xsi:type="dcterms:W3CDTF">2017-12-13T14:26:25Z</dcterms:modified>
</cp:coreProperties>
</file>