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15672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Dobava, 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Janez Novak (31 let 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</a:t>
            </a:r>
            <a:r>
              <a:rPr lang="sl-SI">
                <a:solidFill>
                  <a:schemeClr val="tx1"/>
                </a:solidFill>
              </a:rPr>
              <a:t>, ločena)</a:t>
            </a:r>
            <a:endParaRPr lang="sl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7676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Širša javnost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260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45</cp:revision>
  <dcterms:created xsi:type="dcterms:W3CDTF">2017-11-25T14:20:03Z</dcterms:created>
  <dcterms:modified xsi:type="dcterms:W3CDTF">2018-01-16T12:01:10Z</dcterms:modified>
</cp:coreProperties>
</file>