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0" r:id="rId5"/>
    <p:sldId id="261" r:id="rId6"/>
    <p:sldId id="259" r:id="rId7"/>
    <p:sldId id="258" r:id="rId8"/>
    <p:sldId id="267" r:id="rId9"/>
    <p:sldId id="268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sredine decembra</a:t>
            </a:r>
          </a:p>
          <a:p>
            <a:pPr lvl="1"/>
            <a:r>
              <a:rPr lang="sl-SI" dirty="0"/>
              <a:t>Prepoznavanje obraza</a:t>
            </a:r>
          </a:p>
          <a:p>
            <a:pPr lvl="1"/>
            <a:r>
              <a:rPr lang="sl-SI" dirty="0"/>
              <a:t>Pridobivanje podatkov iz spleta</a:t>
            </a:r>
          </a:p>
          <a:p>
            <a:pPr lvl="1"/>
            <a:r>
              <a:rPr lang="sl-SI" dirty="0"/>
              <a:t>Izpis podatkov</a:t>
            </a:r>
          </a:p>
          <a:p>
            <a:pPr lvl="1"/>
            <a:endParaRPr lang="sl-SI" dirty="0"/>
          </a:p>
          <a:p>
            <a:r>
              <a:rPr lang="sl-SI" dirty="0"/>
              <a:t>Do sredine januarja</a:t>
            </a:r>
          </a:p>
          <a:p>
            <a:pPr lvl="1"/>
            <a:r>
              <a:rPr lang="sl-SI" dirty="0"/>
              <a:t>Sestavljen produkt (okvir, steklo)</a:t>
            </a:r>
          </a:p>
          <a:p>
            <a:pPr lvl="1"/>
            <a:r>
              <a:rPr lang="sl-SI" dirty="0"/>
              <a:t>Združitev tehnologij</a:t>
            </a:r>
          </a:p>
          <a:p>
            <a:pPr lvl="1"/>
            <a:r>
              <a:rPr lang="sl-SI" dirty="0"/>
              <a:t>Prepoznavanje gest (rok)</a:t>
            </a:r>
          </a:p>
        </p:txBody>
      </p:sp>
      <p:pic>
        <p:nvPicPr>
          <p:cNvPr id="4100" name="Picture 4" descr="http://www.learnthe4ps.com/wp-content/uploads/2013/09/future-pl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81" y="2710249"/>
            <a:ext cx="3057141" cy="2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9BB-E120-4DC0-935C-9D2BAA6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 in cenovni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37219-2F11-46C6-BEB4-FD023D7B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15672"/>
              </p:ext>
            </p:extLst>
          </p:nvPr>
        </p:nvGraphicFramePr>
        <p:xfrm>
          <a:off x="677863" y="2160588"/>
          <a:ext cx="43806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Investicija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Količina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Plača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Izdelava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Dobava, pošiljanje, marketing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401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5B1A2F-6A5D-40E1-919A-E2BAF6EBF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95949"/>
              </p:ext>
            </p:extLst>
          </p:nvPr>
        </p:nvGraphicFramePr>
        <p:xfrm>
          <a:off x="5192538" y="2160588"/>
          <a:ext cx="4380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Dohodki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na izdelek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info@MagicMirror.si</a:t>
            </a:r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Premalo časa - zjutraj</a:t>
            </a:r>
          </a:p>
          <a:p>
            <a:r>
              <a:rPr lang="sl-SI" dirty="0"/>
              <a:t>Med urejanjem telefoni nerodni</a:t>
            </a:r>
          </a:p>
          <a:p>
            <a:r>
              <a:rPr lang="sl-SI" dirty="0"/>
              <a:t>Ogledala tehnološko ne-razvita</a:t>
            </a:r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</a:t>
            </a:r>
          </a:p>
          <a:p>
            <a:r>
              <a:rPr lang="sl-SI" dirty="0"/>
              <a:t>Vreme</a:t>
            </a:r>
          </a:p>
          <a:p>
            <a:r>
              <a:rPr lang="sl-SI" dirty="0"/>
              <a:t>Novice</a:t>
            </a:r>
          </a:p>
          <a:p>
            <a:r>
              <a:rPr lang="sl-SI" dirty="0"/>
              <a:t>Dogodke</a:t>
            </a:r>
          </a:p>
          <a:p>
            <a:r>
              <a:rPr lang="sl-SI" dirty="0"/>
              <a:t>„karkoli“ (dodatki)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Pametno ogledalo, ki se ga da modificirati.</a:t>
            </a:r>
          </a:p>
          <a:p>
            <a:r>
              <a:rPr lang="sl-SI" dirty="0"/>
              <a:t>(IRL video predstavitev)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</a:t>
            </a:r>
          </a:p>
          <a:p>
            <a:r>
              <a:rPr lang="sl-SI" dirty="0"/>
              <a:t>Nadzor z gestami</a:t>
            </a:r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Rač. Tehnik – programiranje</a:t>
            </a:r>
          </a:p>
          <a:p>
            <a:r>
              <a:rPr lang="sl-SI" dirty="0"/>
              <a:t>Žan Žagar  – Rač. Tehnik - programiranje</a:t>
            </a:r>
          </a:p>
          <a:p>
            <a:r>
              <a:rPr lang="sl-SI" dirty="0"/>
              <a:t>Jan Rat  – Rač. Tehnik - marketing</a:t>
            </a:r>
          </a:p>
          <a:p>
            <a:r>
              <a:rPr lang="sl-SI" dirty="0"/>
              <a:t>Tilen Burjek – Rač. Tehnik - design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Evropa</a:t>
            </a:r>
          </a:p>
          <a:p>
            <a:r>
              <a:rPr lang="sl-SI" dirty="0"/>
              <a:t>2 milijona pametnih domov (amazon echo, digitalno povezane naprave)</a:t>
            </a:r>
          </a:p>
          <a:p>
            <a:r>
              <a:rPr lang="sl-SI" dirty="0"/>
              <a:t>2018 – 8 milijonov €</a:t>
            </a:r>
          </a:p>
          <a:p>
            <a:r>
              <a:rPr lang="sl-SI" dirty="0"/>
              <a:t>Prihodnost:</a:t>
            </a:r>
          </a:p>
          <a:p>
            <a:pPr lvl="1"/>
            <a:r>
              <a:rPr lang="sl-SI" dirty="0"/>
              <a:t>Prodaja licence (frizerji, hoteli)</a:t>
            </a:r>
          </a:p>
          <a:p>
            <a:pPr lvl="1"/>
            <a:r>
              <a:rPr lang="sl-SI" dirty="0"/>
              <a:t>Mesečna naročnina</a:t>
            </a:r>
          </a:p>
          <a:p>
            <a:r>
              <a:rPr lang="sl-SI" dirty="0"/>
              <a:t>Spletni oglasi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google</a:t>
            </a:r>
            <a:r>
              <a:rPr lang="sl-SI" dirty="0"/>
              <a:t> ad-</a:t>
            </a:r>
            <a:r>
              <a:rPr lang="sl-SI" dirty="0" err="1"/>
              <a:t>sense</a:t>
            </a:r>
            <a:r>
              <a:rPr lang="sl-SI" dirty="0"/>
              <a:t>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2D9F-1FD4-45CA-9935-9F1ED218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1" y="3975755"/>
            <a:ext cx="6346086" cy="26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9E-DF55-423C-8C64-C8ED17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Fizične</a:t>
            </a:r>
            <a:r>
              <a:rPr lang="en-US" dirty="0"/>
              <a:t> </a:t>
            </a:r>
            <a:r>
              <a:rPr lang="en-US" dirty="0" err="1"/>
              <a:t>osebe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09D-37E5-4236-81BC-599D169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Janez Novak (31 let , poročen)</a:t>
            </a:r>
          </a:p>
          <a:p>
            <a:r>
              <a:rPr lang="sl-SI" dirty="0">
                <a:solidFill>
                  <a:schemeClr val="tx1"/>
                </a:solidFill>
              </a:rPr>
              <a:t>Metka Kranjc (29 let</a:t>
            </a:r>
            <a:r>
              <a:rPr lang="sl-SI">
                <a:solidFill>
                  <a:schemeClr val="tx1"/>
                </a:solidFill>
              </a:rPr>
              <a:t>, ločena)</a:t>
            </a:r>
            <a:endParaRPr lang="sl-S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51C-5CA1-4F8B-8AFC-9E56D98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D1D10-2F83-4E02-B03F-40BF3BA2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36428"/>
              </p:ext>
            </p:extLst>
          </p:nvPr>
        </p:nvGraphicFramePr>
        <p:xfrm>
          <a:off x="677862" y="2160588"/>
          <a:ext cx="7350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01">
                  <a:extLst>
                    <a:ext uri="{9D8B030D-6E8A-4147-A177-3AD203B41FA5}">
                      <a16:colId xmlns:a16="http://schemas.microsoft.com/office/drawing/2014/main" val="2970268357"/>
                    </a:ext>
                  </a:extLst>
                </a:gridCol>
                <a:gridCol w="3675201">
                  <a:extLst>
                    <a:ext uri="{9D8B030D-6E8A-4147-A177-3AD203B41FA5}">
                      <a16:colId xmlns:a16="http://schemas.microsoft.com/office/drawing/2014/main" val="998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Podjetje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Twowaymirrors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Razvijalci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Keonn</a:t>
                      </a:r>
                      <a:r>
                        <a:rPr lang="en-US" dirty="0"/>
                        <a:t> smart mirrors 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Magicmirror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Evervuetv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Pametna televizija na dotik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Podobno našemu – ne aktivno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6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Naš 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Domovi - Kopalnice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8648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259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Gladko</vt:lpstr>
      <vt:lpstr>MAGIC MIRROR</vt:lpstr>
      <vt:lpstr>Problemi</vt:lpstr>
      <vt:lpstr>Rešitev</vt:lpstr>
      <vt:lpstr>Produkt</vt:lpstr>
      <vt:lpstr>Prednosti</vt:lpstr>
      <vt:lpstr>Skupina</vt:lpstr>
      <vt:lpstr>Trg</vt:lpstr>
      <vt:lpstr>Fizične osebe</vt:lpstr>
      <vt:lpstr>Konkurenca</vt:lpstr>
      <vt:lpstr>Plani</vt:lpstr>
      <vt:lpstr>Investicija in cenovni model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46</cp:revision>
  <dcterms:created xsi:type="dcterms:W3CDTF">2017-11-25T14:20:03Z</dcterms:created>
  <dcterms:modified xsi:type="dcterms:W3CDTF">2018-01-16T12:03:20Z</dcterms:modified>
</cp:coreProperties>
</file>