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69" r:id="rId4"/>
    <p:sldId id="266" r:id="rId5"/>
    <p:sldId id="267" r:id="rId6"/>
    <p:sldId id="268" r:id="rId7"/>
    <p:sldId id="258" r:id="rId8"/>
    <p:sldId id="259" r:id="rId9"/>
    <p:sldId id="273" r:id="rId10"/>
    <p:sldId id="265" r:id="rId11"/>
    <p:sldId id="261" r:id="rId12"/>
    <p:sldId id="262" r:id="rId13"/>
    <p:sldId id="263" r:id="rId14"/>
    <p:sldId id="270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6ACFF-1519-4EC9-BEAB-FBA551018F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EA98925-A5AD-4B17-BA0E-606E18DEDEB4}">
      <dgm:prSet phldrT="[Текст]"/>
      <dgm:spPr/>
      <dgm:t>
        <a:bodyPr/>
        <a:lstStyle/>
        <a:p>
          <a:r>
            <a:rPr lang="ru-RU" dirty="0" smtClean="0"/>
            <a:t>Дискретизация</a:t>
          </a:r>
          <a:endParaRPr lang="ru-RU" dirty="0"/>
        </a:p>
      </dgm:t>
    </dgm:pt>
    <dgm:pt modelId="{077DFC47-3228-4F9B-BB24-4C6E00369F6E}" type="parTrans" cxnId="{9FDE104B-55F0-4A89-BE35-11D798B567D7}">
      <dgm:prSet/>
      <dgm:spPr/>
      <dgm:t>
        <a:bodyPr/>
        <a:lstStyle/>
        <a:p>
          <a:endParaRPr lang="ru-RU"/>
        </a:p>
      </dgm:t>
    </dgm:pt>
    <dgm:pt modelId="{41B2814D-0427-44E9-8F0F-0C4D9F98A8B4}" type="sibTrans" cxnId="{9FDE104B-55F0-4A89-BE35-11D798B567D7}">
      <dgm:prSet/>
      <dgm:spPr/>
      <dgm:t>
        <a:bodyPr/>
        <a:lstStyle/>
        <a:p>
          <a:endParaRPr lang="ru-RU"/>
        </a:p>
      </dgm:t>
    </dgm:pt>
    <dgm:pt modelId="{3A0F3149-DF70-443C-8EF6-9C149B1AE514}">
      <dgm:prSet phldrT="[Текст]"/>
      <dgm:spPr/>
      <dgm:t>
        <a:bodyPr/>
        <a:lstStyle/>
        <a:p>
          <a:r>
            <a:rPr lang="ru-RU" dirty="0" smtClean="0"/>
            <a:t>Импульсное управление</a:t>
          </a:r>
          <a:endParaRPr lang="ru-RU" dirty="0"/>
        </a:p>
      </dgm:t>
    </dgm:pt>
    <dgm:pt modelId="{30983276-A8EA-4940-9FDA-3BEB45EB75F9}" type="parTrans" cxnId="{82447815-4E15-4778-9BC6-0AA4CFDAA5FE}">
      <dgm:prSet/>
      <dgm:spPr/>
      <dgm:t>
        <a:bodyPr/>
        <a:lstStyle/>
        <a:p>
          <a:endParaRPr lang="ru-RU"/>
        </a:p>
      </dgm:t>
    </dgm:pt>
    <dgm:pt modelId="{D78A95C0-E8D6-4BF6-BF54-09100935272A}" type="sibTrans" cxnId="{82447815-4E15-4778-9BC6-0AA4CFDAA5FE}">
      <dgm:prSet/>
      <dgm:spPr/>
      <dgm:t>
        <a:bodyPr/>
        <a:lstStyle/>
        <a:p>
          <a:endParaRPr lang="ru-RU"/>
        </a:p>
      </dgm:t>
    </dgm:pt>
    <dgm:pt modelId="{A075BAD2-92E2-4529-A3B8-4DD6E6C570C1}">
      <dgm:prSet phldrT="[Текст]"/>
      <dgm:spPr/>
      <dgm:t>
        <a:bodyPr/>
        <a:lstStyle/>
        <a:p>
          <a:r>
            <a:rPr lang="ru-RU" dirty="0" smtClean="0"/>
            <a:t>Релейное управление</a:t>
          </a:r>
          <a:endParaRPr lang="ru-RU" dirty="0"/>
        </a:p>
      </dgm:t>
    </dgm:pt>
    <dgm:pt modelId="{6B870F69-CD41-4345-9C16-EAF3A5AC2F83}" type="parTrans" cxnId="{B47795DC-AB13-4B9D-90CE-A5ABD560987B}">
      <dgm:prSet/>
      <dgm:spPr/>
      <dgm:t>
        <a:bodyPr/>
        <a:lstStyle/>
        <a:p>
          <a:endParaRPr lang="ru-RU"/>
        </a:p>
      </dgm:t>
    </dgm:pt>
    <dgm:pt modelId="{433436C4-91AE-4005-8A73-FDD215BFAC47}" type="sibTrans" cxnId="{B47795DC-AB13-4B9D-90CE-A5ABD560987B}">
      <dgm:prSet/>
      <dgm:spPr/>
      <dgm:t>
        <a:bodyPr/>
        <a:lstStyle/>
        <a:p>
          <a:endParaRPr lang="ru-RU"/>
        </a:p>
      </dgm:t>
    </dgm:pt>
    <dgm:pt modelId="{A45E9A02-2609-4020-BE5A-11B5B7985D59}" type="pres">
      <dgm:prSet presAssocID="{23D6ACFF-1519-4EC9-BEAB-FBA551018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2A666D9-5D93-4CFF-A0C7-650C982D971C}" type="pres">
      <dgm:prSet presAssocID="{EEA98925-A5AD-4B17-BA0E-606E18DEDEB4}" presName="hierRoot1" presStyleCnt="0">
        <dgm:presLayoutVars>
          <dgm:hierBranch val="init"/>
        </dgm:presLayoutVars>
      </dgm:prSet>
      <dgm:spPr/>
    </dgm:pt>
    <dgm:pt modelId="{2D29CA51-60B4-4DAA-AB2A-8BA04066DB9A}" type="pres">
      <dgm:prSet presAssocID="{EEA98925-A5AD-4B17-BA0E-606E18DEDEB4}" presName="rootComposite1" presStyleCnt="0"/>
      <dgm:spPr/>
    </dgm:pt>
    <dgm:pt modelId="{F0B2950E-313F-49FC-82ED-AE1795ED222F}" type="pres">
      <dgm:prSet presAssocID="{EEA98925-A5AD-4B17-BA0E-606E18DEDEB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AA0491-46AC-47B9-9415-DFD3FDDBB917}" type="pres">
      <dgm:prSet presAssocID="{EEA98925-A5AD-4B17-BA0E-606E18DEDEB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8546EF98-9D46-4283-8618-382E1271613F}" type="pres">
      <dgm:prSet presAssocID="{EEA98925-A5AD-4B17-BA0E-606E18DEDEB4}" presName="hierChild2" presStyleCnt="0"/>
      <dgm:spPr/>
    </dgm:pt>
    <dgm:pt modelId="{891E148C-53CA-48F9-AFD3-7E5C026C5E47}" type="pres">
      <dgm:prSet presAssocID="{30983276-A8EA-4940-9FDA-3BEB45EB75F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CA63DBBE-0BFD-4F18-8B12-FB9CB98907FB}" type="pres">
      <dgm:prSet presAssocID="{3A0F3149-DF70-443C-8EF6-9C149B1AE514}" presName="hierRoot2" presStyleCnt="0">
        <dgm:presLayoutVars>
          <dgm:hierBranch val="init"/>
        </dgm:presLayoutVars>
      </dgm:prSet>
      <dgm:spPr/>
    </dgm:pt>
    <dgm:pt modelId="{528E3E4D-E56C-4B03-AE50-A494CE77717D}" type="pres">
      <dgm:prSet presAssocID="{3A0F3149-DF70-443C-8EF6-9C149B1AE514}" presName="rootComposite" presStyleCnt="0"/>
      <dgm:spPr/>
    </dgm:pt>
    <dgm:pt modelId="{836B10C2-9B88-4D82-80DE-449510A99984}" type="pres">
      <dgm:prSet presAssocID="{3A0F3149-DF70-443C-8EF6-9C149B1AE51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F6155C-89F8-486C-82BD-D5A2DF9A3B99}" type="pres">
      <dgm:prSet presAssocID="{3A0F3149-DF70-443C-8EF6-9C149B1AE514}" presName="rootConnector" presStyleLbl="node2" presStyleIdx="0" presStyleCnt="2"/>
      <dgm:spPr/>
      <dgm:t>
        <a:bodyPr/>
        <a:lstStyle/>
        <a:p>
          <a:endParaRPr lang="ru-RU"/>
        </a:p>
      </dgm:t>
    </dgm:pt>
    <dgm:pt modelId="{FECE64A5-4045-4FBC-8A0F-E4A63A42E58D}" type="pres">
      <dgm:prSet presAssocID="{3A0F3149-DF70-443C-8EF6-9C149B1AE514}" presName="hierChild4" presStyleCnt="0"/>
      <dgm:spPr/>
    </dgm:pt>
    <dgm:pt modelId="{E4D03636-D5EC-4ED1-A743-FA0303CC49F6}" type="pres">
      <dgm:prSet presAssocID="{3A0F3149-DF70-443C-8EF6-9C149B1AE514}" presName="hierChild5" presStyleCnt="0"/>
      <dgm:spPr/>
    </dgm:pt>
    <dgm:pt modelId="{8BC7860F-27DB-479E-B451-2458E18C51BE}" type="pres">
      <dgm:prSet presAssocID="{6B870F69-CD41-4345-9C16-EAF3A5AC2F83}" presName="Name37" presStyleLbl="parChTrans1D2" presStyleIdx="1" presStyleCnt="2"/>
      <dgm:spPr/>
      <dgm:t>
        <a:bodyPr/>
        <a:lstStyle/>
        <a:p>
          <a:endParaRPr lang="ru-RU"/>
        </a:p>
      </dgm:t>
    </dgm:pt>
    <dgm:pt modelId="{CD51F508-0032-434E-A139-BF039FB9C18A}" type="pres">
      <dgm:prSet presAssocID="{A075BAD2-92E2-4529-A3B8-4DD6E6C570C1}" presName="hierRoot2" presStyleCnt="0">
        <dgm:presLayoutVars>
          <dgm:hierBranch val="init"/>
        </dgm:presLayoutVars>
      </dgm:prSet>
      <dgm:spPr/>
    </dgm:pt>
    <dgm:pt modelId="{3C699CA6-3437-42D0-B483-A63F8424C138}" type="pres">
      <dgm:prSet presAssocID="{A075BAD2-92E2-4529-A3B8-4DD6E6C570C1}" presName="rootComposite" presStyleCnt="0"/>
      <dgm:spPr/>
    </dgm:pt>
    <dgm:pt modelId="{DB21BB92-66D8-4912-87B3-02D9CC80D07E}" type="pres">
      <dgm:prSet presAssocID="{A075BAD2-92E2-4529-A3B8-4DD6E6C570C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8D98EAA-1C69-4E5F-9A2A-FDFD1B9050C0}" type="pres">
      <dgm:prSet presAssocID="{A075BAD2-92E2-4529-A3B8-4DD6E6C570C1}" presName="rootConnector" presStyleLbl="node2" presStyleIdx="1" presStyleCnt="2"/>
      <dgm:spPr/>
      <dgm:t>
        <a:bodyPr/>
        <a:lstStyle/>
        <a:p>
          <a:endParaRPr lang="ru-RU"/>
        </a:p>
      </dgm:t>
    </dgm:pt>
    <dgm:pt modelId="{389E35E3-CA11-4313-A7F5-AC2D8F479E1C}" type="pres">
      <dgm:prSet presAssocID="{A075BAD2-92E2-4529-A3B8-4DD6E6C570C1}" presName="hierChild4" presStyleCnt="0"/>
      <dgm:spPr/>
    </dgm:pt>
    <dgm:pt modelId="{04ACF1B8-470D-4C8F-A190-AF1CCAD4E62F}" type="pres">
      <dgm:prSet presAssocID="{A075BAD2-92E2-4529-A3B8-4DD6E6C570C1}" presName="hierChild5" presStyleCnt="0"/>
      <dgm:spPr/>
    </dgm:pt>
    <dgm:pt modelId="{D3582B06-6633-4869-968A-F8E454D22D6B}" type="pres">
      <dgm:prSet presAssocID="{EEA98925-A5AD-4B17-BA0E-606E18DEDEB4}" presName="hierChild3" presStyleCnt="0"/>
      <dgm:spPr/>
    </dgm:pt>
  </dgm:ptLst>
  <dgm:cxnLst>
    <dgm:cxn modelId="{82447815-4E15-4778-9BC6-0AA4CFDAA5FE}" srcId="{EEA98925-A5AD-4B17-BA0E-606E18DEDEB4}" destId="{3A0F3149-DF70-443C-8EF6-9C149B1AE514}" srcOrd="0" destOrd="0" parTransId="{30983276-A8EA-4940-9FDA-3BEB45EB75F9}" sibTransId="{D78A95C0-E8D6-4BF6-BF54-09100935272A}"/>
    <dgm:cxn modelId="{9FDE104B-55F0-4A89-BE35-11D798B567D7}" srcId="{23D6ACFF-1519-4EC9-BEAB-FBA551018F76}" destId="{EEA98925-A5AD-4B17-BA0E-606E18DEDEB4}" srcOrd="0" destOrd="0" parTransId="{077DFC47-3228-4F9B-BB24-4C6E00369F6E}" sibTransId="{41B2814D-0427-44E9-8F0F-0C4D9F98A8B4}"/>
    <dgm:cxn modelId="{30026ED5-B331-420B-ACB1-431D208AE452}" type="presOf" srcId="{A075BAD2-92E2-4529-A3B8-4DD6E6C570C1}" destId="{A8D98EAA-1C69-4E5F-9A2A-FDFD1B9050C0}" srcOrd="1" destOrd="0" presId="urn:microsoft.com/office/officeart/2005/8/layout/orgChart1"/>
    <dgm:cxn modelId="{60F38E90-4553-4126-A081-07C60A94F64B}" type="presOf" srcId="{EEA98925-A5AD-4B17-BA0E-606E18DEDEB4}" destId="{F0B2950E-313F-49FC-82ED-AE1795ED222F}" srcOrd="0" destOrd="0" presId="urn:microsoft.com/office/officeart/2005/8/layout/orgChart1"/>
    <dgm:cxn modelId="{A45C2763-7E27-4EB8-A07D-190FDE001FE9}" type="presOf" srcId="{3A0F3149-DF70-443C-8EF6-9C149B1AE514}" destId="{4EF6155C-89F8-486C-82BD-D5A2DF9A3B99}" srcOrd="1" destOrd="0" presId="urn:microsoft.com/office/officeart/2005/8/layout/orgChart1"/>
    <dgm:cxn modelId="{02E0A62C-539B-451C-8288-306DE7F6DB2D}" type="presOf" srcId="{6B870F69-CD41-4345-9C16-EAF3A5AC2F83}" destId="{8BC7860F-27DB-479E-B451-2458E18C51BE}" srcOrd="0" destOrd="0" presId="urn:microsoft.com/office/officeart/2005/8/layout/orgChart1"/>
    <dgm:cxn modelId="{B47795DC-AB13-4B9D-90CE-A5ABD560987B}" srcId="{EEA98925-A5AD-4B17-BA0E-606E18DEDEB4}" destId="{A075BAD2-92E2-4529-A3B8-4DD6E6C570C1}" srcOrd="1" destOrd="0" parTransId="{6B870F69-CD41-4345-9C16-EAF3A5AC2F83}" sibTransId="{433436C4-91AE-4005-8A73-FDD215BFAC47}"/>
    <dgm:cxn modelId="{B035A893-E4CD-4BEC-A730-56F00E90A100}" type="presOf" srcId="{23D6ACFF-1519-4EC9-BEAB-FBA551018F76}" destId="{A45E9A02-2609-4020-BE5A-11B5B7985D59}" srcOrd="0" destOrd="0" presId="urn:microsoft.com/office/officeart/2005/8/layout/orgChart1"/>
    <dgm:cxn modelId="{7848F21E-3B9D-4837-9631-D9B2F5B296DF}" type="presOf" srcId="{3A0F3149-DF70-443C-8EF6-9C149B1AE514}" destId="{836B10C2-9B88-4D82-80DE-449510A99984}" srcOrd="0" destOrd="0" presId="urn:microsoft.com/office/officeart/2005/8/layout/orgChart1"/>
    <dgm:cxn modelId="{5B592056-C1FB-4FF6-BC92-35743BD4298B}" type="presOf" srcId="{30983276-A8EA-4940-9FDA-3BEB45EB75F9}" destId="{891E148C-53CA-48F9-AFD3-7E5C026C5E47}" srcOrd="0" destOrd="0" presId="urn:microsoft.com/office/officeart/2005/8/layout/orgChart1"/>
    <dgm:cxn modelId="{FE6EE039-E8B6-4CB9-8F2A-22B4EFE764F5}" type="presOf" srcId="{A075BAD2-92E2-4529-A3B8-4DD6E6C570C1}" destId="{DB21BB92-66D8-4912-87B3-02D9CC80D07E}" srcOrd="0" destOrd="0" presId="urn:microsoft.com/office/officeart/2005/8/layout/orgChart1"/>
    <dgm:cxn modelId="{99EE2E67-DD72-4C8C-93A8-BBAE91246CF3}" type="presOf" srcId="{EEA98925-A5AD-4B17-BA0E-606E18DEDEB4}" destId="{DEAA0491-46AC-47B9-9415-DFD3FDDBB917}" srcOrd="1" destOrd="0" presId="urn:microsoft.com/office/officeart/2005/8/layout/orgChart1"/>
    <dgm:cxn modelId="{7BC00474-5BCA-4512-B388-0BA9AA76A9F6}" type="presParOf" srcId="{A45E9A02-2609-4020-BE5A-11B5B7985D59}" destId="{62A666D9-5D93-4CFF-A0C7-650C982D971C}" srcOrd="0" destOrd="0" presId="urn:microsoft.com/office/officeart/2005/8/layout/orgChart1"/>
    <dgm:cxn modelId="{23C55B45-E99E-4971-A81D-F448751F324C}" type="presParOf" srcId="{62A666D9-5D93-4CFF-A0C7-650C982D971C}" destId="{2D29CA51-60B4-4DAA-AB2A-8BA04066DB9A}" srcOrd="0" destOrd="0" presId="urn:microsoft.com/office/officeart/2005/8/layout/orgChart1"/>
    <dgm:cxn modelId="{5287550B-BE93-4CF1-9173-5D6C6DBA4686}" type="presParOf" srcId="{2D29CA51-60B4-4DAA-AB2A-8BA04066DB9A}" destId="{F0B2950E-313F-49FC-82ED-AE1795ED222F}" srcOrd="0" destOrd="0" presId="urn:microsoft.com/office/officeart/2005/8/layout/orgChart1"/>
    <dgm:cxn modelId="{5E8FABC7-2577-4B3C-8735-826BBB99D242}" type="presParOf" srcId="{2D29CA51-60B4-4DAA-AB2A-8BA04066DB9A}" destId="{DEAA0491-46AC-47B9-9415-DFD3FDDBB917}" srcOrd="1" destOrd="0" presId="urn:microsoft.com/office/officeart/2005/8/layout/orgChart1"/>
    <dgm:cxn modelId="{3E68E711-76BA-4BBA-A135-14B9DB3465A4}" type="presParOf" srcId="{62A666D9-5D93-4CFF-A0C7-650C982D971C}" destId="{8546EF98-9D46-4283-8618-382E1271613F}" srcOrd="1" destOrd="0" presId="urn:microsoft.com/office/officeart/2005/8/layout/orgChart1"/>
    <dgm:cxn modelId="{A58EBCC0-BD6C-47A1-AF11-EE10D9AACD28}" type="presParOf" srcId="{8546EF98-9D46-4283-8618-382E1271613F}" destId="{891E148C-53CA-48F9-AFD3-7E5C026C5E47}" srcOrd="0" destOrd="0" presId="urn:microsoft.com/office/officeart/2005/8/layout/orgChart1"/>
    <dgm:cxn modelId="{D05B8498-ABE3-4682-BEB5-E839F08A3977}" type="presParOf" srcId="{8546EF98-9D46-4283-8618-382E1271613F}" destId="{CA63DBBE-0BFD-4F18-8B12-FB9CB98907FB}" srcOrd="1" destOrd="0" presId="urn:microsoft.com/office/officeart/2005/8/layout/orgChart1"/>
    <dgm:cxn modelId="{83411163-6382-489C-950E-5836E494CA58}" type="presParOf" srcId="{CA63DBBE-0BFD-4F18-8B12-FB9CB98907FB}" destId="{528E3E4D-E56C-4B03-AE50-A494CE77717D}" srcOrd="0" destOrd="0" presId="urn:microsoft.com/office/officeart/2005/8/layout/orgChart1"/>
    <dgm:cxn modelId="{05D9326D-4389-4496-83F3-D0AC236BB125}" type="presParOf" srcId="{528E3E4D-E56C-4B03-AE50-A494CE77717D}" destId="{836B10C2-9B88-4D82-80DE-449510A99984}" srcOrd="0" destOrd="0" presId="urn:microsoft.com/office/officeart/2005/8/layout/orgChart1"/>
    <dgm:cxn modelId="{C68CA691-B174-45FB-A832-B9D618A8F397}" type="presParOf" srcId="{528E3E4D-E56C-4B03-AE50-A494CE77717D}" destId="{4EF6155C-89F8-486C-82BD-D5A2DF9A3B99}" srcOrd="1" destOrd="0" presId="urn:microsoft.com/office/officeart/2005/8/layout/orgChart1"/>
    <dgm:cxn modelId="{096BD8F0-612C-4595-B7AE-D568B50F8735}" type="presParOf" srcId="{CA63DBBE-0BFD-4F18-8B12-FB9CB98907FB}" destId="{FECE64A5-4045-4FBC-8A0F-E4A63A42E58D}" srcOrd="1" destOrd="0" presId="urn:microsoft.com/office/officeart/2005/8/layout/orgChart1"/>
    <dgm:cxn modelId="{45953A74-8CD5-444C-961F-39E8757455FF}" type="presParOf" srcId="{CA63DBBE-0BFD-4F18-8B12-FB9CB98907FB}" destId="{E4D03636-D5EC-4ED1-A743-FA0303CC49F6}" srcOrd="2" destOrd="0" presId="urn:microsoft.com/office/officeart/2005/8/layout/orgChart1"/>
    <dgm:cxn modelId="{C011B94E-E8FD-49F9-B071-BCE5CC23BFFB}" type="presParOf" srcId="{8546EF98-9D46-4283-8618-382E1271613F}" destId="{8BC7860F-27DB-479E-B451-2458E18C51BE}" srcOrd="2" destOrd="0" presId="urn:microsoft.com/office/officeart/2005/8/layout/orgChart1"/>
    <dgm:cxn modelId="{ACFF9F9B-3026-46A6-9B6F-22A35D61C9A4}" type="presParOf" srcId="{8546EF98-9D46-4283-8618-382E1271613F}" destId="{CD51F508-0032-434E-A139-BF039FB9C18A}" srcOrd="3" destOrd="0" presId="urn:microsoft.com/office/officeart/2005/8/layout/orgChart1"/>
    <dgm:cxn modelId="{2D00B0D8-F700-4A57-B37E-908808A210CB}" type="presParOf" srcId="{CD51F508-0032-434E-A139-BF039FB9C18A}" destId="{3C699CA6-3437-42D0-B483-A63F8424C138}" srcOrd="0" destOrd="0" presId="urn:microsoft.com/office/officeart/2005/8/layout/orgChart1"/>
    <dgm:cxn modelId="{6DE1FCB9-F7BD-4929-B6FC-64258687DFF2}" type="presParOf" srcId="{3C699CA6-3437-42D0-B483-A63F8424C138}" destId="{DB21BB92-66D8-4912-87B3-02D9CC80D07E}" srcOrd="0" destOrd="0" presId="urn:microsoft.com/office/officeart/2005/8/layout/orgChart1"/>
    <dgm:cxn modelId="{CA30DBD8-27FD-4CFC-89A1-FF3DDA2AA76B}" type="presParOf" srcId="{3C699CA6-3437-42D0-B483-A63F8424C138}" destId="{A8D98EAA-1C69-4E5F-9A2A-FDFD1B9050C0}" srcOrd="1" destOrd="0" presId="urn:microsoft.com/office/officeart/2005/8/layout/orgChart1"/>
    <dgm:cxn modelId="{2CB10851-A7B8-4F08-9165-67B67580C667}" type="presParOf" srcId="{CD51F508-0032-434E-A139-BF039FB9C18A}" destId="{389E35E3-CA11-4313-A7F5-AC2D8F479E1C}" srcOrd="1" destOrd="0" presId="urn:microsoft.com/office/officeart/2005/8/layout/orgChart1"/>
    <dgm:cxn modelId="{A7338695-F68C-4798-B909-9970F651325A}" type="presParOf" srcId="{CD51F508-0032-434E-A139-BF039FB9C18A}" destId="{04ACF1B8-470D-4C8F-A190-AF1CCAD4E62F}" srcOrd="2" destOrd="0" presId="urn:microsoft.com/office/officeart/2005/8/layout/orgChart1"/>
    <dgm:cxn modelId="{833D9C3B-A681-4D16-A9BC-AC669117E482}" type="presParOf" srcId="{62A666D9-5D93-4CFF-A0C7-650C982D971C}" destId="{D3582B06-6633-4869-968A-F8E454D22D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F5530-44BD-4EA7-A934-72E72B64DC3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29CB64-A20F-49C0-AC8C-5ABC3A44A1FD}">
      <dgm:prSet phldrT="[Текст]"/>
      <dgm:spPr/>
      <dgm:t>
        <a:bodyPr/>
        <a:lstStyle/>
        <a:p>
          <a:r>
            <a:rPr lang="ru-RU" dirty="0" smtClean="0"/>
            <a:t>Методы решения каждой из систем</a:t>
          </a:r>
          <a:endParaRPr lang="ru-RU" dirty="0"/>
        </a:p>
      </dgm:t>
    </dgm:pt>
    <dgm:pt modelId="{1EB5A84C-727C-4684-95CF-046F4BEE71FD}" type="parTrans" cxnId="{1063EE12-4909-41B3-BE88-7C6D5629A591}">
      <dgm:prSet/>
      <dgm:spPr/>
      <dgm:t>
        <a:bodyPr/>
        <a:lstStyle/>
        <a:p>
          <a:endParaRPr lang="ru-RU"/>
        </a:p>
      </dgm:t>
    </dgm:pt>
    <dgm:pt modelId="{6C0886C9-B834-4680-BC1A-42190B9DC267}" type="sibTrans" cxnId="{1063EE12-4909-41B3-BE88-7C6D5629A591}">
      <dgm:prSet/>
      <dgm:spPr/>
      <dgm:t>
        <a:bodyPr/>
        <a:lstStyle/>
        <a:p>
          <a:endParaRPr lang="ru-RU"/>
        </a:p>
      </dgm:t>
    </dgm:pt>
    <dgm:pt modelId="{306440F5-D11C-4FCC-852F-4CD9ABC88774}">
      <dgm:prSet phldrT="[Текст]"/>
      <dgm:spPr/>
      <dgm:t>
        <a:bodyPr/>
        <a:lstStyle/>
        <a:p>
          <a:r>
            <a:rPr lang="ru-RU" dirty="0" smtClean="0"/>
            <a:t>Принцип максимума</a:t>
          </a:r>
          <a:endParaRPr lang="ru-RU" dirty="0"/>
        </a:p>
      </dgm:t>
    </dgm:pt>
    <dgm:pt modelId="{24EA6E52-9F88-416B-B438-578E151783AB}" type="parTrans" cxnId="{CDBB1585-14FA-435F-A761-4585ABD057A3}">
      <dgm:prSet/>
      <dgm:spPr/>
      <dgm:t>
        <a:bodyPr/>
        <a:lstStyle/>
        <a:p>
          <a:endParaRPr lang="ru-RU"/>
        </a:p>
      </dgm:t>
    </dgm:pt>
    <dgm:pt modelId="{354BE9CB-8991-4F57-BA85-171140C4C1A7}" type="sibTrans" cxnId="{CDBB1585-14FA-435F-A761-4585ABD057A3}">
      <dgm:prSet/>
      <dgm:spPr/>
      <dgm:t>
        <a:bodyPr/>
        <a:lstStyle/>
        <a:p>
          <a:endParaRPr lang="ru-RU"/>
        </a:p>
      </dgm:t>
    </dgm:pt>
    <dgm:pt modelId="{968F63E7-43A0-49A9-A57F-99AC06FD1161}">
      <dgm:prSet phldrT="[Текст]"/>
      <dgm:spPr/>
      <dgm:t>
        <a:bodyPr/>
        <a:lstStyle/>
        <a:p>
          <a:r>
            <a:rPr lang="ru-RU" dirty="0" smtClean="0"/>
            <a:t>Метод динамического программирования Беллмана</a:t>
          </a:r>
        </a:p>
      </dgm:t>
    </dgm:pt>
    <dgm:pt modelId="{BB54D065-53E2-47B8-856F-59AB3545EB9E}" type="parTrans" cxnId="{AD49D634-2066-48A4-8F92-6D818C56D02A}">
      <dgm:prSet/>
      <dgm:spPr/>
      <dgm:t>
        <a:bodyPr/>
        <a:lstStyle/>
        <a:p>
          <a:endParaRPr lang="ru-RU"/>
        </a:p>
      </dgm:t>
    </dgm:pt>
    <dgm:pt modelId="{6CA3D6AF-57AD-424A-AAFB-33189331016C}" type="sibTrans" cxnId="{AD49D634-2066-48A4-8F92-6D818C56D02A}">
      <dgm:prSet/>
      <dgm:spPr/>
      <dgm:t>
        <a:bodyPr/>
        <a:lstStyle/>
        <a:p>
          <a:endParaRPr lang="ru-RU"/>
        </a:p>
      </dgm:t>
    </dgm:pt>
    <dgm:pt modelId="{3A4EF50E-CDB8-4F2D-8B94-76A6166C4709}" type="pres">
      <dgm:prSet presAssocID="{1F8F5530-44BD-4EA7-A934-72E72B64DC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1BFACFB-085F-4B64-9ED5-C1714A4241D8}" type="pres">
      <dgm:prSet presAssocID="{6929CB64-A20F-49C0-AC8C-5ABC3A44A1FD}" presName="hierRoot1" presStyleCnt="0">
        <dgm:presLayoutVars>
          <dgm:hierBranch val="init"/>
        </dgm:presLayoutVars>
      </dgm:prSet>
      <dgm:spPr/>
    </dgm:pt>
    <dgm:pt modelId="{024C3FC7-B951-4F82-88C0-5782A1123C84}" type="pres">
      <dgm:prSet presAssocID="{6929CB64-A20F-49C0-AC8C-5ABC3A44A1FD}" presName="rootComposite1" presStyleCnt="0"/>
      <dgm:spPr/>
    </dgm:pt>
    <dgm:pt modelId="{7170E99F-DAA2-4828-9C7B-E08B64D34460}" type="pres">
      <dgm:prSet presAssocID="{6929CB64-A20F-49C0-AC8C-5ABC3A44A1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AF09B67-F01F-4C87-AC53-3536B063F2C9}" type="pres">
      <dgm:prSet presAssocID="{6929CB64-A20F-49C0-AC8C-5ABC3A44A1F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D2B5FAC-71E6-488F-A6A6-7DCEFC50E790}" type="pres">
      <dgm:prSet presAssocID="{6929CB64-A20F-49C0-AC8C-5ABC3A44A1FD}" presName="hierChild2" presStyleCnt="0"/>
      <dgm:spPr/>
    </dgm:pt>
    <dgm:pt modelId="{7C95B66E-0367-4BC4-BC5E-A81AA5E39BAB}" type="pres">
      <dgm:prSet presAssocID="{24EA6E52-9F88-416B-B438-578E151783AB}" presName="Name37" presStyleLbl="parChTrans1D2" presStyleIdx="0" presStyleCnt="2"/>
      <dgm:spPr/>
      <dgm:t>
        <a:bodyPr/>
        <a:lstStyle/>
        <a:p>
          <a:endParaRPr lang="ru-RU"/>
        </a:p>
      </dgm:t>
    </dgm:pt>
    <dgm:pt modelId="{6A70A149-1143-40E2-B32F-0DBD9080B78E}" type="pres">
      <dgm:prSet presAssocID="{306440F5-D11C-4FCC-852F-4CD9ABC88774}" presName="hierRoot2" presStyleCnt="0">
        <dgm:presLayoutVars>
          <dgm:hierBranch val="init"/>
        </dgm:presLayoutVars>
      </dgm:prSet>
      <dgm:spPr/>
    </dgm:pt>
    <dgm:pt modelId="{3213425B-EC99-4D51-BAC7-26AE0C4FD51C}" type="pres">
      <dgm:prSet presAssocID="{306440F5-D11C-4FCC-852F-4CD9ABC88774}" presName="rootComposite" presStyleCnt="0"/>
      <dgm:spPr/>
    </dgm:pt>
    <dgm:pt modelId="{5069D0F3-635F-4B62-9E8A-9F5A30365613}" type="pres">
      <dgm:prSet presAssocID="{306440F5-D11C-4FCC-852F-4CD9ABC8877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C895FA-DB68-414C-A3CC-FE766D86C427}" type="pres">
      <dgm:prSet presAssocID="{306440F5-D11C-4FCC-852F-4CD9ABC88774}" presName="rootConnector" presStyleLbl="node2" presStyleIdx="0" presStyleCnt="2"/>
      <dgm:spPr/>
      <dgm:t>
        <a:bodyPr/>
        <a:lstStyle/>
        <a:p>
          <a:endParaRPr lang="ru-RU"/>
        </a:p>
      </dgm:t>
    </dgm:pt>
    <dgm:pt modelId="{B60AC7D2-F039-48D2-8788-1EE74EB1175A}" type="pres">
      <dgm:prSet presAssocID="{306440F5-D11C-4FCC-852F-4CD9ABC88774}" presName="hierChild4" presStyleCnt="0"/>
      <dgm:spPr/>
    </dgm:pt>
    <dgm:pt modelId="{0B05E599-C722-460B-9986-62894C694410}" type="pres">
      <dgm:prSet presAssocID="{306440F5-D11C-4FCC-852F-4CD9ABC88774}" presName="hierChild5" presStyleCnt="0"/>
      <dgm:spPr/>
    </dgm:pt>
    <dgm:pt modelId="{155352A8-D872-470D-BAD7-2526C72B651C}" type="pres">
      <dgm:prSet presAssocID="{BB54D065-53E2-47B8-856F-59AB3545EB9E}" presName="Name37" presStyleLbl="parChTrans1D2" presStyleIdx="1" presStyleCnt="2"/>
      <dgm:spPr/>
      <dgm:t>
        <a:bodyPr/>
        <a:lstStyle/>
        <a:p>
          <a:endParaRPr lang="ru-RU"/>
        </a:p>
      </dgm:t>
    </dgm:pt>
    <dgm:pt modelId="{C490676E-1022-47F2-BD5D-7553C4CCE5F5}" type="pres">
      <dgm:prSet presAssocID="{968F63E7-43A0-49A9-A57F-99AC06FD1161}" presName="hierRoot2" presStyleCnt="0">
        <dgm:presLayoutVars>
          <dgm:hierBranch val="init"/>
        </dgm:presLayoutVars>
      </dgm:prSet>
      <dgm:spPr/>
    </dgm:pt>
    <dgm:pt modelId="{14022F16-DE9F-46F7-85F8-89B985ECA54E}" type="pres">
      <dgm:prSet presAssocID="{968F63E7-43A0-49A9-A57F-99AC06FD1161}" presName="rootComposite" presStyleCnt="0"/>
      <dgm:spPr/>
    </dgm:pt>
    <dgm:pt modelId="{FEF9B012-D927-44BE-8568-1275915B2C6C}" type="pres">
      <dgm:prSet presAssocID="{968F63E7-43A0-49A9-A57F-99AC06FD116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838BE6-8493-463F-890E-33F7C78E9974}" type="pres">
      <dgm:prSet presAssocID="{968F63E7-43A0-49A9-A57F-99AC06FD1161}" presName="rootConnector" presStyleLbl="node2" presStyleIdx="1" presStyleCnt="2"/>
      <dgm:spPr/>
      <dgm:t>
        <a:bodyPr/>
        <a:lstStyle/>
        <a:p>
          <a:endParaRPr lang="ru-RU"/>
        </a:p>
      </dgm:t>
    </dgm:pt>
    <dgm:pt modelId="{36BB017F-A22E-4F3D-B760-EA18532A9A83}" type="pres">
      <dgm:prSet presAssocID="{968F63E7-43A0-49A9-A57F-99AC06FD1161}" presName="hierChild4" presStyleCnt="0"/>
      <dgm:spPr/>
    </dgm:pt>
    <dgm:pt modelId="{4000D7CB-6864-4F85-ABCA-66EEED3B3493}" type="pres">
      <dgm:prSet presAssocID="{968F63E7-43A0-49A9-A57F-99AC06FD1161}" presName="hierChild5" presStyleCnt="0"/>
      <dgm:spPr/>
    </dgm:pt>
    <dgm:pt modelId="{EE3CE01D-FFB3-43CB-9BA8-C2568E6B10B1}" type="pres">
      <dgm:prSet presAssocID="{6929CB64-A20F-49C0-AC8C-5ABC3A44A1FD}" presName="hierChild3" presStyleCnt="0"/>
      <dgm:spPr/>
    </dgm:pt>
  </dgm:ptLst>
  <dgm:cxnLst>
    <dgm:cxn modelId="{184A31FE-CC7A-43A7-9086-72BE1C480BA1}" type="presOf" srcId="{306440F5-D11C-4FCC-852F-4CD9ABC88774}" destId="{FAC895FA-DB68-414C-A3CC-FE766D86C427}" srcOrd="1" destOrd="0" presId="urn:microsoft.com/office/officeart/2005/8/layout/orgChart1"/>
    <dgm:cxn modelId="{1B3DF5B1-3D9E-4E61-B0AB-BC18F4A255C0}" type="presOf" srcId="{6929CB64-A20F-49C0-AC8C-5ABC3A44A1FD}" destId="{CAF09B67-F01F-4C87-AC53-3536B063F2C9}" srcOrd="1" destOrd="0" presId="urn:microsoft.com/office/officeart/2005/8/layout/orgChart1"/>
    <dgm:cxn modelId="{CDBB1585-14FA-435F-A761-4585ABD057A3}" srcId="{6929CB64-A20F-49C0-AC8C-5ABC3A44A1FD}" destId="{306440F5-D11C-4FCC-852F-4CD9ABC88774}" srcOrd="0" destOrd="0" parTransId="{24EA6E52-9F88-416B-B438-578E151783AB}" sibTransId="{354BE9CB-8991-4F57-BA85-171140C4C1A7}"/>
    <dgm:cxn modelId="{D70E175E-56BF-40C6-863E-77E44C8F305F}" type="presOf" srcId="{306440F5-D11C-4FCC-852F-4CD9ABC88774}" destId="{5069D0F3-635F-4B62-9E8A-9F5A30365613}" srcOrd="0" destOrd="0" presId="urn:microsoft.com/office/officeart/2005/8/layout/orgChart1"/>
    <dgm:cxn modelId="{39E6A96E-B8FC-4701-ADB0-E7C435448BC2}" type="presOf" srcId="{6929CB64-A20F-49C0-AC8C-5ABC3A44A1FD}" destId="{7170E99F-DAA2-4828-9C7B-E08B64D34460}" srcOrd="0" destOrd="0" presId="urn:microsoft.com/office/officeart/2005/8/layout/orgChart1"/>
    <dgm:cxn modelId="{F20BFAB3-2639-4A63-90EF-BB74B55A20FC}" type="presOf" srcId="{24EA6E52-9F88-416B-B438-578E151783AB}" destId="{7C95B66E-0367-4BC4-BC5E-A81AA5E39BAB}" srcOrd="0" destOrd="0" presId="urn:microsoft.com/office/officeart/2005/8/layout/orgChart1"/>
    <dgm:cxn modelId="{5419F7E5-57D9-4B33-A75C-EF6E79C7A68A}" type="presOf" srcId="{968F63E7-43A0-49A9-A57F-99AC06FD1161}" destId="{ED838BE6-8493-463F-890E-33F7C78E9974}" srcOrd="1" destOrd="0" presId="urn:microsoft.com/office/officeart/2005/8/layout/orgChart1"/>
    <dgm:cxn modelId="{1063EE12-4909-41B3-BE88-7C6D5629A591}" srcId="{1F8F5530-44BD-4EA7-A934-72E72B64DC31}" destId="{6929CB64-A20F-49C0-AC8C-5ABC3A44A1FD}" srcOrd="0" destOrd="0" parTransId="{1EB5A84C-727C-4684-95CF-046F4BEE71FD}" sibTransId="{6C0886C9-B834-4680-BC1A-42190B9DC267}"/>
    <dgm:cxn modelId="{5717F530-4F68-4465-AF84-7BB485933DD7}" type="presOf" srcId="{BB54D065-53E2-47B8-856F-59AB3545EB9E}" destId="{155352A8-D872-470D-BAD7-2526C72B651C}" srcOrd="0" destOrd="0" presId="urn:microsoft.com/office/officeart/2005/8/layout/orgChart1"/>
    <dgm:cxn modelId="{2D7BC0C5-406C-41D5-9D4F-69D342CCB7E2}" type="presOf" srcId="{968F63E7-43A0-49A9-A57F-99AC06FD1161}" destId="{FEF9B012-D927-44BE-8568-1275915B2C6C}" srcOrd="0" destOrd="0" presId="urn:microsoft.com/office/officeart/2005/8/layout/orgChart1"/>
    <dgm:cxn modelId="{AD49D634-2066-48A4-8F92-6D818C56D02A}" srcId="{6929CB64-A20F-49C0-AC8C-5ABC3A44A1FD}" destId="{968F63E7-43A0-49A9-A57F-99AC06FD1161}" srcOrd="1" destOrd="0" parTransId="{BB54D065-53E2-47B8-856F-59AB3545EB9E}" sibTransId="{6CA3D6AF-57AD-424A-AAFB-33189331016C}"/>
    <dgm:cxn modelId="{EDB71F3D-7B9B-45AC-A111-84623FFD65FF}" type="presOf" srcId="{1F8F5530-44BD-4EA7-A934-72E72B64DC31}" destId="{3A4EF50E-CDB8-4F2D-8B94-76A6166C4709}" srcOrd="0" destOrd="0" presId="urn:microsoft.com/office/officeart/2005/8/layout/orgChart1"/>
    <dgm:cxn modelId="{A4F5CB9A-E902-4EAC-8259-C4EAB03DA57C}" type="presParOf" srcId="{3A4EF50E-CDB8-4F2D-8B94-76A6166C4709}" destId="{81BFACFB-085F-4B64-9ED5-C1714A4241D8}" srcOrd="0" destOrd="0" presId="urn:microsoft.com/office/officeart/2005/8/layout/orgChart1"/>
    <dgm:cxn modelId="{8DDA3F3E-0F70-47BA-B284-94E913248352}" type="presParOf" srcId="{81BFACFB-085F-4B64-9ED5-C1714A4241D8}" destId="{024C3FC7-B951-4F82-88C0-5782A1123C84}" srcOrd="0" destOrd="0" presId="urn:microsoft.com/office/officeart/2005/8/layout/orgChart1"/>
    <dgm:cxn modelId="{109F2BF6-E29C-4F95-BE08-30D1F7F470EB}" type="presParOf" srcId="{024C3FC7-B951-4F82-88C0-5782A1123C84}" destId="{7170E99F-DAA2-4828-9C7B-E08B64D34460}" srcOrd="0" destOrd="0" presId="urn:microsoft.com/office/officeart/2005/8/layout/orgChart1"/>
    <dgm:cxn modelId="{9C6E5E1C-CE83-4F94-926D-99047521044F}" type="presParOf" srcId="{024C3FC7-B951-4F82-88C0-5782A1123C84}" destId="{CAF09B67-F01F-4C87-AC53-3536B063F2C9}" srcOrd="1" destOrd="0" presId="urn:microsoft.com/office/officeart/2005/8/layout/orgChart1"/>
    <dgm:cxn modelId="{6EC70367-3A6B-4935-A5DF-77794E2015E8}" type="presParOf" srcId="{81BFACFB-085F-4B64-9ED5-C1714A4241D8}" destId="{DD2B5FAC-71E6-488F-A6A6-7DCEFC50E790}" srcOrd="1" destOrd="0" presId="urn:microsoft.com/office/officeart/2005/8/layout/orgChart1"/>
    <dgm:cxn modelId="{D5F713BE-77F3-407C-BA8D-36308D286B92}" type="presParOf" srcId="{DD2B5FAC-71E6-488F-A6A6-7DCEFC50E790}" destId="{7C95B66E-0367-4BC4-BC5E-A81AA5E39BAB}" srcOrd="0" destOrd="0" presId="urn:microsoft.com/office/officeart/2005/8/layout/orgChart1"/>
    <dgm:cxn modelId="{C1CD6C19-21F6-4E0A-ACE1-8FCBFB3E2DF6}" type="presParOf" srcId="{DD2B5FAC-71E6-488F-A6A6-7DCEFC50E790}" destId="{6A70A149-1143-40E2-B32F-0DBD9080B78E}" srcOrd="1" destOrd="0" presId="urn:microsoft.com/office/officeart/2005/8/layout/orgChart1"/>
    <dgm:cxn modelId="{B44782C9-36EA-40A4-9983-536E389BC5C3}" type="presParOf" srcId="{6A70A149-1143-40E2-B32F-0DBD9080B78E}" destId="{3213425B-EC99-4D51-BAC7-26AE0C4FD51C}" srcOrd="0" destOrd="0" presId="urn:microsoft.com/office/officeart/2005/8/layout/orgChart1"/>
    <dgm:cxn modelId="{F1075CFA-4D1D-4A52-B269-60CD2888517C}" type="presParOf" srcId="{3213425B-EC99-4D51-BAC7-26AE0C4FD51C}" destId="{5069D0F3-635F-4B62-9E8A-9F5A30365613}" srcOrd="0" destOrd="0" presId="urn:microsoft.com/office/officeart/2005/8/layout/orgChart1"/>
    <dgm:cxn modelId="{7D22E335-85EE-4885-875C-0A245E107C8E}" type="presParOf" srcId="{3213425B-EC99-4D51-BAC7-26AE0C4FD51C}" destId="{FAC895FA-DB68-414C-A3CC-FE766D86C427}" srcOrd="1" destOrd="0" presId="urn:microsoft.com/office/officeart/2005/8/layout/orgChart1"/>
    <dgm:cxn modelId="{6DAE0727-6DDC-4CF8-80BF-5DF7D2BC0490}" type="presParOf" srcId="{6A70A149-1143-40E2-B32F-0DBD9080B78E}" destId="{B60AC7D2-F039-48D2-8788-1EE74EB1175A}" srcOrd="1" destOrd="0" presId="urn:microsoft.com/office/officeart/2005/8/layout/orgChart1"/>
    <dgm:cxn modelId="{874FD485-1F86-4AC8-A4B4-EFFA6589700E}" type="presParOf" srcId="{6A70A149-1143-40E2-B32F-0DBD9080B78E}" destId="{0B05E599-C722-460B-9986-62894C694410}" srcOrd="2" destOrd="0" presId="urn:microsoft.com/office/officeart/2005/8/layout/orgChart1"/>
    <dgm:cxn modelId="{A44D38F9-EC86-4CF1-B502-EB201C922412}" type="presParOf" srcId="{DD2B5FAC-71E6-488F-A6A6-7DCEFC50E790}" destId="{155352A8-D872-470D-BAD7-2526C72B651C}" srcOrd="2" destOrd="0" presId="urn:microsoft.com/office/officeart/2005/8/layout/orgChart1"/>
    <dgm:cxn modelId="{1552AE94-5131-437C-9298-ED087695BAE3}" type="presParOf" srcId="{DD2B5FAC-71E6-488F-A6A6-7DCEFC50E790}" destId="{C490676E-1022-47F2-BD5D-7553C4CCE5F5}" srcOrd="3" destOrd="0" presId="urn:microsoft.com/office/officeart/2005/8/layout/orgChart1"/>
    <dgm:cxn modelId="{FDEEBB7A-6263-46D0-91B2-2ECF8A4CA0C7}" type="presParOf" srcId="{C490676E-1022-47F2-BD5D-7553C4CCE5F5}" destId="{14022F16-DE9F-46F7-85F8-89B985ECA54E}" srcOrd="0" destOrd="0" presId="urn:microsoft.com/office/officeart/2005/8/layout/orgChart1"/>
    <dgm:cxn modelId="{000C0320-F345-4261-A939-E0B54B9C7251}" type="presParOf" srcId="{14022F16-DE9F-46F7-85F8-89B985ECA54E}" destId="{FEF9B012-D927-44BE-8568-1275915B2C6C}" srcOrd="0" destOrd="0" presId="urn:microsoft.com/office/officeart/2005/8/layout/orgChart1"/>
    <dgm:cxn modelId="{9005602C-5481-4D48-9ADC-51CA9E51EA82}" type="presParOf" srcId="{14022F16-DE9F-46F7-85F8-89B985ECA54E}" destId="{ED838BE6-8493-463F-890E-33F7C78E9974}" srcOrd="1" destOrd="0" presId="urn:microsoft.com/office/officeart/2005/8/layout/orgChart1"/>
    <dgm:cxn modelId="{A9476685-1A78-41F3-897D-E6E40BBE7F09}" type="presParOf" srcId="{C490676E-1022-47F2-BD5D-7553C4CCE5F5}" destId="{36BB017F-A22E-4F3D-B760-EA18532A9A83}" srcOrd="1" destOrd="0" presId="urn:microsoft.com/office/officeart/2005/8/layout/orgChart1"/>
    <dgm:cxn modelId="{114D3BA6-B402-4BA2-B9A5-E5FD053444A6}" type="presParOf" srcId="{C490676E-1022-47F2-BD5D-7553C4CCE5F5}" destId="{4000D7CB-6864-4F85-ABCA-66EEED3B3493}" srcOrd="2" destOrd="0" presId="urn:microsoft.com/office/officeart/2005/8/layout/orgChart1"/>
    <dgm:cxn modelId="{8F9749BD-2828-4423-8F2B-C396AF559A84}" type="presParOf" srcId="{81BFACFB-085F-4B64-9ED5-C1714A4241D8}" destId="{EE3CE01D-FFB3-43CB-9BA8-C2568E6B10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7860F-27DB-479E-B451-2458E18C51BE}">
      <dsp:nvSpPr>
        <dsp:cNvPr id="0" name=""/>
        <dsp:cNvSpPr/>
      </dsp:nvSpPr>
      <dsp:spPr>
        <a:xfrm>
          <a:off x="2469356" y="1776830"/>
          <a:ext cx="1351348" cy="46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531"/>
              </a:lnTo>
              <a:lnTo>
                <a:pt x="1351348" y="234531"/>
              </a:lnTo>
              <a:lnTo>
                <a:pt x="1351348" y="4690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E148C-53CA-48F9-AFD3-7E5C026C5E47}">
      <dsp:nvSpPr>
        <dsp:cNvPr id="0" name=""/>
        <dsp:cNvSpPr/>
      </dsp:nvSpPr>
      <dsp:spPr>
        <a:xfrm>
          <a:off x="1118007" y="1776830"/>
          <a:ext cx="1351348" cy="469063"/>
        </a:xfrm>
        <a:custGeom>
          <a:avLst/>
          <a:gdLst/>
          <a:ahLst/>
          <a:cxnLst/>
          <a:rect l="0" t="0" r="0" b="0"/>
          <a:pathLst>
            <a:path>
              <a:moveTo>
                <a:pt x="1351348" y="0"/>
              </a:moveTo>
              <a:lnTo>
                <a:pt x="1351348" y="234531"/>
              </a:lnTo>
              <a:lnTo>
                <a:pt x="0" y="234531"/>
              </a:lnTo>
              <a:lnTo>
                <a:pt x="0" y="4690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2950E-313F-49FC-82ED-AE1795ED222F}">
      <dsp:nvSpPr>
        <dsp:cNvPr id="0" name=""/>
        <dsp:cNvSpPr/>
      </dsp:nvSpPr>
      <dsp:spPr>
        <a:xfrm>
          <a:off x="1352539" y="660014"/>
          <a:ext cx="2233633" cy="111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Дискретизация</a:t>
          </a:r>
          <a:endParaRPr lang="ru-RU" sz="2600" kern="1200" dirty="0"/>
        </a:p>
      </dsp:txBody>
      <dsp:txXfrm>
        <a:off x="1352539" y="660014"/>
        <a:ext cx="2233633" cy="1116816"/>
      </dsp:txXfrm>
    </dsp:sp>
    <dsp:sp modelId="{836B10C2-9B88-4D82-80DE-449510A99984}">
      <dsp:nvSpPr>
        <dsp:cNvPr id="0" name=""/>
        <dsp:cNvSpPr/>
      </dsp:nvSpPr>
      <dsp:spPr>
        <a:xfrm>
          <a:off x="1190" y="2245894"/>
          <a:ext cx="2233633" cy="111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Импульсное управление</a:t>
          </a:r>
          <a:endParaRPr lang="ru-RU" sz="2600" kern="1200" dirty="0"/>
        </a:p>
      </dsp:txBody>
      <dsp:txXfrm>
        <a:off x="1190" y="2245894"/>
        <a:ext cx="2233633" cy="1116816"/>
      </dsp:txXfrm>
    </dsp:sp>
    <dsp:sp modelId="{DB21BB92-66D8-4912-87B3-02D9CC80D07E}">
      <dsp:nvSpPr>
        <dsp:cNvPr id="0" name=""/>
        <dsp:cNvSpPr/>
      </dsp:nvSpPr>
      <dsp:spPr>
        <a:xfrm>
          <a:off x="2703887" y="2245894"/>
          <a:ext cx="2233633" cy="111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Релейное управление</a:t>
          </a:r>
          <a:endParaRPr lang="ru-RU" sz="2600" kern="1200" dirty="0"/>
        </a:p>
      </dsp:txBody>
      <dsp:txXfrm>
        <a:off x="2703887" y="2245894"/>
        <a:ext cx="2233633" cy="1116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352A8-D872-470D-BAD7-2526C72B651C}">
      <dsp:nvSpPr>
        <dsp:cNvPr id="0" name=""/>
        <dsp:cNvSpPr/>
      </dsp:nvSpPr>
      <dsp:spPr>
        <a:xfrm>
          <a:off x="2468562" y="1776906"/>
          <a:ext cx="1350914" cy="468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456"/>
              </a:lnTo>
              <a:lnTo>
                <a:pt x="1350914" y="234456"/>
              </a:lnTo>
              <a:lnTo>
                <a:pt x="1350914" y="46891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5B66E-0367-4BC4-BC5E-A81AA5E39BAB}">
      <dsp:nvSpPr>
        <dsp:cNvPr id="0" name=""/>
        <dsp:cNvSpPr/>
      </dsp:nvSpPr>
      <dsp:spPr>
        <a:xfrm>
          <a:off x="1117648" y="1776906"/>
          <a:ext cx="1350914" cy="468912"/>
        </a:xfrm>
        <a:custGeom>
          <a:avLst/>
          <a:gdLst/>
          <a:ahLst/>
          <a:cxnLst/>
          <a:rect l="0" t="0" r="0" b="0"/>
          <a:pathLst>
            <a:path>
              <a:moveTo>
                <a:pt x="1350914" y="0"/>
              </a:moveTo>
              <a:lnTo>
                <a:pt x="1350914" y="234456"/>
              </a:lnTo>
              <a:lnTo>
                <a:pt x="0" y="234456"/>
              </a:lnTo>
              <a:lnTo>
                <a:pt x="0" y="46891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0E99F-DAA2-4828-9C7B-E08B64D34460}">
      <dsp:nvSpPr>
        <dsp:cNvPr id="0" name=""/>
        <dsp:cNvSpPr/>
      </dsp:nvSpPr>
      <dsp:spPr>
        <a:xfrm>
          <a:off x="1352104" y="660448"/>
          <a:ext cx="2232916" cy="1116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Методы решения каждой из систем</a:t>
          </a:r>
          <a:endParaRPr lang="ru-RU" sz="1900" kern="1200" dirty="0"/>
        </a:p>
      </dsp:txBody>
      <dsp:txXfrm>
        <a:off x="1352104" y="660448"/>
        <a:ext cx="2232916" cy="1116458"/>
      </dsp:txXfrm>
    </dsp:sp>
    <dsp:sp modelId="{5069D0F3-635F-4B62-9E8A-9F5A30365613}">
      <dsp:nvSpPr>
        <dsp:cNvPr id="0" name=""/>
        <dsp:cNvSpPr/>
      </dsp:nvSpPr>
      <dsp:spPr>
        <a:xfrm>
          <a:off x="1190" y="2245818"/>
          <a:ext cx="2232916" cy="1116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Принцип максимума</a:t>
          </a:r>
          <a:endParaRPr lang="ru-RU" sz="1900" kern="1200" dirty="0"/>
        </a:p>
      </dsp:txBody>
      <dsp:txXfrm>
        <a:off x="1190" y="2245818"/>
        <a:ext cx="2232916" cy="1116458"/>
      </dsp:txXfrm>
    </dsp:sp>
    <dsp:sp modelId="{FEF9B012-D927-44BE-8568-1275915B2C6C}">
      <dsp:nvSpPr>
        <dsp:cNvPr id="0" name=""/>
        <dsp:cNvSpPr/>
      </dsp:nvSpPr>
      <dsp:spPr>
        <a:xfrm>
          <a:off x="2703018" y="2245818"/>
          <a:ext cx="2232916" cy="1116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Метод динамического программирования Беллмана</a:t>
          </a:r>
        </a:p>
      </dsp:txBody>
      <dsp:txXfrm>
        <a:off x="2703018" y="2245818"/>
        <a:ext cx="2232916" cy="1116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4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5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0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20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16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3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1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2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0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D778EE-1176-4B6A-81EE-598FF1FE11FE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75F1C3-F7D1-49E5-915C-F12FC0B27EB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8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73224"/>
          </a:xfrm>
        </p:spPr>
        <p:txBody>
          <a:bodyPr>
            <a:normAutofit/>
          </a:bodyPr>
          <a:lstStyle/>
          <a:p>
            <a:r>
              <a:rPr lang="ru-RU" sz="3600" dirty="0"/>
              <a:t>Сравнительный анализ методов проведения оптимальной по быстродействию коррекции орбиты спутника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462272"/>
            <a:ext cx="8825658" cy="117652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Хромов П. А. М8О-404Б-17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Ибрагимов Д.</a:t>
            </a:r>
            <a:r>
              <a:rPr lang="ru-RU" dirty="0">
                <a:solidFill>
                  <a:schemeClr val="tx1"/>
                </a:solidFill>
              </a:rPr>
              <a:t>Н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/>
              <a:t>к.ф.-</a:t>
            </a:r>
            <a:r>
              <a:rPr lang="ru-RU" dirty="0" smtClean="0"/>
              <a:t>м.н.</a:t>
            </a:r>
            <a:r>
              <a:rPr lang="en-US" dirty="0" smtClean="0"/>
              <a:t> </a:t>
            </a:r>
            <a:r>
              <a:rPr lang="ru-RU" dirty="0" smtClean="0"/>
              <a:t>доцент </a:t>
            </a:r>
            <a:r>
              <a:rPr lang="ru-RU" dirty="0" smtClean="0">
                <a:solidFill>
                  <a:schemeClr val="tx1"/>
                </a:solidFill>
              </a:rPr>
              <a:t>кафедры 804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9. Критерий принадлежности произвольной точки выпуклому многограннику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 помощи функционала </a:t>
                </a:r>
                <a:r>
                  <a:rPr lang="ru-RU" dirty="0" err="1" smtClean="0"/>
                  <a:t>Минковского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>
                    <a:ea typeface="Cambria Math" panose="02040503050406030204" pitchFamily="18" charset="0"/>
                  </a:rPr>
                  <a:t> тогда и только тогда, когда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ru-RU" dirty="0" smtClean="0"/>
                  <a:t>Если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допускает представление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𝑐𝑜𝑛𝑣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b="0" dirty="0" smtClean="0"/>
              </a:p>
              <a:p>
                <a:r>
                  <a:rPr lang="ru-RU" dirty="0" smtClean="0"/>
                  <a:t>то значение функционала </a:t>
                </a:r>
                <a:r>
                  <a:rPr lang="ru-RU" dirty="0" err="1" smtClean="0"/>
                  <a:t>Минковского</a:t>
                </a:r>
                <a:r>
                  <a:rPr lang="ru-RU" dirty="0" smtClean="0"/>
                  <a:t> может быть вычислено как решение ЗЛП: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3345001"/>
            <a:ext cx="2159225" cy="29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10. </a:t>
            </a:r>
            <a:r>
              <a:rPr lang="en-US" sz="3600" dirty="0" smtClean="0"/>
              <a:t>X(2)</a:t>
            </a:r>
            <a:r>
              <a:rPr lang="ru-RU" sz="3600" dirty="0" smtClean="0"/>
              <a:t> для импульсного и релейного управлений 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Импульсное управление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38" y="2293836"/>
            <a:ext cx="2806844" cy="2051155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Релейное управление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80" y="2366864"/>
            <a:ext cx="2705239" cy="1905098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38" y="4217239"/>
            <a:ext cx="2908449" cy="20575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44" y="4091887"/>
            <a:ext cx="2908449" cy="20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11. Множества Х(3) и Х(4) для импульсного управления</a:t>
            </a:r>
            <a:endParaRPr lang="ru-RU" sz="36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8" y="1900504"/>
            <a:ext cx="2825496" cy="2082642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40" y="1814570"/>
            <a:ext cx="2870781" cy="216857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36" y="3983146"/>
            <a:ext cx="2775093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12. Множества Х(3), Х(4) и Х(5) для релейного управления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4" y="1921035"/>
            <a:ext cx="3072384" cy="221464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79" y="1791630"/>
            <a:ext cx="3313505" cy="23440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19" y="4135682"/>
            <a:ext cx="2908449" cy="20575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35" y="4135682"/>
            <a:ext cx="2908449" cy="20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600" dirty="0" smtClean="0"/>
                  <a:t>13. Сравнение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ru-RU" sz="3600" dirty="0" smtClean="0"/>
                  <a:t> для разных типов дискретизации</a:t>
                </a:r>
                <a:endParaRPr lang="ru-RU" sz="36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18" b="-163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Импульсное управление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[−0.0037787, 0.0039109, 0.0141512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 = 4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Релейное управление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[−0.0037787, 0.0039109, 0.0141512]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 = 5</a:t>
                </a:r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4"/>
                <a:stretch>
                  <a:fillRect r="-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1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14. Дальнейшие направления работы.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Метод динамического программирования </a:t>
            </a:r>
            <a:r>
              <a:rPr lang="ru-RU" dirty="0" smtClean="0"/>
              <a:t>Беллмана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Построить оптимальное управление (как решение ЗЛП).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Принцип максимума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Изучить всё необходимое для работы с принципом максимума и провести аналогичные вычисления.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16315" y="4476095"/>
            <a:ext cx="86302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Провести исчерпывающее сравнение как между методами решения задачи, </a:t>
            </a:r>
          </a:p>
          <a:p>
            <a:pPr algn="ctr"/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так и между разными способами дискретизации.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4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9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6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600" dirty="0" smtClean="0"/>
                  <a:t>Запасной слайд. Построение множеств </a:t>
                </a:r>
                <a:r>
                  <a:rPr lang="en-US" sz="3600" dirty="0" smtClean="0"/>
                  <a:t>X(1), X(2), …</a:t>
                </a:r>
                <a:r>
                  <a:rPr lang="ru-RU" sz="3600" dirty="0" smtClean="0"/>
                  <a:t> и поиск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ru-RU" sz="3600" dirty="0"/>
              </a:p>
            </p:txBody>
          </p:sp>
        </mc:Choice>
        <mc:Fallback xmlns="">
          <p:sp>
            <p:nvSpPr>
              <p:cNvPr id="7" name="Заголовок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18" b="-163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1) Проверим равенство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оно выполнено,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dirty="0" smtClean="0"/>
                  <a:t> = 0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алгоритм завершён.</a:t>
                </a:r>
              </a:p>
              <a:p>
                <a:r>
                  <a:rPr lang="ru-RU" dirty="0"/>
                  <a:t>2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ru-RU" dirty="0"/>
                  <a:t>3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Проверяем, не попала ли точка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получившееся множество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/>
                  <a:t>4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ru-RU" dirty="0"/>
                  <a:t>5</a:t>
                </a:r>
                <a:r>
                  <a:rPr lang="en-US" dirty="0" smtClean="0"/>
                  <a:t>) </a:t>
                </a:r>
                <a:r>
                  <a:rPr lang="ru-RU" dirty="0" smtClean="0"/>
                  <a:t>Для точек получившегося множества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ищем выпуклую оболочку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𝑐𝑜𝑛𝑣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dirty="0" smtClean="0"/>
              </a:p>
              <a:p>
                <a:r>
                  <a:rPr lang="ru-RU" dirty="0"/>
                  <a:t>6</a:t>
                </a:r>
                <a:r>
                  <a:rPr lang="ru-RU" dirty="0" smtClean="0"/>
                  <a:t>) Проверяем, не попала ли точка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п</a:t>
                </a:r>
                <a:r>
                  <a:rPr lang="ru-RU" dirty="0" smtClean="0"/>
                  <a:t>олучившийся многогранник. Если да, то объявляем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Если нет, то повторяем шаги 4, 5.</a:t>
                </a:r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1. Постановка задачи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>
                    <a:cs typeface="Times New Roman" panose="02020603050405020304" pitchFamily="18" charset="0"/>
                  </a:rPr>
                  <a:t>Движение спутника на круговой орбите описывается уравнениями: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0" dirty="0" smtClean="0"/>
                  <a:t>,</a:t>
                </a:r>
                <a:endParaRPr lang="ru-RU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111" t="-2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>
                    <a:cs typeface="Times New Roman" panose="02020603050405020304" pitchFamily="18" charset="0"/>
                  </a:rPr>
                  <a:t>Отклонения реальных значений вектора состояния от желаемых: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Переход к линеаризованной системе</a:t>
                </a:r>
                <a:r>
                  <a:rPr 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возмущённые уравнения):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963" t="-2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8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2. Постановка задачи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Решается задача быстродействия для линейной системы управления c дискретным временем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</m:oMath>
                </a14:m>
                <a:r>
                  <a:rPr lang="ru-RU" dirty="0" smtClean="0"/>
                  <a:t>– </a:t>
                </a:r>
                <a:r>
                  <a:rPr lang="ru-RU" dirty="0"/>
                  <a:t>вектор состояния системы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</m:oMath>
                </a14:m>
                <a:r>
                  <a:rPr lang="ru-RU" dirty="0" smtClean="0"/>
                  <a:t>– выпуклое множество </a:t>
                </a:r>
                <a:r>
                  <a:rPr lang="ru-RU" dirty="0"/>
                  <a:t>допустимых </a:t>
                </a:r>
                <a:r>
                  <a:rPr lang="ru-RU" dirty="0" smtClean="0"/>
                  <a:t>управлений,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линейное </a:t>
                </a:r>
                <a:r>
                  <a:rPr lang="ru-RU" dirty="0"/>
                  <a:t>и обратимое отображение. Пространство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является нормированным. </a:t>
                </a:r>
              </a:p>
              <a:p>
                <a:r>
                  <a:rPr lang="ru-RU" dirty="0" smtClean="0"/>
                  <a:t>Требуется </a:t>
                </a:r>
                <a:r>
                  <a:rPr lang="ru-RU" dirty="0"/>
                  <a:t>построить управление, переводящее систему </a:t>
                </a:r>
                <a:r>
                  <a:rPr lang="ru-RU" dirty="0" smtClean="0"/>
                  <a:t>из заданного </a:t>
                </a:r>
                <a:r>
                  <a:rPr lang="ru-RU" dirty="0"/>
                  <a:t>начального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в 0 за </a:t>
                </a:r>
                <a:r>
                  <a:rPr lang="ru-RU" dirty="0" smtClean="0"/>
                  <a:t>минимальное число шагов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3. Две задачи и два метода их решения </a:t>
            </a:r>
            <a:endParaRPr lang="ru-RU" sz="36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9059342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7023859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106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9647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4. Дискретизация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83080"/>
                <a:ext cx="10058400" cy="447141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Пусть динамическая система управления описывается системой линейных ОДУ: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Слагаемое </a:t>
                </a:r>
                <a:r>
                  <a:rPr lang="en-US" dirty="0" smtClean="0"/>
                  <a:t>f(t) </a:t>
                </a:r>
                <a:r>
                  <a:rPr lang="ru-RU" dirty="0" smtClean="0"/>
                  <a:t>описывает возмущение, управление и прочие внешние факторы, воздействующие на траекторию системы.</a:t>
                </a:r>
              </a:p>
              <a:p>
                <a:endParaRPr lang="ru-RU" dirty="0"/>
              </a:p>
              <a:p>
                <a:r>
                  <a:rPr lang="ru-RU" dirty="0" smtClean="0"/>
                  <a:t>Требуется построить дискретную систему управления: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которая эквивалентна первой в смысле выполнения для некоторого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ru-RU" dirty="0" smtClean="0"/>
                  <a:t> равенства: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83080"/>
                <a:ext cx="10058400" cy="4471416"/>
              </a:xfrm>
              <a:blipFill rotWithShape="0">
                <a:blip r:embed="rId2"/>
                <a:stretch>
                  <a:fillRect l="-1455" t="-1774" b="-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1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5. Способы дискретизации: импульсное и релейное управления</a:t>
            </a:r>
            <a:endParaRPr lang="ru-RU" sz="3600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Релейное управление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2582334"/>
                <a:ext cx="4937760" cy="397391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Для вычисления частного решения предполагаем,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ru-RU" dirty="0" smtClean="0"/>
                  <a:t> на всей области интегрирования</a:t>
                </a:r>
              </a:p>
              <a:p>
                <a:r>
                  <a:rPr lang="ru-RU" dirty="0" smtClean="0"/>
                  <a:t>Тогда, в силу эквивалентности, вычислить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ru-RU" dirty="0" smtClean="0"/>
                  <a:t> можно, решив задачу Коши: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2582334"/>
                <a:ext cx="4937760" cy="3973914"/>
              </a:xfrm>
              <a:blipFill rotWithShape="0">
                <a:blip r:embed="rId2"/>
                <a:stretch>
                  <a:fillRect l="-3086" t="-1687" r="-40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импульсное управление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17920" y="2582334"/>
                <a:ext cx="4937760" cy="3727026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Вектор состояния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 smtClean="0"/>
                  <a:t> в моменты времени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ru-RU" dirty="0" smtClean="0"/>
                  <a:t> меняется </a:t>
                </a:r>
                <a:r>
                  <a:rPr lang="ru-RU" dirty="0" err="1" smtClean="0"/>
                  <a:t>разрывно</a:t>
                </a:r>
                <a:r>
                  <a:rPr lang="ru-RU" dirty="0" smtClean="0"/>
                  <a:t> на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Если в момент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 также проводится коррекция, </a:t>
                </a:r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ru-RU" dirty="0"/>
                  <a:t> можно, решив задачу Коши</a:t>
                </a:r>
                <a:r>
                  <a:rPr lang="ru-RU" dirty="0" smtClean="0"/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Объект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17920" y="2582334"/>
                <a:ext cx="4937760" cy="3727026"/>
              </a:xfrm>
              <a:blipFill rotWithShape="0">
                <a:blip r:embed="rId3"/>
                <a:stretch>
                  <a:fillRect l="-3086" t="-1800" r="-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9045"/>
          </a:xfrm>
        </p:spPr>
        <p:txBody>
          <a:bodyPr>
            <a:normAutofit/>
          </a:bodyPr>
          <a:lstStyle/>
          <a:p>
            <a:r>
              <a:rPr lang="ru-RU" sz="3600" dirty="0" smtClean="0">
                <a:cs typeface="Times New Roman" panose="02020603050405020304" pitchFamily="18" charset="0"/>
              </a:rPr>
              <a:t>6. Задача Коши для спутника</a:t>
            </a:r>
            <a:endParaRPr lang="ru-RU" sz="3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55648"/>
                <a:ext cx="10058400" cy="4507992"/>
              </a:xfrm>
            </p:spPr>
            <p:txBody>
              <a:bodyPr/>
              <a:lstStyle/>
              <a:p>
                <a:r>
                  <a:rPr lang="ru-RU" dirty="0" smtClean="0"/>
                  <a:t>Введём обозначение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запишем задачу Коши:</m:t>
                    </m:r>
                  </m:oMath>
                </a14:m>
                <a:endParaRPr lang="ru-RU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>
                    <a:cs typeface="Times New Roman" panose="02020603050405020304" pitchFamily="18" charset="0"/>
                  </a:rPr>
                  <a:t>Решение этой системы: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cs typeface="Times New Roman" panose="02020603050405020304" pitchFamily="18" charset="0"/>
                  </a:rPr>
                  <a:t>В результате получим конечно-разностные рекуррентные соотношения: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 smtClean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1, 2,… ,</m:t>
                    </m:r>
                  </m:oMath>
                </a14:m>
                <a:endParaRPr lang="en-US" b="0" dirty="0" smtClean="0">
                  <a:cs typeface="Times New Roman" panose="02020603050405020304" pitchFamily="18" charset="0"/>
                </a:endParaRP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  <a:p>
                <a:endParaRPr lang="ru-RU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55648"/>
                <a:ext cx="10058400" cy="4507992"/>
              </a:xfrm>
              <a:blipFill rotWithShape="0">
                <a:blip r:embed="rId2"/>
                <a:stretch>
                  <a:fillRect l="-1515" t="-676" b="-1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5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7. Сравнение соотношений для случаев импульсного и релейного управлений.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Импульсное управление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3816" y="2582334"/>
                <a:ext cx="5221224" cy="3378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os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3816" y="2582334"/>
                <a:ext cx="5221224" cy="3378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Релейное управление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17920" y="2582334"/>
                <a:ext cx="5221224" cy="3378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os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17920" y="2582334"/>
                <a:ext cx="5221224" cy="33782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9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8. Одна важная лемма и определение. 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Лемма.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- множество 0-управляемости за </a:t>
                </a:r>
                <a:r>
                  <a:rPr lang="en-US" dirty="0" smtClean="0"/>
                  <a:t>N</a:t>
                </a:r>
                <a:r>
                  <a:rPr lang="ru-RU" dirty="0" smtClean="0"/>
                  <a:t> шагов, 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ru-RU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Тогда справедливо: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nary>
                  </m:oMath>
                </a14:m>
                <a:endParaRPr lang="ru-RU" b="0" dirty="0" smtClean="0"/>
              </a:p>
              <a:p>
                <a:endParaRPr lang="ru-RU" dirty="0" smtClean="0"/>
              </a:p>
              <a:p>
                <a:r>
                  <a:rPr lang="ru-RU" b="1" dirty="0" smtClean="0"/>
                  <a:t>Определение.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ru-RU" dirty="0"/>
              </a:p>
              <a:p>
                <a:r>
                  <a:rPr lang="ru-RU" dirty="0" smtClean="0"/>
                  <a:t>Тогда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- оптимальное управление тогда и только тогда, когда: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0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2807</TotalTime>
  <Words>289</Words>
  <Application>Microsoft Office PowerPoint</Application>
  <PresentationFormat>Широкоэкранный</PresentationFormat>
  <Paragraphs>116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Cambria Math</vt:lpstr>
      <vt:lpstr>Times New Roman</vt:lpstr>
      <vt:lpstr>Ретро</vt:lpstr>
      <vt:lpstr>Сравнительный анализ методов проведения оптимальной по быстродействию коррекции орбиты спутника</vt:lpstr>
      <vt:lpstr>1. Постановка задачи</vt:lpstr>
      <vt:lpstr>2. Постановка задачи</vt:lpstr>
      <vt:lpstr>3. Две задачи и два метода их решения </vt:lpstr>
      <vt:lpstr>4. Дискретизация</vt:lpstr>
      <vt:lpstr>5. Способы дискретизации: импульсное и релейное управления</vt:lpstr>
      <vt:lpstr>6. Задача Коши для спутника</vt:lpstr>
      <vt:lpstr>7. Сравнение соотношений для случаев импульсного и релейного управлений.</vt:lpstr>
      <vt:lpstr>8. Одна важная лемма и определение. </vt:lpstr>
      <vt:lpstr>9. Критерий принадлежности произвольной точки выпуклому многограннику</vt:lpstr>
      <vt:lpstr>10. X(2) для импульсного и релейного управлений </vt:lpstr>
      <vt:lpstr>11. Множества Х(3) и Х(4) для импульсного управления</vt:lpstr>
      <vt:lpstr>12. Множества Х(3), Х(4) и Х(5) для релейного управления</vt:lpstr>
      <vt:lpstr>13. Сравнение N_min  для разных типов дискретизации</vt:lpstr>
      <vt:lpstr>14. Дальнейшие направления работы.</vt:lpstr>
      <vt:lpstr>Спасибо за внимание!</vt:lpstr>
      <vt:lpstr>Запасной слайд. Построение множеств X(1), X(2), … и поиск N_min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Сравнительный анализ методов проведения оптимальной по быстродействию коррекции орбиты спутника</dc:title>
  <dc:creator>Пользователь Windows</dc:creator>
  <cp:lastModifiedBy>Пользователь Windows</cp:lastModifiedBy>
  <cp:revision>41</cp:revision>
  <dcterms:created xsi:type="dcterms:W3CDTF">2020-12-17T13:57:40Z</dcterms:created>
  <dcterms:modified xsi:type="dcterms:W3CDTF">2021-05-23T19:46:40Z</dcterms:modified>
</cp:coreProperties>
</file>