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77" r:id="rId2"/>
    <p:sldId id="320" r:id="rId3"/>
    <p:sldId id="333" r:id="rId4"/>
    <p:sldId id="329" r:id="rId5"/>
    <p:sldId id="330" r:id="rId6"/>
    <p:sldId id="331" r:id="rId7"/>
    <p:sldId id="332" r:id="rId8"/>
    <p:sldId id="478" r:id="rId9"/>
    <p:sldId id="479" r:id="rId10"/>
    <p:sldId id="480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5"/>
          <p:cNvSpPr/>
          <p:nvPr userDrawn="1"/>
        </p:nvSpPr>
        <p:spPr>
          <a:xfrm>
            <a:off x="375558" y="426635"/>
            <a:ext cx="11544300" cy="61211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1104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82" r:id="rId8"/>
    <p:sldLayoutId id="2147483656" r:id="rId9"/>
    <p:sldLayoutId id="2147483657" r:id="rId10"/>
    <p:sldLayoutId id="2147483658" r:id="rId11"/>
    <p:sldLayoutId id="2147483659" r:id="rId12"/>
    <p:sldLayoutId id="2147483769" r:id="rId13"/>
    <p:sldLayoutId id="2147483661" r:id="rId14"/>
    <p:sldLayoutId id="2147483662" r:id="rId15"/>
    <p:sldLayoutId id="2147483663" r:id="rId16"/>
    <p:sldLayoutId id="2147483664" r:id="rId17"/>
    <p:sldLayoutId id="2147483669" r:id="rId18"/>
    <p:sldLayoutId id="2147483670" r:id="rId19"/>
    <p:sldLayoutId id="2147483683" r:id="rId20"/>
    <p:sldLayoutId id="2147483707" r:id="rId21"/>
    <p:sldLayoutId id="2147483722" r:id="rId22"/>
    <p:sldLayoutId id="2147483723" r:id="rId23"/>
    <p:sldLayoutId id="2147483724" r:id="rId24"/>
    <p:sldLayoutId id="2147483725" r:id="rId25"/>
    <p:sldLayoutId id="2147483739" r:id="rId26"/>
    <p:sldLayoutId id="214748374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6A6C0204-1CF4-70DE-9B04-C794F8D2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2" y="0"/>
            <a:ext cx="5019871" cy="47919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644374-209E-0319-ECBE-2D1619FC9765}"/>
              </a:ext>
            </a:extLst>
          </p:cNvPr>
          <p:cNvSpPr txBox="1"/>
          <p:nvPr/>
        </p:nvSpPr>
        <p:spPr>
          <a:xfrm flipH="1">
            <a:off x="4776337" y="1987420"/>
            <a:ext cx="6756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恭喜你发现了宝藏</a:t>
            </a:r>
            <a:endParaRPr lang="en-US" altLang="zh-CN" sz="6000" dirty="0"/>
          </a:p>
          <a:p>
            <a:r>
              <a:rPr lang="zh-CN" altLang="en-US" sz="6000" dirty="0"/>
              <a:t>进来了就别走了哦</a:t>
            </a:r>
            <a:r>
              <a:rPr lang="en-US" altLang="zh-CN" sz="6000" dirty="0"/>
              <a:t>~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710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2B828-37D6-8E6D-2823-119EE36D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5D502-11E6-B85C-2866-838ABD98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由于指令具有一定的时效性、</a:t>
            </a:r>
            <a:endParaRPr lang="en-US" altLang="zh-CN" dirty="0"/>
          </a:p>
          <a:p>
            <a:r>
              <a:rPr lang="zh-CN" altLang="en-US" dirty="0"/>
              <a:t>如果有相关更新欢迎在评论区</a:t>
            </a:r>
            <a:r>
              <a:rPr lang="en-US" altLang="zh-CN" dirty="0"/>
              <a:t>@</a:t>
            </a:r>
            <a:r>
              <a:rPr lang="zh-CN" altLang="en-US" dirty="0"/>
              <a:t>早晨解说</a:t>
            </a:r>
            <a:endParaRPr lang="en-US" altLang="zh-CN" dirty="0"/>
          </a:p>
          <a:p>
            <a:r>
              <a:rPr lang="zh-CN" altLang="en-US" dirty="0"/>
              <a:t>我会对视频进行更新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视频为</a:t>
            </a:r>
            <a:r>
              <a:rPr lang="en-US" altLang="zh-CN" dirty="0"/>
              <a:t>ppt+</a:t>
            </a:r>
            <a:r>
              <a:rPr lang="zh-CN" altLang="en-US" dirty="0"/>
              <a:t>游戏实践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471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55"/>
          <p:cNvSpPr txBox="1"/>
          <p:nvPr/>
        </p:nvSpPr>
        <p:spPr>
          <a:xfrm>
            <a:off x="1126682" y="546358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2023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117229" y="1500848"/>
            <a:ext cx="68565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最新最全</a:t>
            </a:r>
            <a:r>
              <a:rPr lang="en-US" altLang="zh-CN" sz="5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MC</a:t>
            </a:r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指令教程</a:t>
            </a:r>
            <a:endParaRPr lang="en-US" altLang="zh-CN" sz="5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  <a:p>
            <a:pPr algn="dist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序言：前情提要以及我将学到什么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130926" y="436740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237747" y="2319665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757" y="2891354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</a:rPr>
              <a:t>主讲：早晨 雪兽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8FA25D-BC7C-4606-8E2E-715640C26398}"/>
              </a:ext>
            </a:extLst>
          </p:cNvPr>
          <p:cNvSpPr txBox="1"/>
          <p:nvPr/>
        </p:nvSpPr>
        <p:spPr>
          <a:xfrm>
            <a:off x="4545527" y="3496926"/>
            <a:ext cx="4411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从</a:t>
            </a:r>
            <a:endParaRPr lang="en-US" altLang="zh-CN" sz="2000" dirty="0"/>
          </a:p>
          <a:p>
            <a:r>
              <a:rPr lang="zh-CN" altLang="en-US" sz="2000" dirty="0"/>
              <a:t>零</a:t>
            </a:r>
            <a:endParaRPr lang="en-US" altLang="zh-CN" sz="2000" dirty="0"/>
          </a:p>
          <a:p>
            <a:r>
              <a:rPr lang="zh-CN" altLang="en-US" sz="2000" dirty="0"/>
              <a:t>开</a:t>
            </a:r>
            <a:endParaRPr lang="en-US" altLang="zh-CN" sz="2000" dirty="0"/>
          </a:p>
          <a:p>
            <a:r>
              <a:rPr lang="zh-CN" altLang="en-US" sz="2000" dirty="0"/>
              <a:t>始</a:t>
            </a:r>
            <a:endParaRPr lang="en-US" altLang="zh-CN" sz="2000" dirty="0"/>
          </a:p>
          <a:p>
            <a:r>
              <a:rPr lang="zh-CN" altLang="en-US" sz="2000" dirty="0"/>
              <a:t>的</a:t>
            </a:r>
            <a:endParaRPr lang="en-US" altLang="zh-CN" sz="2000" dirty="0"/>
          </a:p>
          <a:p>
            <a:r>
              <a:rPr lang="zh-CN" altLang="en-US" sz="2000" dirty="0"/>
              <a:t>学</a:t>
            </a:r>
            <a:endParaRPr lang="en-US" altLang="zh-CN" sz="2000" dirty="0"/>
          </a:p>
          <a:p>
            <a:r>
              <a:rPr lang="zh-CN" altLang="en-US" sz="2000" dirty="0"/>
              <a:t>指</a:t>
            </a:r>
            <a:endParaRPr lang="en-US" altLang="zh-CN" sz="2000" dirty="0"/>
          </a:p>
          <a:p>
            <a:r>
              <a:rPr lang="zh-CN" altLang="en-US" sz="2000" dirty="0"/>
              <a:t>令</a:t>
            </a:r>
            <a:endParaRPr lang="en-US" altLang="zh-CN" sz="2000" dirty="0"/>
          </a:p>
          <a:p>
            <a:r>
              <a:rPr lang="zh-CN" altLang="en-US" sz="2000" dirty="0"/>
              <a:t>生</a:t>
            </a:r>
            <a:endParaRPr lang="en-US" altLang="zh-CN" sz="2000" dirty="0"/>
          </a:p>
          <a:p>
            <a:r>
              <a:rPr lang="zh-CN" altLang="en-US" sz="2000" dirty="0"/>
              <a:t>活</a:t>
            </a:r>
            <a:endParaRPr lang="zh-CN" alt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69E91FE-2187-413A-936B-1B747E94C2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5F0BBE-4A1E-CA5B-16F2-3F6A28C2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73" y="36667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0540AE-CE2F-133F-A17A-83BD9B3B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776" y="45028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0109-42C3-AA15-EA0E-F738A446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我们的阶段？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AF57-3115-F335-F486-987752E1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目前本合集分为三个阶段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基础篇 √（已完结，没有基础的建议去看）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进阶篇 √（就是这个，一些较为复杂的指令）</a:t>
            </a:r>
            <a:endParaRPr lang="en-US" altLang="zh-CN" dirty="0"/>
          </a:p>
          <a:p>
            <a:r>
              <a:rPr lang="zh-CN" altLang="en-US" dirty="0"/>
              <a:t>应用篇 </a:t>
            </a:r>
            <a:r>
              <a:rPr lang="en-US" altLang="zh-CN" dirty="0"/>
              <a:t>×</a:t>
            </a:r>
            <a:r>
              <a:rPr lang="zh-CN" altLang="en-US" dirty="0"/>
              <a:t>（未来计划，一些组合）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1F538B-82FD-D7BA-1B76-445849E7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3348"/>
            <a:ext cx="8542760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0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0109-42C3-AA15-EA0E-F738A446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我们学了什么？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AF57-3115-F335-F486-987752E1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前置基础</a:t>
            </a:r>
            <a:endParaRPr lang="en-US" altLang="zh-CN" dirty="0"/>
          </a:p>
          <a:p>
            <a:r>
              <a:rPr lang="en-US" altLang="zh-CN" sz="2200" dirty="0"/>
              <a:t>【</a:t>
            </a:r>
            <a:r>
              <a:rPr lang="zh-CN" altLang="en-US" sz="2200" dirty="0"/>
              <a:t>通用</a:t>
            </a:r>
            <a:r>
              <a:rPr lang="en-US" altLang="zh-CN" sz="2200" dirty="0"/>
              <a:t>】</a:t>
            </a:r>
            <a:r>
              <a:rPr lang="zh-CN" altLang="en-US" sz="2200" dirty="0"/>
              <a:t>初识命令方块</a:t>
            </a:r>
            <a:r>
              <a:rPr lang="en-US" altLang="zh-CN" sz="2200" dirty="0"/>
              <a:t>and</a:t>
            </a:r>
            <a:r>
              <a:rPr lang="zh-CN" altLang="en-US" sz="2200" dirty="0"/>
              <a:t>指令</a:t>
            </a:r>
            <a:endParaRPr lang="en-US" altLang="zh-CN" sz="2200" dirty="0"/>
          </a:p>
          <a:p>
            <a:r>
              <a:rPr lang="en-US" altLang="zh-CN" sz="2200" dirty="0"/>
              <a:t>【</a:t>
            </a:r>
            <a:r>
              <a:rPr lang="zh-CN" altLang="en-US" sz="2200" dirty="0"/>
              <a:t>通用</a:t>
            </a:r>
            <a:r>
              <a:rPr lang="en-US" altLang="zh-CN" sz="2200" dirty="0"/>
              <a:t>】</a:t>
            </a:r>
            <a:r>
              <a:rPr lang="zh-CN" altLang="en-US" sz="2200" dirty="0"/>
              <a:t>如何获得命令方块</a:t>
            </a:r>
            <a:endParaRPr lang="en-US" altLang="zh-CN" sz="2200" dirty="0"/>
          </a:p>
          <a:p>
            <a:r>
              <a:rPr lang="en-US" altLang="zh-CN" sz="2200" dirty="0"/>
              <a:t>【</a:t>
            </a:r>
            <a:r>
              <a:rPr lang="zh-CN" altLang="en-US" sz="2200" dirty="0"/>
              <a:t>基岩</a:t>
            </a:r>
            <a:r>
              <a:rPr lang="en-US" altLang="zh-CN" sz="2200" dirty="0"/>
              <a:t>】</a:t>
            </a:r>
            <a:r>
              <a:rPr lang="zh-CN" altLang="en-US" sz="2200" dirty="0"/>
              <a:t>命令方块基本界面</a:t>
            </a:r>
            <a:endParaRPr lang="en-US" altLang="zh-CN" sz="2200" dirty="0"/>
          </a:p>
          <a:p>
            <a:r>
              <a:rPr lang="en-US" altLang="zh-CN" sz="2200" dirty="0"/>
              <a:t>【JAVA】</a:t>
            </a:r>
            <a:r>
              <a:rPr lang="zh-CN" altLang="en-US" sz="2200" dirty="0"/>
              <a:t>命令方块基本界面</a:t>
            </a:r>
            <a:endParaRPr lang="en-US" altLang="zh-CN" sz="2200" dirty="0"/>
          </a:p>
          <a:p>
            <a:r>
              <a:rPr lang="en-US" altLang="zh-CN" sz="2200" dirty="0"/>
              <a:t>【</a:t>
            </a:r>
            <a:r>
              <a:rPr lang="zh-CN" altLang="en-US" sz="2200" dirty="0"/>
              <a:t>通用</a:t>
            </a:r>
            <a:r>
              <a:rPr lang="en-US" altLang="zh-CN" sz="2200" dirty="0"/>
              <a:t>】say</a:t>
            </a:r>
            <a:r>
              <a:rPr lang="zh-CN" altLang="en-US" sz="2200" dirty="0"/>
              <a:t>指令基本讲解</a:t>
            </a:r>
            <a:endParaRPr lang="en-US" altLang="zh-CN" sz="2200" dirty="0"/>
          </a:p>
          <a:p>
            <a:r>
              <a:rPr lang="en-US" altLang="zh-CN" sz="2200" dirty="0"/>
              <a:t>【</a:t>
            </a:r>
            <a:r>
              <a:rPr lang="zh-CN" altLang="en-US" sz="2200" dirty="0"/>
              <a:t>通用</a:t>
            </a:r>
            <a:r>
              <a:rPr lang="en-US" altLang="zh-CN" sz="2200" dirty="0"/>
              <a:t>】</a:t>
            </a:r>
            <a:r>
              <a:rPr lang="zh-CN" altLang="en-US" sz="2200" dirty="0"/>
              <a:t>脉冲、循环、连锁</a:t>
            </a:r>
            <a:endParaRPr lang="en-US" altLang="zh-CN" sz="2200" dirty="0"/>
          </a:p>
          <a:p>
            <a:r>
              <a:rPr lang="en-US" altLang="zh-CN" sz="2200" dirty="0"/>
              <a:t>【</a:t>
            </a:r>
            <a:r>
              <a:rPr lang="zh-CN" altLang="en-US" sz="2200" dirty="0"/>
              <a:t>通用</a:t>
            </a:r>
            <a:r>
              <a:rPr lang="en-US" altLang="zh-CN" sz="2200" dirty="0"/>
              <a:t>】</a:t>
            </a:r>
            <a:r>
              <a:rPr lang="zh-CN" altLang="en-US" sz="2200" dirty="0"/>
              <a:t>保持开启、红石控制</a:t>
            </a:r>
            <a:endParaRPr lang="en-US" altLang="zh-CN" sz="2200" dirty="0"/>
          </a:p>
          <a:p>
            <a:r>
              <a:rPr lang="en-US" altLang="zh-CN" sz="2200" dirty="0"/>
              <a:t>【</a:t>
            </a:r>
            <a:r>
              <a:rPr lang="zh-CN" altLang="en-US" sz="2200" dirty="0"/>
              <a:t>通用</a:t>
            </a:r>
            <a:r>
              <a:rPr lang="en-US" altLang="zh-CN" sz="2200" dirty="0"/>
              <a:t>】</a:t>
            </a:r>
            <a:r>
              <a:rPr lang="zh-CN" altLang="en-US" sz="2200" dirty="0"/>
              <a:t>有条件、无条件、执行一个已</a:t>
            </a:r>
            <a:r>
              <a:rPr lang="en-US" altLang="zh-CN" sz="2200" dirty="0"/>
              <a:t>...</a:t>
            </a:r>
          </a:p>
          <a:p>
            <a:r>
              <a:rPr lang="en-US" altLang="zh-CN" sz="2200" dirty="0"/>
              <a:t>【</a:t>
            </a:r>
            <a:r>
              <a:rPr lang="zh-CN" altLang="en-US" sz="2200" dirty="0"/>
              <a:t>基岩</a:t>
            </a:r>
            <a:r>
              <a:rPr lang="en-US" altLang="zh-CN" sz="2200" dirty="0"/>
              <a:t>】</a:t>
            </a:r>
            <a:r>
              <a:rPr lang="zh-CN" altLang="en-US" sz="2200" dirty="0"/>
              <a:t>权限等级</a:t>
            </a:r>
            <a:endParaRPr lang="en-US" altLang="zh-CN" sz="2200" dirty="0"/>
          </a:p>
          <a:p>
            <a:r>
              <a:rPr lang="en-US" altLang="zh-CN" sz="2200" dirty="0"/>
              <a:t>【Java】</a:t>
            </a:r>
            <a:r>
              <a:rPr lang="zh-CN" altLang="en-US" sz="2200" dirty="0"/>
              <a:t>权限等级</a:t>
            </a:r>
            <a:endParaRPr lang="en-US" altLang="zh-CN" sz="2200" dirty="0"/>
          </a:p>
          <a:p>
            <a:r>
              <a:rPr lang="en-US" altLang="zh-CN" sz="2200" dirty="0"/>
              <a:t>【</a:t>
            </a:r>
            <a:r>
              <a:rPr lang="zh-CN" altLang="en-US" sz="2200" dirty="0"/>
              <a:t>通用</a:t>
            </a:r>
            <a:r>
              <a:rPr lang="en-US" altLang="zh-CN" sz="2200" dirty="0"/>
              <a:t>】</a:t>
            </a:r>
            <a:r>
              <a:rPr lang="zh-CN" altLang="en-US" sz="2200" dirty="0"/>
              <a:t>坐标机制详讲</a:t>
            </a:r>
          </a:p>
        </p:txBody>
      </p:sp>
    </p:spTree>
    <p:extLst>
      <p:ext uri="{BB962C8B-B14F-4D97-AF65-F5344CB8AC3E}">
        <p14:creationId xmlns:p14="http://schemas.microsoft.com/office/powerpoint/2010/main" val="252189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0109-42C3-AA15-EA0E-F738A446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我们学了什么？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AF57-3115-F335-F486-987752E1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基础指令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通用</a:t>
            </a:r>
            <a:r>
              <a:rPr lang="en-US" altLang="zh-CN" dirty="0"/>
              <a:t>】</a:t>
            </a:r>
            <a:r>
              <a:rPr lang="en-US" altLang="zh-CN" dirty="0" err="1"/>
              <a:t>gamerule</a:t>
            </a:r>
            <a:r>
              <a:rPr lang="zh-CN" altLang="en-US" dirty="0"/>
              <a:t>游戏规则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通用</a:t>
            </a:r>
            <a:r>
              <a:rPr lang="en-US" altLang="zh-CN" dirty="0"/>
              <a:t>】time</a:t>
            </a:r>
            <a:r>
              <a:rPr lang="zh-CN" altLang="en-US" dirty="0"/>
              <a:t>和各种各样的刻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通用</a:t>
            </a:r>
            <a:r>
              <a:rPr lang="en-US" altLang="zh-CN" dirty="0"/>
              <a:t>】</a:t>
            </a:r>
            <a:r>
              <a:rPr lang="en-US" altLang="zh-CN" dirty="0" err="1"/>
              <a:t>tp</a:t>
            </a:r>
            <a:r>
              <a:rPr lang="zh-CN" altLang="en-US" dirty="0"/>
              <a:t>指令详讲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基岩</a:t>
            </a:r>
            <a:r>
              <a:rPr lang="en-US" altLang="zh-CN" dirty="0"/>
              <a:t>】</a:t>
            </a:r>
            <a:r>
              <a:rPr lang="zh-CN" altLang="en-US" dirty="0"/>
              <a:t>选择器参数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</a:p>
          <a:p>
            <a:r>
              <a:rPr lang="en-US" altLang="zh-CN" dirty="0"/>
              <a:t>【</a:t>
            </a:r>
            <a:r>
              <a:rPr lang="en-US" altLang="zh-CN" dirty="0" err="1"/>
              <a:t>Java】distance</a:t>
            </a:r>
            <a:r>
              <a:rPr lang="zh-CN" altLang="en-US" dirty="0"/>
              <a:t>选择器参数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通用</a:t>
            </a:r>
            <a:r>
              <a:rPr lang="en-US" altLang="zh-CN" dirty="0"/>
              <a:t>】</a:t>
            </a:r>
            <a:r>
              <a:rPr lang="en-US" altLang="zh-CN" dirty="0" err="1"/>
              <a:t>xyz,dxdydz</a:t>
            </a:r>
            <a:r>
              <a:rPr lang="zh-CN" altLang="en-US" dirty="0"/>
              <a:t>目标选择器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08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0109-42C3-AA15-EA0E-F738A446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我们学了什么？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AF57-3115-F335-F486-987752E1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基础选择器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基岩</a:t>
            </a:r>
            <a:r>
              <a:rPr lang="en-US" altLang="zh-CN" dirty="0"/>
              <a:t>】</a:t>
            </a:r>
            <a:r>
              <a:rPr lang="zh-CN" altLang="en-US" dirty="0"/>
              <a:t>选择器参数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</a:p>
          <a:p>
            <a:r>
              <a:rPr lang="en-US" altLang="zh-CN" dirty="0"/>
              <a:t>【</a:t>
            </a:r>
            <a:r>
              <a:rPr lang="en-US" altLang="zh-CN" dirty="0" err="1"/>
              <a:t>Java】distance</a:t>
            </a:r>
            <a:r>
              <a:rPr lang="zh-CN" altLang="en-US" dirty="0"/>
              <a:t>选择器参数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通用</a:t>
            </a:r>
            <a:r>
              <a:rPr lang="en-US" altLang="zh-CN" dirty="0"/>
              <a:t>】</a:t>
            </a:r>
            <a:r>
              <a:rPr lang="en-US" altLang="zh-CN" dirty="0" err="1"/>
              <a:t>xyz,dxdydz</a:t>
            </a:r>
            <a:r>
              <a:rPr lang="zh-CN" altLang="en-US" dirty="0"/>
              <a:t>目标选择器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583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0109-42C3-AA15-EA0E-F738A446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我们学了什么？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AF57-3115-F335-F486-987752E1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单组指令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378A9C-4BAD-00E4-FD42-B6CEC51F3210}"/>
              </a:ext>
            </a:extLst>
          </p:cNvPr>
          <p:cNvGraphicFramePr>
            <a:graphicFrameLocks noGrp="1"/>
          </p:cNvGraphicFramePr>
          <p:nvPr/>
        </p:nvGraphicFramePr>
        <p:xfrm>
          <a:off x="1192373" y="2277420"/>
          <a:ext cx="9990633" cy="435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225">
                  <a:extLst>
                    <a:ext uri="{9D8B030D-6E8A-4147-A177-3AD203B41FA5}">
                      <a16:colId xmlns:a16="http://schemas.microsoft.com/office/drawing/2014/main" val="2506192031"/>
                    </a:ext>
                  </a:extLst>
                </a:gridCol>
                <a:gridCol w="8115408">
                  <a:extLst>
                    <a:ext uri="{9D8B030D-6E8A-4147-A177-3AD203B41FA5}">
                      <a16:colId xmlns:a16="http://schemas.microsoft.com/office/drawing/2014/main" val="2458167558"/>
                    </a:ext>
                  </a:extLst>
                </a:gridCol>
              </a:tblGrid>
              <a:tr h="9954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放置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56148"/>
                  </a:ext>
                </a:extLst>
              </a:tr>
              <a:tr h="9954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通用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】fill, </a:t>
                      </a:r>
                      <a:r>
                        <a:rPr lang="en-US" altLang="zh-CN" sz="2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setblock</a:t>
                      </a:r>
                      <a:endParaRPr lang="en-US" altLang="zh-CN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通用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】clone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详讲</a:t>
                      </a:r>
                      <a:endParaRPr lang="en-US" altLang="zh-CN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【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基岩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en-US" altLang="zh-CN" sz="2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testfor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testforblock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42399"/>
                  </a:ext>
                </a:extLst>
              </a:tr>
              <a:tr h="995482">
                <a:tc>
                  <a:txBody>
                    <a:bodyPr/>
                    <a:lstStyle/>
                    <a:p>
                      <a:r>
                        <a:rPr lang="zh-CN" altLang="en-US" sz="2800" b="0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/>
                        <a:t>【</a:t>
                      </a:r>
                      <a:r>
                        <a:rPr lang="zh-CN" altLang="en-US" sz="2800" b="0" dirty="0"/>
                        <a:t>通用</a:t>
                      </a:r>
                      <a:r>
                        <a:rPr lang="en-US" altLang="zh-CN" sz="2800" b="0" dirty="0"/>
                        <a:t>】give</a:t>
                      </a:r>
                      <a:r>
                        <a:rPr lang="zh-CN" altLang="en-US" sz="2800" b="0" dirty="0"/>
                        <a:t>指令以及物品</a:t>
                      </a:r>
                      <a:endParaRPr lang="en-US" altLang="zh-CN" sz="2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/>
                        <a:t>【</a:t>
                      </a:r>
                      <a:r>
                        <a:rPr lang="zh-CN" altLang="en-US" sz="2800" b="0" dirty="0"/>
                        <a:t>通用</a:t>
                      </a:r>
                      <a:r>
                        <a:rPr lang="en-US" altLang="zh-CN" sz="2800" b="0" dirty="0"/>
                        <a:t>】clear</a:t>
                      </a:r>
                      <a:r>
                        <a:rPr lang="zh-CN" altLang="en-US" sz="2800" b="0" dirty="0"/>
                        <a:t>指令以及</a:t>
                      </a:r>
                      <a:r>
                        <a:rPr lang="en-US" altLang="zh-CN" sz="2800" b="0" dirty="0"/>
                        <a:t>name</a:t>
                      </a:r>
                      <a:r>
                        <a:rPr lang="zh-CN" altLang="en-US" sz="2800" b="0" dirty="0"/>
                        <a:t>选择器</a:t>
                      </a:r>
                      <a:endParaRPr lang="en-US" altLang="zh-CN" sz="2800" b="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70120"/>
                  </a:ext>
                </a:extLst>
              </a:tr>
              <a:tr h="995482">
                <a:tc>
                  <a:txBody>
                    <a:bodyPr/>
                    <a:lstStyle/>
                    <a:p>
                      <a:r>
                        <a:rPr lang="zh-CN" altLang="en-US" sz="2800" b="0" dirty="0"/>
                        <a:t>实体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/>
                        <a:t>【</a:t>
                      </a:r>
                      <a:r>
                        <a:rPr lang="zh-CN" altLang="en-US" sz="2800" b="0" dirty="0"/>
                        <a:t>通用</a:t>
                      </a:r>
                      <a:r>
                        <a:rPr lang="en-US" altLang="zh-CN" sz="2800" b="0" dirty="0"/>
                        <a:t>】summon</a:t>
                      </a:r>
                      <a:r>
                        <a:rPr lang="zh-CN" altLang="en-US" sz="2800" b="0" dirty="0"/>
                        <a:t>指令以及</a:t>
                      </a:r>
                      <a:r>
                        <a:rPr lang="en-US" altLang="zh-CN" sz="2800" b="0" dirty="0"/>
                        <a:t>type</a:t>
                      </a:r>
                      <a:r>
                        <a:rPr lang="zh-CN" altLang="en-US" sz="2800" b="0" dirty="0"/>
                        <a:t>选择器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9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1582C-8A4D-1719-75FF-9E192890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我们将要学习什么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9778D-1C14-DE5A-6F62-078A97B91B49}"/>
              </a:ext>
            </a:extLst>
          </p:cNvPr>
          <p:cNvSpPr txBox="1"/>
          <p:nvPr/>
        </p:nvSpPr>
        <p:spPr>
          <a:xfrm>
            <a:off x="1033366" y="138882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Execute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9C6BE7-BD99-E30A-96E0-6F1AD415E80E}"/>
              </a:ext>
            </a:extLst>
          </p:cNvPr>
          <p:cNvSpPr txBox="1"/>
          <p:nvPr/>
        </p:nvSpPr>
        <p:spPr>
          <a:xfrm>
            <a:off x="1228532" y="16906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Scoreboard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DF1C5B-2A21-D077-DE9A-DC11AF385B6E}"/>
              </a:ext>
            </a:extLst>
          </p:cNvPr>
          <p:cNvSpPr txBox="1"/>
          <p:nvPr/>
        </p:nvSpPr>
        <p:spPr>
          <a:xfrm>
            <a:off x="1423698" y="20505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Hasitem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60177F-8233-020F-E960-76E851F4DED5}"/>
              </a:ext>
            </a:extLst>
          </p:cNvPr>
          <p:cNvSpPr txBox="1"/>
          <p:nvPr/>
        </p:nvSpPr>
        <p:spPr>
          <a:xfrm>
            <a:off x="1708279" y="24104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等较为复杂的指令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84DBA5-8850-37EE-FCDE-A77B0DF44A8C}"/>
              </a:ext>
            </a:extLst>
          </p:cNvPr>
          <p:cNvSpPr txBox="1"/>
          <p:nvPr/>
        </p:nvSpPr>
        <p:spPr>
          <a:xfrm>
            <a:off x="1033366" y="26469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json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E4191B-F051-0881-1442-C7525CFAC9C7}"/>
              </a:ext>
            </a:extLst>
          </p:cNvPr>
          <p:cNvSpPr txBox="1"/>
          <p:nvPr/>
        </p:nvSpPr>
        <p:spPr>
          <a:xfrm>
            <a:off x="1228532" y="294878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nbt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658D67-534A-3C9A-4336-CBB4AB4A6F72}"/>
              </a:ext>
            </a:extLst>
          </p:cNvPr>
          <p:cNvSpPr txBox="1"/>
          <p:nvPr/>
        </p:nvSpPr>
        <p:spPr>
          <a:xfrm>
            <a:off x="1708279" y="326356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等较为复杂的东西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5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2B828-37D6-8E6D-2823-119EE36D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5D502-11E6-B85C-2866-838ABD98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因为视频并不是为了播放量什么的，所以说直接分</a:t>
            </a:r>
            <a:r>
              <a:rPr lang="en-US" altLang="zh-CN" dirty="0"/>
              <a:t>p</a:t>
            </a:r>
            <a:r>
              <a:rPr lang="zh-CN" altLang="en-US" dirty="0"/>
              <a:t>发布，也就是在一个视频内更新，每次更新会发动态，可以关注早晨获得最新动态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指令教程为全平台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通用</a:t>
            </a:r>
            <a:r>
              <a:rPr lang="en-US" altLang="zh-CN" dirty="0"/>
              <a:t>】</a:t>
            </a:r>
            <a:r>
              <a:rPr lang="zh-CN" altLang="en-US" dirty="0"/>
              <a:t>基岩</a:t>
            </a:r>
            <a:r>
              <a:rPr lang="en-US" altLang="zh-CN" dirty="0"/>
              <a:t>Java</a:t>
            </a:r>
            <a:r>
              <a:rPr lang="zh-CN" altLang="en-US" dirty="0"/>
              <a:t>均可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基岩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【Java】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865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446</Words>
  <Application>Microsoft Office PowerPoint</Application>
  <PresentationFormat>宽屏</PresentationFormat>
  <Paragraphs>87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Titillium</vt:lpstr>
      <vt:lpstr>等线</vt:lpstr>
      <vt:lpstr>方正细谭黑简体</vt:lpstr>
      <vt:lpstr>微软雅黑</vt:lpstr>
      <vt:lpstr>Agency FB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我们的阶段？</vt:lpstr>
      <vt:lpstr>我们学了什么？</vt:lpstr>
      <vt:lpstr>我们学了什么？</vt:lpstr>
      <vt:lpstr>我们学了什么？</vt:lpstr>
      <vt:lpstr>我们学了什么？</vt:lpstr>
      <vt:lpstr>我们将要学习什么</vt:lpstr>
      <vt:lpstr>如何学</vt:lpstr>
      <vt:lpstr>如何学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早 宸</cp:lastModifiedBy>
  <cp:revision>75</cp:revision>
  <dcterms:created xsi:type="dcterms:W3CDTF">2018-08-24T09:58:24Z</dcterms:created>
  <dcterms:modified xsi:type="dcterms:W3CDTF">2023-01-18T04:22:00Z</dcterms:modified>
</cp:coreProperties>
</file>