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0" r:id="rId2"/>
    <p:sldId id="338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1" r:id="rId12"/>
    <p:sldId id="330" r:id="rId13"/>
    <p:sldId id="332" r:id="rId14"/>
    <p:sldId id="337" r:id="rId15"/>
    <p:sldId id="333" r:id="rId16"/>
    <p:sldId id="334" r:id="rId17"/>
    <p:sldId id="335" r:id="rId18"/>
    <p:sldId id="336" r:id="rId19"/>
    <p:sldId id="32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scoreboard</a:t>
          </a:r>
          <a:endParaRPr lang="zh-CN" altLang="en-US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7BA8B5-8077-448C-9E0A-BB447F35DEF8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objectivces</a:t>
          </a:r>
          <a:endParaRPr lang="zh-CN" altLang="en-US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A12BB6-64C5-4B37-AAC1-463404565BD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players</a:t>
          </a:r>
          <a:endParaRPr lang="zh-CN" altLang="en-US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F762AB-61D0-424E-BF4C-1103F9608BE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Add/remove</a:t>
          </a:r>
          <a:endParaRPr lang="zh-CN" altLang="en-US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C16C5C-D0D3-40E7-B4CD-3FB49D2BB83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119783-074B-4946-B850-DAE81BAAFC37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modify*</a:t>
          </a:r>
          <a:endParaRPr lang="zh-CN" altLang="en-US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D7F8FD-31CD-4FCC-B9FA-90668D533258}">
      <dgm:prSet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setdisplay</a:t>
          </a:r>
          <a:endParaRPr lang="zh-CN" altLang="en-US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B93D2A-6A56-457C-8A52-7F79B6C1522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870ACA-D394-4C65-84E6-4E55039EFCB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04DC75-43EE-4208-8BC4-CBF4121E5FB4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operation</a:t>
          </a:r>
          <a:endParaRPr lang="zh-CN" altLang="en-US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EF5A71-74B1-453E-BB3D-AADAAD869813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test**</a:t>
          </a:r>
          <a:endParaRPr lang="zh-CN" altLang="en-US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21C69D-580D-4677-B255-9735C8F00A3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Get*</a:t>
          </a:r>
          <a:endParaRPr lang="zh-CN" altLang="en-US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AA990E-23AE-46E3-9277-137AB9891D4C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Enable*</a:t>
          </a:r>
          <a:endParaRPr lang="zh-CN" altLang="en-US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256995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scoreboard</a:t>
          </a:r>
          <a:endParaRPr lang="zh-CN" altLang="en-US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7BA8B5-8077-448C-9E0A-BB447F35DEF8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  <a:highlight>
                <a:srgbClr val="FFFF00"/>
              </a:highlight>
            </a:rPr>
            <a:t>objectivces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A12BB6-64C5-4B37-AAC1-463404565BD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players</a:t>
          </a:r>
          <a:endParaRPr lang="zh-CN" altLang="en-US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F762AB-61D0-424E-BF4C-1103F9608BE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C16C5C-D0D3-40E7-B4CD-3FB49D2BB83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119783-074B-4946-B850-DAE81BAAFC37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modify*</a:t>
          </a:r>
          <a:endParaRPr lang="zh-CN" altLang="en-US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D7F8FD-31CD-4FCC-B9FA-90668D533258}">
      <dgm:prSet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  <a:highlight>
                <a:srgbClr val="FFFF00"/>
              </a:highlight>
            </a:rPr>
            <a:t>setdisplay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B93D2A-6A56-457C-8A52-7F79B6C1522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870ACA-D394-4C65-84E6-4E55039EFCB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04DC75-43EE-4208-8BC4-CBF4121E5FB4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operation</a:t>
          </a:r>
          <a:endParaRPr lang="zh-CN" altLang="en-US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EF5A71-74B1-453E-BB3D-AADAAD869813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test**</a:t>
          </a:r>
          <a:endParaRPr lang="zh-CN" altLang="en-US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21C69D-580D-4677-B255-9735C8F00A3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Get*</a:t>
          </a:r>
          <a:endParaRPr lang="zh-CN" altLang="en-US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AA990E-23AE-46E3-9277-137AB9891D4C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Enable*</a:t>
          </a:r>
          <a:endParaRPr lang="zh-CN" altLang="en-US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256995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4521557" y="333087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4521557" y="333087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4521557" y="333087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4521557" y="308808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4521557" y="2602510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4521557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3166455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4521557" y="90298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4521557" y="90298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4521557" y="66019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4521557" y="174619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3166455" y="90298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2037203" y="1944721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scoreboard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037203" y="1944721"/>
        <a:ext cx="1129251" cy="344421"/>
      </dsp:txXfrm>
    </dsp:sp>
    <dsp:sp modelId="{CF961833-99A2-4DA3-A759-64E8C77E3CFB}">
      <dsp:nvSpPr>
        <dsp:cNvPr id="0" name=""/>
        <dsp:cNvSpPr/>
      </dsp:nvSpPr>
      <dsp:spPr>
        <a:xfrm>
          <a:off x="3392305" y="73077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objectivces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730776"/>
        <a:ext cx="1129251" cy="344421"/>
      </dsp:txXfrm>
    </dsp:sp>
    <dsp:sp modelId="{CAE1770C-88D2-4E48-BED0-E0C86B0EC312}">
      <dsp:nvSpPr>
        <dsp:cNvPr id="0" name=""/>
        <dsp:cNvSpPr/>
      </dsp:nvSpPr>
      <dsp:spPr>
        <a:xfrm>
          <a:off x="4747407" y="240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Add/remove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09"/>
        <a:ext cx="1129251" cy="344421"/>
      </dsp:txXfrm>
    </dsp:sp>
    <dsp:sp modelId="{0A999C58-BDFA-4A53-91AB-49A7FA5116BA}">
      <dsp:nvSpPr>
        <dsp:cNvPr id="0" name=""/>
        <dsp:cNvSpPr/>
      </dsp:nvSpPr>
      <dsp:spPr>
        <a:xfrm>
          <a:off x="4747407" y="48798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87987"/>
        <a:ext cx="1129251" cy="344421"/>
      </dsp:txXfrm>
    </dsp:sp>
    <dsp:sp modelId="{D744828C-030B-401D-882C-F5104AC556FA}">
      <dsp:nvSpPr>
        <dsp:cNvPr id="0" name=""/>
        <dsp:cNvSpPr/>
      </dsp:nvSpPr>
      <dsp:spPr>
        <a:xfrm>
          <a:off x="4747407" y="97356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modify*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973565"/>
        <a:ext cx="1129251" cy="344421"/>
      </dsp:txXfrm>
    </dsp:sp>
    <dsp:sp modelId="{041D1B91-2852-4D4A-B18F-B9C92937DE41}">
      <dsp:nvSpPr>
        <dsp:cNvPr id="0" name=""/>
        <dsp:cNvSpPr/>
      </dsp:nvSpPr>
      <dsp:spPr>
        <a:xfrm>
          <a:off x="4747407" y="1459143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setdisplay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1459143"/>
        <a:ext cx="1129251" cy="344421"/>
      </dsp:txXfrm>
    </dsp:sp>
    <dsp:sp modelId="{D8E60AD7-B542-4B80-90DB-D500925A845B}">
      <dsp:nvSpPr>
        <dsp:cNvPr id="0" name=""/>
        <dsp:cNvSpPr/>
      </dsp:nvSpPr>
      <dsp:spPr>
        <a:xfrm>
          <a:off x="3392305" y="315866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players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3158666"/>
        <a:ext cx="1129251" cy="344421"/>
      </dsp:txXfrm>
    </dsp:sp>
    <dsp:sp modelId="{2C4FD344-19B6-4532-AD93-134F36A462EB}">
      <dsp:nvSpPr>
        <dsp:cNvPr id="0" name=""/>
        <dsp:cNvSpPr/>
      </dsp:nvSpPr>
      <dsp:spPr>
        <a:xfrm>
          <a:off x="4747407" y="1944721"/>
          <a:ext cx="2902119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4747407" y="1944721"/>
        <a:ext cx="2902119" cy="344421"/>
      </dsp:txXfrm>
    </dsp:sp>
    <dsp:sp modelId="{C3CB5763-850D-4187-817F-DD0CC5665197}">
      <dsp:nvSpPr>
        <dsp:cNvPr id="0" name=""/>
        <dsp:cNvSpPr/>
      </dsp:nvSpPr>
      <dsp:spPr>
        <a:xfrm>
          <a:off x="4747407" y="243029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30299"/>
        <a:ext cx="1129251" cy="344421"/>
      </dsp:txXfrm>
    </dsp:sp>
    <dsp:sp modelId="{45E1A412-3069-4738-B2BE-94D63610DA75}">
      <dsp:nvSpPr>
        <dsp:cNvPr id="0" name=""/>
        <dsp:cNvSpPr/>
      </dsp:nvSpPr>
      <dsp:spPr>
        <a:xfrm>
          <a:off x="4747407" y="291587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operation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915877"/>
        <a:ext cx="1129251" cy="344421"/>
      </dsp:txXfrm>
    </dsp:sp>
    <dsp:sp modelId="{DD470EAC-10A5-46FE-B3A3-8E74B4BCBC59}">
      <dsp:nvSpPr>
        <dsp:cNvPr id="0" name=""/>
        <dsp:cNvSpPr/>
      </dsp:nvSpPr>
      <dsp:spPr>
        <a:xfrm>
          <a:off x="4747407" y="340145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test**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401455"/>
        <a:ext cx="1129251" cy="344421"/>
      </dsp:txXfrm>
    </dsp:sp>
    <dsp:sp modelId="{159D567A-3033-44E6-A96F-CD0CC2B89667}">
      <dsp:nvSpPr>
        <dsp:cNvPr id="0" name=""/>
        <dsp:cNvSpPr/>
      </dsp:nvSpPr>
      <dsp:spPr>
        <a:xfrm>
          <a:off x="4747407" y="3887034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Get*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887034"/>
        <a:ext cx="1129251" cy="344421"/>
      </dsp:txXfrm>
    </dsp:sp>
    <dsp:sp modelId="{CC17D2A9-7304-4A6F-8F24-B9E1AD3FBF6C}">
      <dsp:nvSpPr>
        <dsp:cNvPr id="0" name=""/>
        <dsp:cNvSpPr/>
      </dsp:nvSpPr>
      <dsp:spPr>
        <a:xfrm>
          <a:off x="4747407" y="4372612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Enable*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372612"/>
        <a:ext cx="1129251" cy="3444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4521557" y="333087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4521557" y="333087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4521557" y="333087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4521557" y="308808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4521557" y="2602510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4521557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3166455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4521557" y="90298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4521557" y="90298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4521557" y="66019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4521557" y="174619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3166455" y="90298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2037203" y="1944721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scoreboard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037203" y="1944721"/>
        <a:ext cx="1129251" cy="344421"/>
      </dsp:txXfrm>
    </dsp:sp>
    <dsp:sp modelId="{CF961833-99A2-4DA3-A759-64E8C77E3CFB}">
      <dsp:nvSpPr>
        <dsp:cNvPr id="0" name=""/>
        <dsp:cNvSpPr/>
      </dsp:nvSpPr>
      <dsp:spPr>
        <a:xfrm>
          <a:off x="3392305" y="73077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  <a:highlight>
                <a:srgbClr val="FFFF00"/>
              </a:highlight>
            </a:rPr>
            <a:t>objectivces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3392305" y="730776"/>
        <a:ext cx="1129251" cy="344421"/>
      </dsp:txXfrm>
    </dsp:sp>
    <dsp:sp modelId="{CAE1770C-88D2-4E48-BED0-E0C86B0EC312}">
      <dsp:nvSpPr>
        <dsp:cNvPr id="0" name=""/>
        <dsp:cNvSpPr/>
      </dsp:nvSpPr>
      <dsp:spPr>
        <a:xfrm>
          <a:off x="4747407" y="240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2409"/>
        <a:ext cx="1129251" cy="344421"/>
      </dsp:txXfrm>
    </dsp:sp>
    <dsp:sp modelId="{0A999C58-BDFA-4A53-91AB-49A7FA5116BA}">
      <dsp:nvSpPr>
        <dsp:cNvPr id="0" name=""/>
        <dsp:cNvSpPr/>
      </dsp:nvSpPr>
      <dsp:spPr>
        <a:xfrm>
          <a:off x="4747407" y="48798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487987"/>
        <a:ext cx="1129251" cy="344421"/>
      </dsp:txXfrm>
    </dsp:sp>
    <dsp:sp modelId="{D744828C-030B-401D-882C-F5104AC556FA}">
      <dsp:nvSpPr>
        <dsp:cNvPr id="0" name=""/>
        <dsp:cNvSpPr/>
      </dsp:nvSpPr>
      <dsp:spPr>
        <a:xfrm>
          <a:off x="4747407" y="97356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modify*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973565"/>
        <a:ext cx="1129251" cy="344421"/>
      </dsp:txXfrm>
    </dsp:sp>
    <dsp:sp modelId="{041D1B91-2852-4D4A-B18F-B9C92937DE41}">
      <dsp:nvSpPr>
        <dsp:cNvPr id="0" name=""/>
        <dsp:cNvSpPr/>
      </dsp:nvSpPr>
      <dsp:spPr>
        <a:xfrm>
          <a:off x="4747407" y="1459143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  <a:highlight>
                <a:srgbClr val="FFFF00"/>
              </a:highlight>
            </a:rPr>
            <a:t>setdisplay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1459143"/>
        <a:ext cx="1129251" cy="344421"/>
      </dsp:txXfrm>
    </dsp:sp>
    <dsp:sp modelId="{D8E60AD7-B542-4B80-90DB-D500925A845B}">
      <dsp:nvSpPr>
        <dsp:cNvPr id="0" name=""/>
        <dsp:cNvSpPr/>
      </dsp:nvSpPr>
      <dsp:spPr>
        <a:xfrm>
          <a:off x="3392305" y="315866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players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3158666"/>
        <a:ext cx="1129251" cy="344421"/>
      </dsp:txXfrm>
    </dsp:sp>
    <dsp:sp modelId="{2C4FD344-19B6-4532-AD93-134F36A462EB}">
      <dsp:nvSpPr>
        <dsp:cNvPr id="0" name=""/>
        <dsp:cNvSpPr/>
      </dsp:nvSpPr>
      <dsp:spPr>
        <a:xfrm>
          <a:off x="4747407" y="1944721"/>
          <a:ext cx="2902119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4747407" y="1944721"/>
        <a:ext cx="2902119" cy="344421"/>
      </dsp:txXfrm>
    </dsp:sp>
    <dsp:sp modelId="{C3CB5763-850D-4187-817F-DD0CC5665197}">
      <dsp:nvSpPr>
        <dsp:cNvPr id="0" name=""/>
        <dsp:cNvSpPr/>
      </dsp:nvSpPr>
      <dsp:spPr>
        <a:xfrm>
          <a:off x="4747407" y="243029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30299"/>
        <a:ext cx="1129251" cy="344421"/>
      </dsp:txXfrm>
    </dsp:sp>
    <dsp:sp modelId="{45E1A412-3069-4738-B2BE-94D63610DA75}">
      <dsp:nvSpPr>
        <dsp:cNvPr id="0" name=""/>
        <dsp:cNvSpPr/>
      </dsp:nvSpPr>
      <dsp:spPr>
        <a:xfrm>
          <a:off x="4747407" y="291587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operation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915877"/>
        <a:ext cx="1129251" cy="344421"/>
      </dsp:txXfrm>
    </dsp:sp>
    <dsp:sp modelId="{DD470EAC-10A5-46FE-B3A3-8E74B4BCBC59}">
      <dsp:nvSpPr>
        <dsp:cNvPr id="0" name=""/>
        <dsp:cNvSpPr/>
      </dsp:nvSpPr>
      <dsp:spPr>
        <a:xfrm>
          <a:off x="4747407" y="340145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test**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401455"/>
        <a:ext cx="1129251" cy="344421"/>
      </dsp:txXfrm>
    </dsp:sp>
    <dsp:sp modelId="{159D567A-3033-44E6-A96F-CD0CC2B89667}">
      <dsp:nvSpPr>
        <dsp:cNvPr id="0" name=""/>
        <dsp:cNvSpPr/>
      </dsp:nvSpPr>
      <dsp:spPr>
        <a:xfrm>
          <a:off x="4747407" y="3887034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Get*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887034"/>
        <a:ext cx="1129251" cy="344421"/>
      </dsp:txXfrm>
    </dsp:sp>
    <dsp:sp modelId="{CC17D2A9-7304-4A6F-8F24-B9E1AD3FBF6C}">
      <dsp:nvSpPr>
        <dsp:cNvPr id="0" name=""/>
        <dsp:cNvSpPr/>
      </dsp:nvSpPr>
      <dsp:spPr>
        <a:xfrm>
          <a:off x="4747407" y="4372612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Enable*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372612"/>
        <a:ext cx="1129251" cy="344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  <a:highlight>
                <a:srgbClr val="FFFF00"/>
              </a:highlight>
            </a:rPr>
            <a:t>setdisplaay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2:34:0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1249 24575,'-3'-1'0,"0"0"0,0 0 0,0 0 0,0-1 0,1 1 0,-1-1 0,0 0 0,1 0 0,-1 0 0,1 0 0,0 0 0,0-1 0,0 1 0,0 0 0,0-1 0,0 0 0,-2-5 0,-1 1 0,-21-34 0,2-2 0,2 0 0,2-1 0,1-1 0,3-1 0,2-1 0,-12-66 0,22 93 0,2 0 0,0 0 0,1 0 0,0 0 0,2 0 0,6-36 0,-4 41 0,1 0 0,1 1 0,0-1 0,1 1 0,1 0 0,0 1 0,1-1 0,0 2 0,15-19 0,5 0 0,1 1 0,2 2 0,1 1 0,1 1 0,1 2 0,66-36 0,-30 25 0,2 3 0,129-38 0,-119 47 0,1 3 0,0 5 0,2 2 0,-1 5 0,1 3 0,100 8 0,-125 2 0,0 2 0,0 3 0,-1 3 0,0 2 0,-1 3 0,-1 2 0,-1 3 0,-1 2 0,74 46 0,-72-32 0,-2 2 0,-2 3 0,-2 2 0,-2 2 0,47 59 0,-27-18 0,-4 2 0,71 132 0,-104-164 0,-3 1 0,39 121 0,-56-138 0,-1 1 0,-3 0 0,-1 0 0,-3 1 0,-1 56 0,-3-91 0,0 1 0,-1-1 0,-1 1 0,0-1 0,0 0 0,-1 0 0,0 0 0,-1 0 0,0 0 0,-1 0 0,0-1 0,-12 17 0,10-18 0,-1 1 0,0-2 0,0 1 0,-1-1 0,0-1 0,0 1 0,-1-2 0,1 1 0,-1-1 0,-1-1 0,1 1 0,-12 2 0,-9 0 0,0 0 0,0-2 0,-1-1 0,0-1 0,-57-4 0,-161-29 0,2-18-307,-309-103 0,-227-124 20,561 193 373,103 40-1316,29 12-4916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2:34:0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7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fandom.com/zh/wiki/%E8%AE%B0%E5%88%86%E6%9D%BF" TargetMode="External"/><Relationship Id="rId2" Type="http://schemas.openxmlformats.org/officeDocument/2006/relationships/hyperlink" Target="https://zh.wikipedia.org/wiki/%E4%B8%B2%E5%88%97_(%E6%8A%BD%E8%B1%A1%E8%B3%87%E6%96%99%E5%9E%8B%E5%88%A5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craft.fandom.com/zh/wiki/%E5%91%BD%E4%BB%A4/scorebo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AD%97%E4%B8%B2%E6%B5%81" TargetMode="External"/><Relationship Id="rId3" Type="http://schemas.openxmlformats.org/officeDocument/2006/relationships/hyperlink" Target="https://minecraft.fandom.com/zh/wiki/%E6%9C%8D%E5%8A%A1%E5%99%A8" TargetMode="External"/><Relationship Id="rId7" Type="http://schemas.openxmlformats.org/officeDocument/2006/relationships/hyperlink" Target="https://zh.wikipedia.org/wiki/%E5%BA%8F%E5%88%97" TargetMode="External"/><Relationship Id="rId2" Type="http://schemas.openxmlformats.org/officeDocument/2006/relationships/hyperlink" Target="https://minecraft.fandom.com/zh/wiki/%E5%91%BD%E4%BB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80%BC_(%E8%AE%A1%E7%AE%97%E6%9C%BA%E7%A7%91%E5%AD%A6)" TargetMode="External"/><Relationship Id="rId11" Type="http://schemas.openxmlformats.org/officeDocument/2006/relationships/hyperlink" Target="https://zh.wikipedia.org/wiki/%E9%93%BE%E8%A1%A8" TargetMode="External"/><Relationship Id="rId5" Type="http://schemas.openxmlformats.org/officeDocument/2006/relationships/hyperlink" Target="https://zh.wikipedia.org/wiki/%E6%8A%BD%E8%B1%A1%E6%95%B8%E6%93%9A%E9%A1%9E%E5%9E%8B" TargetMode="External"/><Relationship Id="rId10" Type="http://schemas.openxmlformats.org/officeDocument/2006/relationships/hyperlink" Target="https://zh.wikipedia.org/wiki/%E6%95%B0%E6%8D%AE%E7%BB%93%E6%9E%84" TargetMode="External"/><Relationship Id="rId4" Type="http://schemas.openxmlformats.org/officeDocument/2006/relationships/hyperlink" Target="https://zh.wikipedia.org/wiki/%E8%A8%88%E7%AE%97%E6%A9%9F%E7%A7%91%E5%AD%B8" TargetMode="External"/><Relationship Id="rId9" Type="http://schemas.openxmlformats.org/officeDocument/2006/relationships/hyperlink" Target="https://zh.wikipedia.org/wiki/%E6%95%B0%E7%BB%8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1126682" y="546358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2023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117229" y="1500848"/>
            <a:ext cx="68565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最新最全</a:t>
            </a: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MC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指令教程</a:t>
            </a:r>
            <a:endParaRPr lang="en-US" altLang="zh-CN" sz="5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  <a:p>
            <a:pPr algn="dist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第一期：计分板概念以及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objectives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130926" y="436740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237747" y="231966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757" y="289135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主讲：早晨 雪兽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8FA25D-BC7C-4606-8E2E-715640C26398}"/>
              </a:ext>
            </a:extLst>
          </p:cNvPr>
          <p:cNvSpPr txBox="1"/>
          <p:nvPr/>
        </p:nvSpPr>
        <p:spPr>
          <a:xfrm>
            <a:off x="4545527" y="3496926"/>
            <a:ext cx="4411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从</a:t>
            </a:r>
            <a:endParaRPr lang="en-US" altLang="zh-CN" sz="2000" dirty="0"/>
          </a:p>
          <a:p>
            <a:r>
              <a:rPr lang="zh-CN" altLang="en-US" sz="2000" dirty="0"/>
              <a:t>零</a:t>
            </a:r>
            <a:endParaRPr lang="en-US" altLang="zh-CN" sz="2000" dirty="0"/>
          </a:p>
          <a:p>
            <a:r>
              <a:rPr lang="zh-CN" altLang="en-US" sz="2000" dirty="0"/>
              <a:t>开</a:t>
            </a:r>
            <a:endParaRPr lang="en-US" altLang="zh-CN" sz="2000" dirty="0"/>
          </a:p>
          <a:p>
            <a:r>
              <a:rPr lang="zh-CN" altLang="en-US" sz="2000" dirty="0"/>
              <a:t>始</a:t>
            </a:r>
            <a:endParaRPr lang="en-US" altLang="zh-CN" sz="2000" dirty="0"/>
          </a:p>
          <a:p>
            <a:r>
              <a:rPr lang="zh-CN" altLang="en-US" sz="2000" dirty="0"/>
              <a:t>的</a:t>
            </a:r>
            <a:endParaRPr lang="en-US" altLang="zh-CN" sz="2000" dirty="0"/>
          </a:p>
          <a:p>
            <a:r>
              <a:rPr lang="zh-CN" altLang="en-US" sz="2000" dirty="0"/>
              <a:t>学</a:t>
            </a:r>
            <a:endParaRPr lang="en-US" altLang="zh-CN" sz="2000" dirty="0"/>
          </a:p>
          <a:p>
            <a:r>
              <a:rPr lang="zh-CN" altLang="en-US" sz="2000" dirty="0"/>
              <a:t>指</a:t>
            </a:r>
            <a:endParaRPr lang="en-US" altLang="zh-CN" sz="2000" dirty="0"/>
          </a:p>
          <a:p>
            <a:r>
              <a:rPr lang="zh-CN" altLang="en-US" sz="2000" dirty="0"/>
              <a:t>令</a:t>
            </a:r>
            <a:endParaRPr lang="en-US" altLang="zh-CN" sz="2000" dirty="0"/>
          </a:p>
          <a:p>
            <a:r>
              <a:rPr lang="zh-CN" altLang="en-US" sz="2000" dirty="0"/>
              <a:t>生</a:t>
            </a:r>
            <a:endParaRPr lang="en-US" altLang="zh-CN" sz="2000" dirty="0"/>
          </a:p>
          <a:p>
            <a:r>
              <a:rPr lang="zh-CN" altLang="en-US" sz="2000" dirty="0"/>
              <a:t>活</a:t>
            </a:r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69E91FE-2187-413A-936B-1B747E94C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5F0BBE-4A1E-CA5B-16F2-3F6A28C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73" y="36667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0540AE-CE2F-133F-A17A-83BD9B3B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193" y="4502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1A3881-2DC3-4FFB-A212-428EF661B00E}"/>
              </a:ext>
            </a:extLst>
          </p:cNvPr>
          <p:cNvSpPr txBox="1"/>
          <p:nvPr/>
        </p:nvSpPr>
        <p:spPr>
          <a:xfrm>
            <a:off x="9461860" y="5946055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演示版本：基岩版</a:t>
            </a:r>
            <a:r>
              <a:rPr lang="en-US" altLang="zh-CN" dirty="0"/>
              <a:t>1.19.51</a:t>
            </a:r>
          </a:p>
          <a:p>
            <a:r>
              <a:rPr lang="zh-CN" altLang="en-US" dirty="0"/>
              <a:t>测试版本：基岩版</a:t>
            </a:r>
            <a:r>
              <a:rPr lang="en-US" altLang="zh-CN" dirty="0"/>
              <a:t>1.19.51</a:t>
            </a:r>
          </a:p>
          <a:p>
            <a:r>
              <a:rPr lang="en-US" altLang="zh-CN" dirty="0"/>
              <a:t>                  Java1.19,2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FA7E4F-2A59-DD42-897E-1352743D18EA}"/>
              </a:ext>
            </a:extLst>
          </p:cNvPr>
          <p:cNvSpPr/>
          <p:nvPr/>
        </p:nvSpPr>
        <p:spPr>
          <a:xfrm>
            <a:off x="10966364" y="5360822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通用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</a:t>
            </a:r>
            <a:r>
              <a:rPr lang="en-US" altLang="zh-CN"/>
              <a:t>&lt;</a:t>
            </a:r>
            <a:r>
              <a:rPr lang="zh-CN" altLang="en-US" dirty="0"/>
              <a:t>记分版名字</a:t>
            </a:r>
            <a:r>
              <a:rPr lang="en-US" altLang="zh-CN" dirty="0"/>
              <a:t>&gt; </a:t>
            </a:r>
            <a:r>
              <a:rPr lang="en-US" altLang="zh-CN" dirty="0">
                <a:highlight>
                  <a:srgbClr val="FFFF00"/>
                </a:highlight>
              </a:rPr>
              <a:t>dummy </a:t>
            </a:r>
            <a:r>
              <a:rPr lang="en-US" altLang="zh-CN" dirty="0"/>
              <a:t>[&lt;</a:t>
            </a:r>
            <a:r>
              <a:rPr lang="zh-CN" altLang="en-US" dirty="0"/>
              <a:t>显示名称：字符串</a:t>
            </a:r>
            <a:r>
              <a:rPr lang="en-US" altLang="zh-CN" dirty="0"/>
              <a:t>&gt;]</a:t>
            </a:r>
          </a:p>
          <a:p>
            <a:endParaRPr lang="en-US" altLang="zh-CN" dirty="0"/>
          </a:p>
          <a:p>
            <a:r>
              <a:rPr lang="zh-CN" altLang="en-US" dirty="0"/>
              <a:t>就是一个简单的列表，通过指令改变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98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remove &lt;</a:t>
            </a:r>
            <a:r>
              <a:rPr lang="zh-CN" altLang="en-US" dirty="0"/>
              <a:t>计分版名字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8A7ADE3-C6D4-A801-14CA-CE04312E5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801" y="3226940"/>
            <a:ext cx="3915753" cy="248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AC8848A-C2EB-35CC-5722-7B2BBBD52060}"/>
                  </a:ext>
                </a:extLst>
              </p14:cNvPr>
              <p14:cNvContentPartPr/>
              <p14:nvPr/>
            </p14:nvContentPartPr>
            <p14:xfrm>
              <a:off x="2642400" y="3646521"/>
              <a:ext cx="1029600" cy="6537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AC8848A-C2EB-35CC-5722-7B2BBBD52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3400" y="3637521"/>
                <a:ext cx="10472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88F62C2-6105-9113-26A8-7BCE1ACEE80F}"/>
                  </a:ext>
                </a:extLst>
              </p14:cNvPr>
              <p14:cNvContentPartPr/>
              <p14:nvPr/>
            </p14:nvContentPartPr>
            <p14:xfrm>
              <a:off x="8742960" y="3928041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88F62C2-6105-9113-26A8-7BCE1ACEE8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3960" y="39194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96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list</a:t>
            </a:r>
          </a:p>
          <a:p>
            <a:endParaRPr lang="en-US" altLang="zh-CN" dirty="0"/>
          </a:p>
          <a:p>
            <a:r>
              <a:rPr lang="zh-CN" altLang="en-US" dirty="0"/>
              <a:t>列出所有存在的记分项、显示名称与准则。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53740"/>
              </p:ext>
            </p:extLst>
          </p:nvPr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83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/>
              <a:t>list|sidebar|belowname</a:t>
            </a:r>
            <a:r>
              <a:rPr lang="en-US" altLang="zh-CN" dirty="0"/>
              <a:t> &gt; [</a:t>
            </a:r>
            <a:r>
              <a:rPr lang="zh-CN" altLang="en-US" dirty="0"/>
              <a:t>记分板名字</a:t>
            </a:r>
            <a:r>
              <a:rPr lang="en-US" altLang="zh-CN" dirty="0"/>
              <a:t>] [</a:t>
            </a:r>
            <a:r>
              <a:rPr lang="zh-CN" altLang="en-US" dirty="0"/>
              <a:t>排序方式</a:t>
            </a:r>
            <a:r>
              <a:rPr lang="en-US" altLang="zh-CN" dirty="0"/>
              <a:t>**]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912967"/>
              </p:ext>
            </p:extLst>
          </p:nvPr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2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/>
              <a:t>list|sidebar|belowname</a:t>
            </a:r>
            <a:r>
              <a:rPr lang="en-US" altLang="zh-CN" dirty="0"/>
              <a:t> &gt; 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zh-CN" altLang="en-US" dirty="0">
                <a:highlight>
                  <a:srgbClr val="FFFF00"/>
                </a:highlight>
              </a:rPr>
              <a:t>记分板名字</a:t>
            </a:r>
            <a:r>
              <a:rPr lang="en-US" altLang="zh-CN" dirty="0">
                <a:highlight>
                  <a:srgbClr val="FFFF00"/>
                </a:highlight>
              </a:rPr>
              <a:t>] </a:t>
            </a:r>
            <a:r>
              <a:rPr lang="en-US" altLang="zh-CN" dirty="0"/>
              <a:t>[</a:t>
            </a:r>
            <a:r>
              <a:rPr lang="zh-CN" altLang="en-US" dirty="0"/>
              <a:t>排序方式</a:t>
            </a:r>
            <a:r>
              <a:rPr lang="en-US" altLang="zh-CN" dirty="0"/>
              <a:t>**]</a:t>
            </a:r>
          </a:p>
          <a:p>
            <a:endParaRPr lang="en-US" altLang="zh-CN" dirty="0"/>
          </a:p>
          <a:p>
            <a:r>
              <a:rPr lang="zh-CN" altLang="en-US" dirty="0"/>
              <a:t>如果不填则为清空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78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>
                <a:highlight>
                  <a:srgbClr val="FFFF00"/>
                </a:highlight>
              </a:rPr>
              <a:t>list|sidebar|belowname</a:t>
            </a:r>
            <a:r>
              <a:rPr lang="en-US" altLang="zh-CN" dirty="0"/>
              <a:t>&gt; [</a:t>
            </a:r>
            <a:r>
              <a:rPr lang="zh-CN" altLang="en-US" dirty="0"/>
              <a:t>记分板名字</a:t>
            </a:r>
            <a:r>
              <a:rPr lang="en-US" altLang="zh-CN" dirty="0"/>
              <a:t>] [</a:t>
            </a:r>
            <a:r>
              <a:rPr lang="zh-CN" altLang="en-US" dirty="0"/>
              <a:t>排序方式</a:t>
            </a:r>
            <a:r>
              <a:rPr lang="en-US" altLang="zh-CN" dirty="0"/>
              <a:t>**]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1F1F4943-53F2-21C6-4FA6-CE9B74311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7971" y="3311428"/>
            <a:ext cx="5655906" cy="31814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BC3428-5EA4-4E88-A63B-0C8B58F71798}"/>
              </a:ext>
            </a:extLst>
          </p:cNvPr>
          <p:cNvSpPr/>
          <p:nvPr/>
        </p:nvSpPr>
        <p:spPr>
          <a:xfrm>
            <a:off x="2035653" y="4124330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01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>
                <a:highlight>
                  <a:srgbClr val="FFFF00"/>
                </a:highlight>
              </a:rPr>
              <a:t>list|sidebar|belowname</a:t>
            </a:r>
            <a:r>
              <a:rPr lang="en-US" altLang="zh-CN" dirty="0"/>
              <a:t>&gt; [</a:t>
            </a:r>
            <a:r>
              <a:rPr lang="zh-CN" altLang="en-US" dirty="0"/>
              <a:t>记分板名字</a:t>
            </a:r>
            <a:r>
              <a:rPr lang="en-US" altLang="zh-CN" dirty="0"/>
              <a:t>] [</a:t>
            </a:r>
            <a:r>
              <a:rPr lang="zh-CN" altLang="en-US" dirty="0"/>
              <a:t>排序方式</a:t>
            </a:r>
            <a:r>
              <a:rPr lang="en-US" altLang="zh-CN" dirty="0"/>
              <a:t>**]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ABC3428-5EA4-4E88-A63B-0C8B58F71798}"/>
              </a:ext>
            </a:extLst>
          </p:cNvPr>
          <p:cNvSpPr/>
          <p:nvPr/>
        </p:nvSpPr>
        <p:spPr>
          <a:xfrm>
            <a:off x="1174055" y="4105669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sidebar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4DB20C-CA9E-6ADA-34D0-8765F29BD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032" y="3429000"/>
            <a:ext cx="5131775" cy="28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5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>
                <a:highlight>
                  <a:srgbClr val="FFFF00"/>
                </a:highlight>
              </a:rPr>
              <a:t>list|sidebar|belowname</a:t>
            </a:r>
            <a:r>
              <a:rPr lang="en-US" altLang="zh-CN" dirty="0"/>
              <a:t>&gt; [</a:t>
            </a:r>
            <a:r>
              <a:rPr lang="zh-CN" altLang="en-US" dirty="0"/>
              <a:t>记分板名字</a:t>
            </a:r>
            <a:r>
              <a:rPr lang="en-US" altLang="zh-CN" dirty="0"/>
              <a:t>] [</a:t>
            </a:r>
            <a:r>
              <a:rPr lang="zh-CN" altLang="en-US" dirty="0"/>
              <a:t>排序方式</a:t>
            </a:r>
            <a:r>
              <a:rPr lang="en-US" altLang="zh-CN" dirty="0"/>
              <a:t>**]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ABC3428-5EA4-4E88-A63B-0C8B58F71798}"/>
              </a:ext>
            </a:extLst>
          </p:cNvPr>
          <p:cNvSpPr/>
          <p:nvPr/>
        </p:nvSpPr>
        <p:spPr>
          <a:xfrm>
            <a:off x="520032" y="4105669"/>
            <a:ext cx="3954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belowname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C67D8-36CE-54BB-932A-33D294C7A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111" y="3210934"/>
            <a:ext cx="5539901" cy="31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</a:t>
            </a:r>
            <a:r>
              <a:rPr lang="en-US" altLang="zh-CN" dirty="0" err="1"/>
              <a:t>setdisplay</a:t>
            </a:r>
            <a:r>
              <a:rPr lang="en-US" altLang="zh-CN" dirty="0"/>
              <a:t> &lt;</a:t>
            </a:r>
            <a:r>
              <a:rPr lang="en-US" altLang="zh-CN" dirty="0" err="1"/>
              <a:t>list|sidebar|belowname</a:t>
            </a:r>
            <a:r>
              <a:rPr lang="en-US" altLang="zh-CN" dirty="0"/>
              <a:t>&gt; [</a:t>
            </a:r>
            <a:r>
              <a:rPr lang="zh-CN" altLang="en-US" dirty="0"/>
              <a:t>记分板名字</a:t>
            </a:r>
            <a:r>
              <a:rPr lang="en-US" altLang="zh-CN" dirty="0"/>
              <a:t>] 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zh-CN" altLang="en-US" dirty="0">
                <a:highlight>
                  <a:srgbClr val="FFFF00"/>
                </a:highlight>
              </a:rPr>
              <a:t>排序方式</a:t>
            </a:r>
            <a:r>
              <a:rPr lang="en-US" altLang="zh-CN" dirty="0">
                <a:highlight>
                  <a:srgbClr val="FFFF00"/>
                </a:highlight>
              </a:rPr>
              <a:t>**]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仅基岩版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Ascending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上升</a:t>
            </a:r>
            <a:r>
              <a:rPr lang="en-US" altLang="zh-CN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     descending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下降</a:t>
            </a:r>
            <a:endParaRPr lang="en-US" altLang="zh-CN" dirty="0">
              <a:highlight>
                <a:srgbClr val="FFFF00"/>
              </a:highlight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85117D3-8EC6-CFE5-3BDD-5A3F6926E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799" y="4217375"/>
            <a:ext cx="1585097" cy="16079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889F9-DFA6-6C4C-2E7D-34F2D478D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842" y="4099255"/>
            <a:ext cx="128027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2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D834-2647-E396-B0D9-CD22632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5B6E6-9A34-7EB5-371F-E9B89C12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列表 </a:t>
            </a:r>
            <a:r>
              <a:rPr lang="en-US" altLang="zh-CN" dirty="0">
                <a:hlinkClick r:id="rId2"/>
              </a:rPr>
              <a:t>(</a:t>
            </a:r>
            <a:r>
              <a:rPr lang="zh-CN" altLang="en-US" dirty="0">
                <a:hlinkClick r:id="rId2"/>
              </a:rPr>
              <a:t>抽象数据类型</a:t>
            </a:r>
            <a:r>
              <a:rPr lang="en-US" altLang="zh-CN" dirty="0">
                <a:hlinkClick r:id="rId2"/>
              </a:rPr>
              <a:t>) - </a:t>
            </a:r>
            <a:r>
              <a:rPr lang="zh-CN" altLang="en-US" dirty="0">
                <a:hlinkClick r:id="rId2"/>
              </a:rPr>
              <a:t>维基百科，自由的百科全书 </a:t>
            </a:r>
            <a:r>
              <a:rPr lang="en-US" altLang="zh-CN" dirty="0">
                <a:hlinkClick r:id="rId2"/>
              </a:rPr>
              <a:t>(wikipedia.org)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记分板 </a:t>
            </a:r>
            <a:r>
              <a:rPr lang="en-US" altLang="zh-CN" dirty="0">
                <a:hlinkClick r:id="rId3"/>
              </a:rPr>
              <a:t>- Minecraft Wiki</a:t>
            </a:r>
            <a:r>
              <a:rPr lang="zh-CN" altLang="en-US" dirty="0">
                <a:hlinkClick r:id="rId3"/>
              </a:rPr>
              <a:t>，最详细的我的世界百科 </a:t>
            </a:r>
            <a:r>
              <a:rPr lang="en-US" altLang="zh-CN" dirty="0">
                <a:hlinkClick r:id="rId3"/>
              </a:rPr>
              <a:t>(fandom.com)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命令</a:t>
            </a:r>
            <a:r>
              <a:rPr lang="en-US" altLang="zh-CN" dirty="0">
                <a:hlinkClick r:id="rId4"/>
              </a:rPr>
              <a:t>/scoreboard - Minecraft Wiki</a:t>
            </a:r>
            <a:r>
              <a:rPr lang="zh-CN" altLang="en-US" dirty="0">
                <a:hlinkClick r:id="rId4"/>
              </a:rPr>
              <a:t>，最详细的我的世界百科 </a:t>
            </a:r>
            <a:r>
              <a:rPr lang="en-US" altLang="zh-CN" dirty="0">
                <a:hlinkClick r:id="rId4"/>
              </a:rPr>
              <a:t>(fandom.com)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2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ECB21-540D-C416-B177-3CFB4CD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27398-F136-3F89-801C-10ED6704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47506-16C7-41D8-75C7-968896CC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97" y="1996355"/>
            <a:ext cx="3509985" cy="35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2B381-BE4B-F70F-3302-09502868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C32C1-B556-7EF7-71E5-37F63E76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A3A3A"/>
                </a:solidFill>
                <a:effectLst/>
                <a:latin typeface="rubik"/>
              </a:rPr>
              <a:t>记分板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rubik"/>
              </a:rPr>
              <a:t>系统是一套通过</a:t>
            </a:r>
            <a:r>
              <a:rPr lang="zh-CN" altLang="en-US" b="0" i="0" u="sng" dirty="0">
                <a:effectLst/>
                <a:latin typeface="rubik"/>
                <a:hlinkClick r:id="rId2" tooltip="命令"/>
              </a:rPr>
              <a:t>命令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rubik"/>
              </a:rPr>
              <a:t>操纵的复杂游戏机制。主要为地图作者与</a:t>
            </a:r>
            <a:r>
              <a:rPr lang="zh-CN" altLang="en-US" b="0" i="0" u="sng" dirty="0">
                <a:effectLst/>
                <a:latin typeface="rubik"/>
                <a:hlinkClick r:id="rId3" tooltip="服务器"/>
              </a:rPr>
              <a:t>服务器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rubik"/>
              </a:rPr>
              <a:t>运营者准备，记分板可用多种形式追踪、设置并列出玩家及实体的分数。</a:t>
            </a:r>
            <a:endParaRPr lang="en-US" altLang="zh-CN" b="0" i="0" dirty="0">
              <a:solidFill>
                <a:srgbClr val="3A3A3A"/>
              </a:solidFill>
              <a:effectLst/>
              <a:latin typeface="rubik"/>
            </a:endParaRPr>
          </a:p>
          <a:p>
            <a:endParaRPr lang="en-US" altLang="zh-CN" dirty="0">
              <a:solidFill>
                <a:srgbClr val="3A3A3A"/>
              </a:solidFill>
              <a:latin typeface="rubik"/>
            </a:endParaRPr>
          </a:p>
          <a:p>
            <a:r>
              <a:rPr lang="zh-CN" altLang="en-US" dirty="0">
                <a:solidFill>
                  <a:srgbClr val="3A3A3A"/>
                </a:solidFill>
                <a:latin typeface="rubik"/>
              </a:rPr>
              <a:t>简单来说，就是一个列表（</a:t>
            </a:r>
            <a:r>
              <a:rPr lang="en-US" altLang="zh-CN" dirty="0">
                <a:solidFill>
                  <a:srgbClr val="3A3A3A"/>
                </a:solidFill>
                <a:latin typeface="rubik"/>
              </a:rPr>
              <a:t>list</a:t>
            </a:r>
            <a:r>
              <a:rPr lang="zh-CN" altLang="en-US" dirty="0">
                <a:solidFill>
                  <a:srgbClr val="3A3A3A"/>
                </a:solidFill>
                <a:latin typeface="rubik"/>
              </a:rPr>
              <a:t>）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19DB2-3318-9C69-C45D-664EC61532F7}"/>
              </a:ext>
            </a:extLst>
          </p:cNvPr>
          <p:cNvSpPr txBox="1"/>
          <p:nvPr/>
        </p:nvSpPr>
        <p:spPr>
          <a:xfrm>
            <a:off x="968828" y="4188242"/>
            <a:ext cx="4191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计算机科学"/>
              </a:rPr>
              <a:t>计算机科学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中，</a:t>
            </a:r>
            <a:r>
              <a:rPr lang="zh-CN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列表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）或</a:t>
            </a:r>
            <a:r>
              <a:rPr lang="zh-CN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序列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sequence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），是一种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抽象数据类型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，一种有限的有序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值 (计算机科学)"/>
              </a:rPr>
              <a:t>值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的集合，其中每个值可以出现多次。列表的一个实例是在计算机中用来表现出数学上有限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序列"/>
              </a:rPr>
              <a:t>序列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的概念；列表的无限类似是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字符串流"/>
              </a:rPr>
              <a:t>流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。列表是容器的一个基本例子，因为它们包含其他值。在列表中的每个值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(value)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，称为</a:t>
            </a:r>
            <a:r>
              <a:rPr lang="zh-CN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项目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）、</a:t>
            </a:r>
            <a:r>
              <a:rPr lang="zh-CN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条目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）或</a:t>
            </a:r>
            <a:r>
              <a:rPr lang="zh-CN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元素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）；如果相同的值出现多次，每一次出现都认为是分立的一个项目。列表和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数组"/>
              </a:rPr>
              <a:t>数组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区别在列表只允许顺序访问，而数组允许随机访问。</a:t>
            </a:r>
          </a:p>
          <a:p>
            <a:pPr algn="l"/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数据结构"/>
              </a:rPr>
              <a:t>数据结构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中，也使用这个名称，表示实现出列表的数据结构，尤指</a:t>
            </a:r>
            <a:r>
              <a:rPr lang="zh-CN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链表"/>
              </a:rPr>
              <a:t>链表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linked list</a:t>
            </a:r>
            <a:r>
              <a:rPr lang="zh-CN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6447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26306-1050-9151-923F-23846A98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计分板有什么用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4AF38-40A2-D088-15C4-199AFDBC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用作变量记录东西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en-US" altLang="zh-CN" dirty="0"/>
              <a:t>*</a:t>
            </a:r>
          </a:p>
          <a:p>
            <a:endParaRPr lang="en-US" altLang="zh-CN" dirty="0"/>
          </a:p>
          <a:p>
            <a:r>
              <a:rPr lang="en-US" altLang="zh-CN" dirty="0"/>
              <a:t>Ps.</a:t>
            </a:r>
            <a:r>
              <a:rPr lang="zh-CN" altLang="en-US" dirty="0"/>
              <a:t>本视频规定 计分板</a:t>
            </a:r>
            <a:r>
              <a:rPr lang="en-US" altLang="zh-CN" dirty="0"/>
              <a:t>=</a:t>
            </a:r>
            <a:r>
              <a:rPr lang="zh-CN" altLang="en-US" dirty="0"/>
              <a:t>记分板（不想咬文嚼字了，输入法也是随机出来</a:t>
            </a:r>
            <a:r>
              <a:rPr lang="en-US" altLang="zh-CN" dirty="0"/>
              <a:t>TAT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84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A85-CF66-CB82-637A-0D4A313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计分板指令结构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9E070B-14DE-FF1F-5796-AAB678398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039088"/>
              </p:ext>
            </p:extLst>
          </p:nvPr>
        </p:nvGraphicFramePr>
        <p:xfrm>
          <a:off x="-1186543" y="1690688"/>
          <a:ext cx="9686731" cy="471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7935227-AAD0-685E-9803-939CA2F44B01}"/>
              </a:ext>
            </a:extLst>
          </p:cNvPr>
          <p:cNvSpPr txBox="1"/>
          <p:nvPr/>
        </p:nvSpPr>
        <p:spPr>
          <a:xfrm>
            <a:off x="7380514" y="3181739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独有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是基岩独有</a:t>
            </a:r>
          </a:p>
        </p:txBody>
      </p:sp>
    </p:spTree>
    <p:extLst>
      <p:ext uri="{BB962C8B-B14F-4D97-AF65-F5344CB8AC3E}">
        <p14:creationId xmlns:p14="http://schemas.microsoft.com/office/powerpoint/2010/main" val="22982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A85-CF66-CB82-637A-0D4A313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计分板指令结构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9E070B-14DE-FF1F-5796-AAB678398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210827"/>
              </p:ext>
            </p:extLst>
          </p:nvPr>
        </p:nvGraphicFramePr>
        <p:xfrm>
          <a:off x="-1186543" y="1690688"/>
          <a:ext cx="9686731" cy="471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7935227-AAD0-685E-9803-939CA2F44B01}"/>
              </a:ext>
            </a:extLst>
          </p:cNvPr>
          <p:cNvSpPr txBox="1"/>
          <p:nvPr/>
        </p:nvSpPr>
        <p:spPr>
          <a:xfrm>
            <a:off x="7380514" y="3181739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独有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是基岩独有</a:t>
            </a:r>
          </a:p>
        </p:txBody>
      </p:sp>
    </p:spTree>
    <p:extLst>
      <p:ext uri="{BB962C8B-B14F-4D97-AF65-F5344CB8AC3E}">
        <p14:creationId xmlns:p14="http://schemas.microsoft.com/office/powerpoint/2010/main" val="827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&lt;</a:t>
            </a:r>
            <a:r>
              <a:rPr lang="zh-CN" altLang="en-US" dirty="0"/>
              <a:t>记分名字</a:t>
            </a:r>
            <a:r>
              <a:rPr lang="en-US" altLang="zh-CN" dirty="0"/>
              <a:t>&gt; &lt;</a:t>
            </a:r>
            <a:r>
              <a:rPr lang="zh-CN" altLang="en-US" dirty="0"/>
              <a:t>准则</a:t>
            </a:r>
            <a:r>
              <a:rPr lang="en-US" altLang="zh-CN" dirty="0"/>
              <a:t>&gt; [&lt;</a:t>
            </a:r>
            <a:r>
              <a:rPr lang="zh-CN" altLang="en-US" dirty="0"/>
              <a:t>显示名称：字符串</a:t>
            </a:r>
            <a:r>
              <a:rPr lang="en-US" altLang="zh-CN" dirty="0"/>
              <a:t>&gt;]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527794"/>
              </p:ext>
            </p:extLst>
          </p:nvPr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3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</a:t>
            </a:r>
            <a:r>
              <a:rPr lang="en-US" altLang="zh-CN" dirty="0">
                <a:highlight>
                  <a:srgbClr val="FFFF00"/>
                </a:highlight>
              </a:rPr>
              <a:t>&lt;</a:t>
            </a:r>
            <a:r>
              <a:rPr lang="zh-CN" altLang="en-US" dirty="0">
                <a:highlight>
                  <a:srgbClr val="FFFF00"/>
                </a:highlight>
              </a:rPr>
              <a:t>记分版名字</a:t>
            </a:r>
            <a:r>
              <a:rPr lang="en-US" altLang="zh-CN" dirty="0">
                <a:highlight>
                  <a:srgbClr val="FFFF00"/>
                </a:highlight>
              </a:rPr>
              <a:t>&gt; </a:t>
            </a:r>
            <a:r>
              <a:rPr lang="en-US" altLang="zh-CN" dirty="0"/>
              <a:t>&lt;</a:t>
            </a:r>
            <a:r>
              <a:rPr lang="zh-CN" altLang="en-US" dirty="0"/>
              <a:t>准则</a:t>
            </a:r>
            <a:r>
              <a:rPr lang="en-US" altLang="zh-CN" dirty="0"/>
              <a:t>&gt; </a:t>
            </a:r>
            <a:r>
              <a:rPr lang="en-US" altLang="zh-CN" dirty="0">
                <a:highlight>
                  <a:srgbClr val="FFFF00"/>
                </a:highlight>
              </a:rPr>
              <a:t>[&lt;</a:t>
            </a:r>
            <a:r>
              <a:rPr lang="zh-CN" altLang="en-US" dirty="0">
                <a:highlight>
                  <a:srgbClr val="FFFF00"/>
                </a:highlight>
              </a:rPr>
              <a:t>显示名称：字符串</a:t>
            </a:r>
            <a:r>
              <a:rPr lang="en-US" altLang="zh-CN" dirty="0">
                <a:highlight>
                  <a:srgbClr val="FFFF00"/>
                </a:highlight>
              </a:rPr>
              <a:t>&gt;]</a:t>
            </a:r>
            <a:endParaRPr lang="zh-CN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9D6B2BD-4C07-7AB9-7123-12476FD7E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461" y="3195735"/>
            <a:ext cx="4013717" cy="2741076"/>
          </a:xfrm>
          <a:prstGeom prst="rect">
            <a:avLst/>
          </a:prstGeom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B2A9CD26-8AE7-30E9-355A-077F20615F13}"/>
              </a:ext>
            </a:extLst>
          </p:cNvPr>
          <p:cNvSpPr/>
          <p:nvPr/>
        </p:nvSpPr>
        <p:spPr>
          <a:xfrm rot="13961229">
            <a:off x="8686800" y="2614159"/>
            <a:ext cx="783771" cy="1082351"/>
          </a:xfrm>
          <a:prstGeom prst="upArrow">
            <a:avLst/>
          </a:prstGeom>
          <a:solidFill>
            <a:schemeClr val="tx2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C282-363A-D115-2156-48518C2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884-081E-3F1F-4AF0-0DAA681B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8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&lt;</a:t>
            </a:r>
            <a:r>
              <a:rPr lang="zh-CN" altLang="en-US" dirty="0"/>
              <a:t>记分版名字</a:t>
            </a:r>
            <a:r>
              <a:rPr lang="en-US" altLang="zh-CN" dirty="0"/>
              <a:t>&gt; </a:t>
            </a:r>
            <a:r>
              <a:rPr lang="en-US" altLang="zh-CN" dirty="0">
                <a:highlight>
                  <a:srgbClr val="FFFF00"/>
                </a:highlight>
              </a:rPr>
              <a:t>&lt;</a:t>
            </a:r>
            <a:r>
              <a:rPr lang="zh-CN" altLang="en-US" dirty="0">
                <a:highlight>
                  <a:srgbClr val="FFFF00"/>
                </a:highlight>
              </a:rPr>
              <a:t>准则</a:t>
            </a:r>
            <a:r>
              <a:rPr lang="en-US" altLang="zh-CN" dirty="0">
                <a:highlight>
                  <a:srgbClr val="FFFF00"/>
                </a:highlight>
              </a:rPr>
              <a:t>&gt; </a:t>
            </a:r>
            <a:r>
              <a:rPr lang="en-US" altLang="zh-CN" dirty="0"/>
              <a:t>[&lt;</a:t>
            </a:r>
            <a:r>
              <a:rPr lang="zh-CN" altLang="en-US" dirty="0"/>
              <a:t>显示名称：字符串</a:t>
            </a:r>
            <a:r>
              <a:rPr lang="en-US" altLang="zh-CN" dirty="0"/>
              <a:t>&gt;]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介于基岩版只有</a:t>
            </a:r>
            <a:r>
              <a:rPr lang="en-US" altLang="zh-CN" dirty="0"/>
              <a:t>dummy</a:t>
            </a:r>
            <a:r>
              <a:rPr lang="zh-CN" altLang="en-US" dirty="0"/>
              <a:t>，所以这里只讲</a:t>
            </a:r>
            <a:r>
              <a:rPr lang="en-US" altLang="zh-CN" dirty="0"/>
              <a:t>dummy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下一期会把</a:t>
            </a:r>
            <a:r>
              <a:rPr lang="en-US" altLang="zh-CN" dirty="0"/>
              <a:t>Java</a:t>
            </a:r>
            <a:r>
              <a:rPr lang="zh-CN" altLang="en-US" dirty="0"/>
              <a:t>的其他准则单独讲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902A6C9-C77C-7CCA-FA50-8378179DFFA6}"/>
              </a:ext>
            </a:extLst>
          </p:cNvPr>
          <p:cNvGraphicFramePr/>
          <p:nvPr/>
        </p:nvGraphicFramePr>
        <p:xfrm>
          <a:off x="5327778" y="746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00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1030</Words>
  <Application>Microsoft Office PowerPoint</Application>
  <PresentationFormat>宽屏</PresentationFormat>
  <Paragraphs>261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rubik</vt:lpstr>
      <vt:lpstr>Titillium</vt:lpstr>
      <vt:lpstr>等线</vt:lpstr>
      <vt:lpstr>方正细谭黑简体</vt:lpstr>
      <vt:lpstr>微软雅黑</vt:lpstr>
      <vt:lpstr>Agency FB</vt:lpstr>
      <vt:lpstr>Arial</vt:lpstr>
      <vt:lpstr>Arial Black</vt:lpstr>
      <vt:lpstr>Calibri</vt:lpstr>
      <vt:lpstr>Courier New</vt:lpstr>
      <vt:lpstr>第一PPT，www.1ppt.com</vt:lpstr>
      <vt:lpstr>PowerPoint 演示文稿</vt:lpstr>
      <vt:lpstr>PowerPoint 演示文稿</vt:lpstr>
      <vt:lpstr>计分板是什么</vt:lpstr>
      <vt:lpstr>计分板有什么用</vt:lpstr>
      <vt:lpstr>计分板指令结构</vt:lpstr>
      <vt:lpstr>计分板指令结构</vt:lpstr>
      <vt:lpstr>Add</vt:lpstr>
      <vt:lpstr>Add</vt:lpstr>
      <vt:lpstr>Add</vt:lpstr>
      <vt:lpstr>Add</vt:lpstr>
      <vt:lpstr>remove</vt:lpstr>
      <vt:lpstr>list</vt:lpstr>
      <vt:lpstr>setdisplay</vt:lpstr>
      <vt:lpstr>setdisplay</vt:lpstr>
      <vt:lpstr>setdisplay</vt:lpstr>
      <vt:lpstr>setdisplay</vt:lpstr>
      <vt:lpstr>setdisplay</vt:lpstr>
      <vt:lpstr>setdisplay</vt:lpstr>
      <vt:lpstr>参考资料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早 宸</cp:lastModifiedBy>
  <cp:revision>74</cp:revision>
  <dcterms:created xsi:type="dcterms:W3CDTF">2018-08-24T09:58:24Z</dcterms:created>
  <dcterms:modified xsi:type="dcterms:W3CDTF">2023-01-18T04:21:45Z</dcterms:modified>
</cp:coreProperties>
</file>