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320" r:id="rId2"/>
    <p:sldId id="324" r:id="rId3"/>
    <p:sldId id="325" r:id="rId4"/>
    <p:sldId id="345" r:id="rId5"/>
    <p:sldId id="346" r:id="rId6"/>
    <p:sldId id="347" r:id="rId7"/>
    <p:sldId id="348" r:id="rId8"/>
    <p:sldId id="349" r:id="rId9"/>
    <p:sldId id="350" r:id="rId10"/>
    <p:sldId id="351" r:id="rId11"/>
    <p:sldId id="352" r:id="rId12"/>
    <p:sldId id="322" r:id="rId13"/>
  </p:sldIdLst>
  <p:sldSz cx="12192000" cy="6858000"/>
  <p:notesSz cx="6858000" cy="9144000"/>
  <p:custDataLst>
    <p:tags r:id="rId1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C5C5C"/>
    <a:srgbClr val="ECECEC"/>
    <a:srgbClr val="7F7F7F"/>
    <a:srgbClr val="696969"/>
    <a:srgbClr val="404040"/>
    <a:srgbClr val="D9D9D9"/>
    <a:srgbClr val="BFBFBF"/>
    <a:srgbClr val="F7F7F7"/>
    <a:srgbClr val="595959"/>
    <a:srgbClr val="C6C6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08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70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BF90C91-8A6B-454D-9FB4-602CA41192C6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EFE80FD-E622-44F6-BEB6-B79BC6F05AEF}">
      <dgm:prSet phldrT="[文本]"/>
      <dgm:spPr/>
      <dgm:t>
        <a:bodyPr/>
        <a:lstStyle/>
        <a:p>
          <a:r>
            <a:rPr lang="en-US" altLang="zh-CN" dirty="0">
              <a:solidFill>
                <a:schemeClr val="tx1"/>
              </a:solidFill>
            </a:rPr>
            <a:t>scoreboard</a:t>
          </a:r>
          <a:endParaRPr lang="zh-CN" altLang="en-US" dirty="0">
            <a:solidFill>
              <a:schemeClr val="tx1"/>
            </a:solidFill>
          </a:endParaRPr>
        </a:p>
      </dgm:t>
    </dgm:pt>
    <dgm:pt modelId="{C3CB3D1E-A3CD-46C4-B82E-EDAE5B24B430}" type="parTrans" cxnId="{4C96AD41-EAE7-40E4-8848-13B9590D9423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33D9318B-474F-4ADF-88A6-0CCD4F54CA0D}" type="sibTrans" cxnId="{4C96AD41-EAE7-40E4-8848-13B9590D9423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397BA8B5-8077-448C-9E0A-BB447F35DEF8}">
      <dgm:prSet phldrT="[文本]"/>
      <dgm:spPr/>
      <dgm:t>
        <a:bodyPr/>
        <a:lstStyle/>
        <a:p>
          <a:r>
            <a:rPr lang="en-US" altLang="zh-CN" dirty="0" err="1">
              <a:solidFill>
                <a:schemeClr val="tx1"/>
              </a:solidFill>
            </a:rPr>
            <a:t>objectivces</a:t>
          </a:r>
          <a:endParaRPr lang="zh-CN" altLang="en-US" dirty="0">
            <a:solidFill>
              <a:schemeClr val="tx1"/>
            </a:solidFill>
          </a:endParaRPr>
        </a:p>
      </dgm:t>
    </dgm:pt>
    <dgm:pt modelId="{74421254-0A7E-4DCA-8739-33C8B3C8C968}" type="parTrans" cxnId="{24AD8341-2000-44E5-A9DD-939764AC00A5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49423A00-5D88-4A4F-A7C2-EAE2B02C3168}" type="sibTrans" cxnId="{24AD8341-2000-44E5-A9DD-939764AC00A5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B1A12BB6-64C5-4B37-AAC1-463404565BD9}">
      <dgm:prSet phldrT="[文本]"/>
      <dgm:spPr/>
      <dgm:t>
        <a:bodyPr/>
        <a:lstStyle/>
        <a:p>
          <a:r>
            <a:rPr lang="en-US" altLang="zh-CN" dirty="0">
              <a:solidFill>
                <a:schemeClr val="tx1"/>
              </a:solidFill>
            </a:rPr>
            <a:t>players</a:t>
          </a:r>
          <a:endParaRPr lang="zh-CN" altLang="en-US" dirty="0">
            <a:solidFill>
              <a:schemeClr val="tx1"/>
            </a:solidFill>
          </a:endParaRPr>
        </a:p>
      </dgm:t>
    </dgm:pt>
    <dgm:pt modelId="{A744A504-663B-4056-B39B-D76E7EB2E44D}" type="parTrans" cxnId="{E4C2C323-42CE-4344-A780-501CE06C93C1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B3D371A8-AB53-4CBD-B755-F516C50B74B0}" type="sibTrans" cxnId="{E4C2C323-42CE-4344-A780-501CE06C93C1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11F762AB-61D0-424E-BF4C-1103F9608BE6}">
      <dgm:prSet/>
      <dgm:spPr/>
      <dgm:t>
        <a:bodyPr/>
        <a:lstStyle/>
        <a:p>
          <a:r>
            <a:rPr lang="en-US" altLang="zh-CN" dirty="0">
              <a:solidFill>
                <a:schemeClr val="tx1"/>
              </a:solidFill>
            </a:rPr>
            <a:t>Add/remove</a:t>
          </a:r>
          <a:endParaRPr lang="zh-CN" altLang="en-US" dirty="0">
            <a:solidFill>
              <a:schemeClr val="tx1"/>
            </a:solidFill>
          </a:endParaRPr>
        </a:p>
      </dgm:t>
    </dgm:pt>
    <dgm:pt modelId="{B4624DB6-B874-4F3E-A352-E27271FFF12D}" type="parTrans" cxnId="{612CE06F-DECC-4ECC-A66A-531E256E93C0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23391645-436B-4E74-97A6-11CE2BDAB2C5}" type="sibTrans" cxnId="{612CE06F-DECC-4ECC-A66A-531E256E93C0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E9C16C5C-D0D3-40E7-B4CD-3FB49D2BB836}">
      <dgm:prSet/>
      <dgm:spPr/>
      <dgm:t>
        <a:bodyPr/>
        <a:lstStyle/>
        <a:p>
          <a:r>
            <a:rPr lang="en-US" altLang="zh-CN" dirty="0">
              <a:solidFill>
                <a:schemeClr val="tx1"/>
              </a:solidFill>
            </a:rPr>
            <a:t>list</a:t>
          </a:r>
          <a:endParaRPr lang="zh-CN" altLang="en-US" dirty="0">
            <a:solidFill>
              <a:schemeClr val="tx1"/>
            </a:solidFill>
          </a:endParaRPr>
        </a:p>
      </dgm:t>
    </dgm:pt>
    <dgm:pt modelId="{A148762D-6B04-4E49-8A59-5ADFEBB021C1}" type="parTrans" cxnId="{EB3A9AB8-01F7-4FCD-8842-7152246FD53A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6907A19F-CCC8-4372-BD8F-E01C80B5C18F}" type="sibTrans" cxnId="{EB3A9AB8-01F7-4FCD-8842-7152246FD53A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37119783-074B-4946-B850-DAE81BAAFC37}">
      <dgm:prSet/>
      <dgm:spPr/>
      <dgm:t>
        <a:bodyPr/>
        <a:lstStyle/>
        <a:p>
          <a:r>
            <a:rPr lang="en-US" altLang="zh-CN" dirty="0">
              <a:solidFill>
                <a:schemeClr val="tx1"/>
              </a:solidFill>
            </a:rPr>
            <a:t>modify*</a:t>
          </a:r>
          <a:endParaRPr lang="zh-CN" altLang="en-US" dirty="0">
            <a:solidFill>
              <a:schemeClr val="tx1"/>
            </a:solidFill>
          </a:endParaRPr>
        </a:p>
      </dgm:t>
    </dgm:pt>
    <dgm:pt modelId="{1D8B5802-D18A-4241-A3A8-DDA3CE2179EF}" type="parTrans" cxnId="{AF504A1A-9A1A-49E1-966C-648AEDD51CB8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0E9BA8CF-2E85-4F70-B398-899043E3AB45}" type="sibTrans" cxnId="{AF504A1A-9A1A-49E1-966C-648AEDD51CB8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F3D7F8FD-31CD-4FCC-B9FA-90668D533258}">
      <dgm:prSet/>
      <dgm:spPr/>
      <dgm:t>
        <a:bodyPr/>
        <a:lstStyle/>
        <a:p>
          <a:r>
            <a:rPr lang="en-US" altLang="zh-CN" dirty="0" err="1">
              <a:solidFill>
                <a:schemeClr val="tx1"/>
              </a:solidFill>
            </a:rPr>
            <a:t>setdisplay</a:t>
          </a:r>
          <a:endParaRPr lang="zh-CN" altLang="en-US" dirty="0">
            <a:solidFill>
              <a:schemeClr val="tx1"/>
            </a:solidFill>
          </a:endParaRPr>
        </a:p>
      </dgm:t>
    </dgm:pt>
    <dgm:pt modelId="{CE3FB9FA-09A5-45BD-A7BD-353B4810E6F1}" type="parTrans" cxnId="{8011BA7D-9A22-4325-86F6-7EABEC774983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6A0D2827-E559-41E8-9558-F3001DE22AAD}" type="sibTrans" cxnId="{8011BA7D-9A22-4325-86F6-7EABEC774983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29B93D2A-6A56-457C-8A52-7F79B6C15225}">
      <dgm:prSet/>
      <dgm:spPr/>
      <dgm:t>
        <a:bodyPr/>
        <a:lstStyle/>
        <a:p>
          <a:r>
            <a:rPr lang="en-US" altLang="zh-CN" dirty="0">
              <a:solidFill>
                <a:schemeClr val="tx1"/>
              </a:solidFill>
            </a:rPr>
            <a:t>Add/set/remove/reset/random**</a:t>
          </a:r>
        </a:p>
      </dgm:t>
    </dgm:pt>
    <dgm:pt modelId="{E1AFD646-C071-44C1-AA39-244C3BC1657F}" type="parTrans" cxnId="{A672E034-E06F-46AF-BEC8-F5148663626F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C94A5598-0EC1-4F66-B01C-1F06417CD915}" type="sibTrans" cxnId="{A672E034-E06F-46AF-BEC8-F5148663626F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38870ACA-D394-4C65-84E6-4E55039EFCB5}">
      <dgm:prSet/>
      <dgm:spPr/>
      <dgm:t>
        <a:bodyPr/>
        <a:lstStyle/>
        <a:p>
          <a:r>
            <a:rPr lang="en-US" altLang="zh-CN" dirty="0">
              <a:solidFill>
                <a:schemeClr val="tx1"/>
              </a:solidFill>
            </a:rPr>
            <a:t>list</a:t>
          </a:r>
          <a:endParaRPr lang="zh-CN" altLang="en-US" dirty="0">
            <a:solidFill>
              <a:schemeClr val="tx1"/>
            </a:solidFill>
          </a:endParaRPr>
        </a:p>
      </dgm:t>
    </dgm:pt>
    <dgm:pt modelId="{47A966E5-E68C-4ABE-93FC-D0A0DEFE0019}" type="parTrans" cxnId="{94AFB17C-DD96-4D53-807C-68D1DF5C6C6A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4A2AA1BC-CBFB-4C1D-A903-4E63013EBB46}" type="sibTrans" cxnId="{94AFB17C-DD96-4D53-807C-68D1DF5C6C6A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0904DC75-43EE-4208-8BC4-CBF4121E5FB4}">
      <dgm:prSet/>
      <dgm:spPr/>
      <dgm:t>
        <a:bodyPr/>
        <a:lstStyle/>
        <a:p>
          <a:r>
            <a:rPr lang="en-US" altLang="zh-CN" dirty="0">
              <a:solidFill>
                <a:schemeClr val="tx1"/>
              </a:solidFill>
            </a:rPr>
            <a:t>operation</a:t>
          </a:r>
          <a:endParaRPr lang="zh-CN" altLang="en-US" dirty="0">
            <a:solidFill>
              <a:schemeClr val="tx1"/>
            </a:solidFill>
          </a:endParaRPr>
        </a:p>
      </dgm:t>
    </dgm:pt>
    <dgm:pt modelId="{D8D5790E-9E3E-496E-8304-BA273BBF6E43}" type="parTrans" cxnId="{EDBD53A5-E3A9-4F09-987A-03DE0E1DB4F2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6298C170-1AFF-4FD2-B8CD-E90ACD687246}" type="sibTrans" cxnId="{EDBD53A5-E3A9-4F09-987A-03DE0E1DB4F2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FBEF5A71-74B1-453E-BB3D-AADAAD869813}">
      <dgm:prSet/>
      <dgm:spPr/>
      <dgm:t>
        <a:bodyPr/>
        <a:lstStyle/>
        <a:p>
          <a:r>
            <a:rPr lang="en-US" altLang="zh-CN" dirty="0">
              <a:solidFill>
                <a:schemeClr val="tx1"/>
              </a:solidFill>
            </a:rPr>
            <a:t>test**</a:t>
          </a:r>
          <a:endParaRPr lang="zh-CN" altLang="en-US" dirty="0">
            <a:solidFill>
              <a:schemeClr val="tx1"/>
            </a:solidFill>
          </a:endParaRPr>
        </a:p>
      </dgm:t>
    </dgm:pt>
    <dgm:pt modelId="{FD7428BB-1167-48A5-AF91-38894FB9E2A5}" type="parTrans" cxnId="{8949837F-EFBC-4CC3-9110-F30A6557AD04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DA63C9D0-ACAB-4144-B622-CCC2683B72CE}" type="sibTrans" cxnId="{8949837F-EFBC-4CC3-9110-F30A6557AD04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C721C69D-580D-4677-B255-9735C8F00A3E}">
      <dgm:prSet/>
      <dgm:spPr/>
      <dgm:t>
        <a:bodyPr/>
        <a:lstStyle/>
        <a:p>
          <a:r>
            <a:rPr lang="en-US" altLang="zh-CN" dirty="0">
              <a:solidFill>
                <a:schemeClr val="tx1"/>
              </a:solidFill>
            </a:rPr>
            <a:t>Get*</a:t>
          </a:r>
          <a:endParaRPr lang="zh-CN" altLang="en-US" dirty="0">
            <a:solidFill>
              <a:schemeClr val="tx1"/>
            </a:solidFill>
          </a:endParaRPr>
        </a:p>
      </dgm:t>
    </dgm:pt>
    <dgm:pt modelId="{1F66532A-DA1D-4881-A444-006B8FAF06F0}" type="parTrans" cxnId="{517CA863-23DE-4F72-869B-E86512D1CF3D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0C3D2A5E-00CB-4275-B598-F498020D4118}" type="sibTrans" cxnId="{517CA863-23DE-4F72-869B-E86512D1CF3D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82AA990E-23AE-46E3-9277-137AB9891D4C}">
      <dgm:prSet/>
      <dgm:spPr/>
      <dgm:t>
        <a:bodyPr/>
        <a:lstStyle/>
        <a:p>
          <a:r>
            <a:rPr lang="en-US" altLang="zh-CN" dirty="0">
              <a:solidFill>
                <a:schemeClr val="tx1"/>
              </a:solidFill>
            </a:rPr>
            <a:t>Enable*</a:t>
          </a:r>
          <a:endParaRPr lang="zh-CN" altLang="en-US" dirty="0">
            <a:solidFill>
              <a:schemeClr val="tx1"/>
            </a:solidFill>
          </a:endParaRPr>
        </a:p>
      </dgm:t>
    </dgm:pt>
    <dgm:pt modelId="{F07C5469-E7B2-443F-963E-9C982892F09D}" type="parTrans" cxnId="{3D13563C-AFB4-4FDE-83E4-FAD4BB09C5C1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F123801C-0B90-4E1C-9612-84C1BDE19A04}" type="sibTrans" cxnId="{3D13563C-AFB4-4FDE-83E4-FAD4BB09C5C1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84F7C5E9-466C-4785-83AA-85FA5CCCC396}" type="pres">
      <dgm:prSet presAssocID="{4BF90C91-8A6B-454D-9FB4-602CA41192C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1D738C6A-BDEC-4756-9634-F80735252F56}" type="pres">
      <dgm:prSet presAssocID="{0EFE80FD-E622-44F6-BEB6-B79BC6F05AEF}" presName="hierRoot1" presStyleCnt="0">
        <dgm:presLayoutVars>
          <dgm:hierBranch val="init"/>
        </dgm:presLayoutVars>
      </dgm:prSet>
      <dgm:spPr/>
    </dgm:pt>
    <dgm:pt modelId="{DDE7B4E7-CBAC-4BEF-893E-32A5FB42DB69}" type="pres">
      <dgm:prSet presAssocID="{0EFE80FD-E622-44F6-BEB6-B79BC6F05AEF}" presName="rootComposite1" presStyleCnt="0"/>
      <dgm:spPr/>
    </dgm:pt>
    <dgm:pt modelId="{0EC1B35D-224F-496C-906C-66C8F10DE98C}" type="pres">
      <dgm:prSet presAssocID="{0EFE80FD-E622-44F6-BEB6-B79BC6F05AEF}" presName="rootText1" presStyleLbl="node0" presStyleIdx="0" presStyleCnt="1">
        <dgm:presLayoutVars>
          <dgm:chPref val="3"/>
        </dgm:presLayoutVars>
      </dgm:prSet>
      <dgm:spPr/>
    </dgm:pt>
    <dgm:pt modelId="{033EC465-D0E7-4584-95A9-A69AB017B530}" type="pres">
      <dgm:prSet presAssocID="{0EFE80FD-E622-44F6-BEB6-B79BC6F05AEF}" presName="rootConnector1" presStyleLbl="node1" presStyleIdx="0" presStyleCnt="0"/>
      <dgm:spPr/>
    </dgm:pt>
    <dgm:pt modelId="{6B287865-AE14-49D6-8AA0-284B47E0B5CA}" type="pres">
      <dgm:prSet presAssocID="{0EFE80FD-E622-44F6-BEB6-B79BC6F05AEF}" presName="hierChild2" presStyleCnt="0"/>
      <dgm:spPr/>
    </dgm:pt>
    <dgm:pt modelId="{73BF6AE2-D182-48F8-AB92-8E8B33044598}" type="pres">
      <dgm:prSet presAssocID="{74421254-0A7E-4DCA-8739-33C8B3C8C968}" presName="Name64" presStyleLbl="parChTrans1D2" presStyleIdx="0" presStyleCnt="2"/>
      <dgm:spPr/>
    </dgm:pt>
    <dgm:pt modelId="{C316FA31-1966-4E45-AA4D-039F778972C9}" type="pres">
      <dgm:prSet presAssocID="{397BA8B5-8077-448C-9E0A-BB447F35DEF8}" presName="hierRoot2" presStyleCnt="0">
        <dgm:presLayoutVars>
          <dgm:hierBranch val="init"/>
        </dgm:presLayoutVars>
      </dgm:prSet>
      <dgm:spPr/>
    </dgm:pt>
    <dgm:pt modelId="{23657EEB-C4C7-4DEB-AE2F-B993329BF799}" type="pres">
      <dgm:prSet presAssocID="{397BA8B5-8077-448C-9E0A-BB447F35DEF8}" presName="rootComposite" presStyleCnt="0"/>
      <dgm:spPr/>
    </dgm:pt>
    <dgm:pt modelId="{CF961833-99A2-4DA3-A759-64E8C77E3CFB}" type="pres">
      <dgm:prSet presAssocID="{397BA8B5-8077-448C-9E0A-BB447F35DEF8}" presName="rootText" presStyleLbl="node2" presStyleIdx="0" presStyleCnt="2">
        <dgm:presLayoutVars>
          <dgm:chPref val="3"/>
        </dgm:presLayoutVars>
      </dgm:prSet>
      <dgm:spPr/>
    </dgm:pt>
    <dgm:pt modelId="{4EEC81E3-5B3D-4B52-9FBF-C755C340ADA7}" type="pres">
      <dgm:prSet presAssocID="{397BA8B5-8077-448C-9E0A-BB447F35DEF8}" presName="rootConnector" presStyleLbl="node2" presStyleIdx="0" presStyleCnt="2"/>
      <dgm:spPr/>
    </dgm:pt>
    <dgm:pt modelId="{036F7D60-173B-4938-90AA-9A0BD9945F29}" type="pres">
      <dgm:prSet presAssocID="{397BA8B5-8077-448C-9E0A-BB447F35DEF8}" presName="hierChild4" presStyleCnt="0"/>
      <dgm:spPr/>
    </dgm:pt>
    <dgm:pt modelId="{4EDDAC3D-AC93-433E-A0EE-4DAE2044DA8F}" type="pres">
      <dgm:prSet presAssocID="{B4624DB6-B874-4F3E-A352-E27271FFF12D}" presName="Name64" presStyleLbl="parChTrans1D3" presStyleIdx="0" presStyleCnt="10"/>
      <dgm:spPr/>
    </dgm:pt>
    <dgm:pt modelId="{254686EB-A201-48E0-9DAF-82DC9098936F}" type="pres">
      <dgm:prSet presAssocID="{11F762AB-61D0-424E-BF4C-1103F9608BE6}" presName="hierRoot2" presStyleCnt="0">
        <dgm:presLayoutVars>
          <dgm:hierBranch val="init"/>
        </dgm:presLayoutVars>
      </dgm:prSet>
      <dgm:spPr/>
    </dgm:pt>
    <dgm:pt modelId="{EF32431B-775C-4EEC-9F70-5A3C0E5A311F}" type="pres">
      <dgm:prSet presAssocID="{11F762AB-61D0-424E-BF4C-1103F9608BE6}" presName="rootComposite" presStyleCnt="0"/>
      <dgm:spPr/>
    </dgm:pt>
    <dgm:pt modelId="{CAE1770C-88D2-4E48-BED0-E0C86B0EC312}" type="pres">
      <dgm:prSet presAssocID="{11F762AB-61D0-424E-BF4C-1103F9608BE6}" presName="rootText" presStyleLbl="node3" presStyleIdx="0" presStyleCnt="10">
        <dgm:presLayoutVars>
          <dgm:chPref val="3"/>
        </dgm:presLayoutVars>
      </dgm:prSet>
      <dgm:spPr/>
    </dgm:pt>
    <dgm:pt modelId="{EEBF83EC-BF23-485A-8E76-DD22FF249860}" type="pres">
      <dgm:prSet presAssocID="{11F762AB-61D0-424E-BF4C-1103F9608BE6}" presName="rootConnector" presStyleLbl="node3" presStyleIdx="0" presStyleCnt="10"/>
      <dgm:spPr/>
    </dgm:pt>
    <dgm:pt modelId="{DFD3DE3F-2414-4B3F-A844-9E1B552AFC80}" type="pres">
      <dgm:prSet presAssocID="{11F762AB-61D0-424E-BF4C-1103F9608BE6}" presName="hierChild4" presStyleCnt="0"/>
      <dgm:spPr/>
    </dgm:pt>
    <dgm:pt modelId="{4C9F0ABD-DFDF-4439-8F41-FA300C9FE577}" type="pres">
      <dgm:prSet presAssocID="{11F762AB-61D0-424E-BF4C-1103F9608BE6}" presName="hierChild5" presStyleCnt="0"/>
      <dgm:spPr/>
    </dgm:pt>
    <dgm:pt modelId="{963EDB72-1D6F-4336-857C-32A8BEC16BCE}" type="pres">
      <dgm:prSet presAssocID="{A148762D-6B04-4E49-8A59-5ADFEBB021C1}" presName="Name64" presStyleLbl="parChTrans1D3" presStyleIdx="1" presStyleCnt="10"/>
      <dgm:spPr/>
    </dgm:pt>
    <dgm:pt modelId="{5625ACEA-EA8A-4664-9766-45F4FE6EBD25}" type="pres">
      <dgm:prSet presAssocID="{E9C16C5C-D0D3-40E7-B4CD-3FB49D2BB836}" presName="hierRoot2" presStyleCnt="0">
        <dgm:presLayoutVars>
          <dgm:hierBranch val="init"/>
        </dgm:presLayoutVars>
      </dgm:prSet>
      <dgm:spPr/>
    </dgm:pt>
    <dgm:pt modelId="{876F7E42-B649-403B-B489-B50ADED50433}" type="pres">
      <dgm:prSet presAssocID="{E9C16C5C-D0D3-40E7-B4CD-3FB49D2BB836}" presName="rootComposite" presStyleCnt="0"/>
      <dgm:spPr/>
    </dgm:pt>
    <dgm:pt modelId="{0A999C58-BDFA-4A53-91AB-49A7FA5116BA}" type="pres">
      <dgm:prSet presAssocID="{E9C16C5C-D0D3-40E7-B4CD-3FB49D2BB836}" presName="rootText" presStyleLbl="node3" presStyleIdx="1" presStyleCnt="10">
        <dgm:presLayoutVars>
          <dgm:chPref val="3"/>
        </dgm:presLayoutVars>
      </dgm:prSet>
      <dgm:spPr/>
    </dgm:pt>
    <dgm:pt modelId="{911E3823-E086-4FCD-8915-E269CFF64E49}" type="pres">
      <dgm:prSet presAssocID="{E9C16C5C-D0D3-40E7-B4CD-3FB49D2BB836}" presName="rootConnector" presStyleLbl="node3" presStyleIdx="1" presStyleCnt="10"/>
      <dgm:spPr/>
    </dgm:pt>
    <dgm:pt modelId="{CC30B7B1-5068-48F8-8A9E-FF909F8CC7D3}" type="pres">
      <dgm:prSet presAssocID="{E9C16C5C-D0D3-40E7-B4CD-3FB49D2BB836}" presName="hierChild4" presStyleCnt="0"/>
      <dgm:spPr/>
    </dgm:pt>
    <dgm:pt modelId="{941452E5-919D-424E-B8DE-1B8F3C488ECF}" type="pres">
      <dgm:prSet presAssocID="{E9C16C5C-D0D3-40E7-B4CD-3FB49D2BB836}" presName="hierChild5" presStyleCnt="0"/>
      <dgm:spPr/>
    </dgm:pt>
    <dgm:pt modelId="{0911512F-9F90-4129-B096-F651A49261B2}" type="pres">
      <dgm:prSet presAssocID="{1D8B5802-D18A-4241-A3A8-DDA3CE2179EF}" presName="Name64" presStyleLbl="parChTrans1D3" presStyleIdx="2" presStyleCnt="10"/>
      <dgm:spPr/>
    </dgm:pt>
    <dgm:pt modelId="{EED23B08-06E0-4AA2-BF6B-BFDA87587C0D}" type="pres">
      <dgm:prSet presAssocID="{37119783-074B-4946-B850-DAE81BAAFC37}" presName="hierRoot2" presStyleCnt="0">
        <dgm:presLayoutVars>
          <dgm:hierBranch val="init"/>
        </dgm:presLayoutVars>
      </dgm:prSet>
      <dgm:spPr/>
    </dgm:pt>
    <dgm:pt modelId="{FC26EDAF-615A-41F0-98D6-3A40566B617A}" type="pres">
      <dgm:prSet presAssocID="{37119783-074B-4946-B850-DAE81BAAFC37}" presName="rootComposite" presStyleCnt="0"/>
      <dgm:spPr/>
    </dgm:pt>
    <dgm:pt modelId="{D744828C-030B-401D-882C-F5104AC556FA}" type="pres">
      <dgm:prSet presAssocID="{37119783-074B-4946-B850-DAE81BAAFC37}" presName="rootText" presStyleLbl="node3" presStyleIdx="2" presStyleCnt="10">
        <dgm:presLayoutVars>
          <dgm:chPref val="3"/>
        </dgm:presLayoutVars>
      </dgm:prSet>
      <dgm:spPr/>
    </dgm:pt>
    <dgm:pt modelId="{5A28284C-4A6A-422D-8A38-672CC069FE3E}" type="pres">
      <dgm:prSet presAssocID="{37119783-074B-4946-B850-DAE81BAAFC37}" presName="rootConnector" presStyleLbl="node3" presStyleIdx="2" presStyleCnt="10"/>
      <dgm:spPr/>
    </dgm:pt>
    <dgm:pt modelId="{8C25CBEC-0B02-435E-87E2-522FD5D1E938}" type="pres">
      <dgm:prSet presAssocID="{37119783-074B-4946-B850-DAE81BAAFC37}" presName="hierChild4" presStyleCnt="0"/>
      <dgm:spPr/>
    </dgm:pt>
    <dgm:pt modelId="{F6E22A62-41DD-4241-8247-1CCA457A15B6}" type="pres">
      <dgm:prSet presAssocID="{37119783-074B-4946-B850-DAE81BAAFC37}" presName="hierChild5" presStyleCnt="0"/>
      <dgm:spPr/>
    </dgm:pt>
    <dgm:pt modelId="{50A620AA-9FE1-45A9-A2AC-1C987D97230A}" type="pres">
      <dgm:prSet presAssocID="{CE3FB9FA-09A5-45BD-A7BD-353B4810E6F1}" presName="Name64" presStyleLbl="parChTrans1D3" presStyleIdx="3" presStyleCnt="10"/>
      <dgm:spPr/>
    </dgm:pt>
    <dgm:pt modelId="{BD3E920C-9460-4DE2-820E-B7977D1BC3F6}" type="pres">
      <dgm:prSet presAssocID="{F3D7F8FD-31CD-4FCC-B9FA-90668D533258}" presName="hierRoot2" presStyleCnt="0">
        <dgm:presLayoutVars>
          <dgm:hierBranch val="init"/>
        </dgm:presLayoutVars>
      </dgm:prSet>
      <dgm:spPr/>
    </dgm:pt>
    <dgm:pt modelId="{31E28504-215F-4635-A863-13BC09CAF66F}" type="pres">
      <dgm:prSet presAssocID="{F3D7F8FD-31CD-4FCC-B9FA-90668D533258}" presName="rootComposite" presStyleCnt="0"/>
      <dgm:spPr/>
    </dgm:pt>
    <dgm:pt modelId="{041D1B91-2852-4D4A-B18F-B9C92937DE41}" type="pres">
      <dgm:prSet presAssocID="{F3D7F8FD-31CD-4FCC-B9FA-90668D533258}" presName="rootText" presStyleLbl="node3" presStyleIdx="3" presStyleCnt="10">
        <dgm:presLayoutVars>
          <dgm:chPref val="3"/>
        </dgm:presLayoutVars>
      </dgm:prSet>
      <dgm:spPr/>
    </dgm:pt>
    <dgm:pt modelId="{5D1DB717-DA36-48EC-9FF6-D40E0CDAADCB}" type="pres">
      <dgm:prSet presAssocID="{F3D7F8FD-31CD-4FCC-B9FA-90668D533258}" presName="rootConnector" presStyleLbl="node3" presStyleIdx="3" presStyleCnt="10"/>
      <dgm:spPr/>
    </dgm:pt>
    <dgm:pt modelId="{8D2C2140-9750-4034-805F-0B74DAB0841B}" type="pres">
      <dgm:prSet presAssocID="{F3D7F8FD-31CD-4FCC-B9FA-90668D533258}" presName="hierChild4" presStyleCnt="0"/>
      <dgm:spPr/>
    </dgm:pt>
    <dgm:pt modelId="{7233E942-DA78-422F-AC1D-2B52159C4042}" type="pres">
      <dgm:prSet presAssocID="{F3D7F8FD-31CD-4FCC-B9FA-90668D533258}" presName="hierChild5" presStyleCnt="0"/>
      <dgm:spPr/>
    </dgm:pt>
    <dgm:pt modelId="{95B59D3F-45D0-41A5-8CD2-24F26EF1EE0E}" type="pres">
      <dgm:prSet presAssocID="{397BA8B5-8077-448C-9E0A-BB447F35DEF8}" presName="hierChild5" presStyleCnt="0"/>
      <dgm:spPr/>
    </dgm:pt>
    <dgm:pt modelId="{A53C585E-7CAD-4D26-ACC5-8A3292E0D710}" type="pres">
      <dgm:prSet presAssocID="{A744A504-663B-4056-B39B-D76E7EB2E44D}" presName="Name64" presStyleLbl="parChTrans1D2" presStyleIdx="1" presStyleCnt="2"/>
      <dgm:spPr/>
    </dgm:pt>
    <dgm:pt modelId="{2DFAEFC3-029E-45A4-8CCA-0F7728D2301A}" type="pres">
      <dgm:prSet presAssocID="{B1A12BB6-64C5-4B37-AAC1-463404565BD9}" presName="hierRoot2" presStyleCnt="0">
        <dgm:presLayoutVars>
          <dgm:hierBranch val="init"/>
        </dgm:presLayoutVars>
      </dgm:prSet>
      <dgm:spPr/>
    </dgm:pt>
    <dgm:pt modelId="{A980BB7C-C590-4804-B454-7B9FFAED5638}" type="pres">
      <dgm:prSet presAssocID="{B1A12BB6-64C5-4B37-AAC1-463404565BD9}" presName="rootComposite" presStyleCnt="0"/>
      <dgm:spPr/>
    </dgm:pt>
    <dgm:pt modelId="{D8E60AD7-B542-4B80-90DB-D500925A845B}" type="pres">
      <dgm:prSet presAssocID="{B1A12BB6-64C5-4B37-AAC1-463404565BD9}" presName="rootText" presStyleLbl="node2" presStyleIdx="1" presStyleCnt="2">
        <dgm:presLayoutVars>
          <dgm:chPref val="3"/>
        </dgm:presLayoutVars>
      </dgm:prSet>
      <dgm:spPr/>
    </dgm:pt>
    <dgm:pt modelId="{8E281077-C661-492C-AFF9-D4453C14E4FA}" type="pres">
      <dgm:prSet presAssocID="{B1A12BB6-64C5-4B37-AAC1-463404565BD9}" presName="rootConnector" presStyleLbl="node2" presStyleIdx="1" presStyleCnt="2"/>
      <dgm:spPr/>
    </dgm:pt>
    <dgm:pt modelId="{E996E921-B037-4C24-9C08-0DE654B6E2A6}" type="pres">
      <dgm:prSet presAssocID="{B1A12BB6-64C5-4B37-AAC1-463404565BD9}" presName="hierChild4" presStyleCnt="0"/>
      <dgm:spPr/>
    </dgm:pt>
    <dgm:pt modelId="{1E032BFB-B21E-42F3-96A2-910CAF0CECEC}" type="pres">
      <dgm:prSet presAssocID="{E1AFD646-C071-44C1-AA39-244C3BC1657F}" presName="Name64" presStyleLbl="parChTrans1D3" presStyleIdx="4" presStyleCnt="10"/>
      <dgm:spPr/>
    </dgm:pt>
    <dgm:pt modelId="{A656E574-7A93-4D08-8113-42591B53D12E}" type="pres">
      <dgm:prSet presAssocID="{29B93D2A-6A56-457C-8A52-7F79B6C15225}" presName="hierRoot2" presStyleCnt="0">
        <dgm:presLayoutVars>
          <dgm:hierBranch val="init"/>
        </dgm:presLayoutVars>
      </dgm:prSet>
      <dgm:spPr/>
    </dgm:pt>
    <dgm:pt modelId="{4417061C-ECCA-4C9C-BE58-D9A1211E3715}" type="pres">
      <dgm:prSet presAssocID="{29B93D2A-6A56-457C-8A52-7F79B6C15225}" presName="rootComposite" presStyleCnt="0"/>
      <dgm:spPr/>
    </dgm:pt>
    <dgm:pt modelId="{2C4FD344-19B6-4532-AD93-134F36A462EB}" type="pres">
      <dgm:prSet presAssocID="{29B93D2A-6A56-457C-8A52-7F79B6C15225}" presName="rootText" presStyleLbl="node3" presStyleIdx="4" presStyleCnt="10" custScaleX="256995">
        <dgm:presLayoutVars>
          <dgm:chPref val="3"/>
        </dgm:presLayoutVars>
      </dgm:prSet>
      <dgm:spPr/>
    </dgm:pt>
    <dgm:pt modelId="{4AFF8CD2-A28D-4CB9-9889-F6EDC18BA16B}" type="pres">
      <dgm:prSet presAssocID="{29B93D2A-6A56-457C-8A52-7F79B6C15225}" presName="rootConnector" presStyleLbl="node3" presStyleIdx="4" presStyleCnt="10"/>
      <dgm:spPr/>
    </dgm:pt>
    <dgm:pt modelId="{5A9FA671-4969-4852-886D-90A840E8B846}" type="pres">
      <dgm:prSet presAssocID="{29B93D2A-6A56-457C-8A52-7F79B6C15225}" presName="hierChild4" presStyleCnt="0"/>
      <dgm:spPr/>
    </dgm:pt>
    <dgm:pt modelId="{9ED7426A-23F0-4586-A10D-A88C11B7DCE7}" type="pres">
      <dgm:prSet presAssocID="{29B93D2A-6A56-457C-8A52-7F79B6C15225}" presName="hierChild5" presStyleCnt="0"/>
      <dgm:spPr/>
    </dgm:pt>
    <dgm:pt modelId="{E69498C2-1669-4A7A-B61C-3D4A75D05C24}" type="pres">
      <dgm:prSet presAssocID="{47A966E5-E68C-4ABE-93FC-D0A0DEFE0019}" presName="Name64" presStyleLbl="parChTrans1D3" presStyleIdx="5" presStyleCnt="10"/>
      <dgm:spPr/>
    </dgm:pt>
    <dgm:pt modelId="{BCCADF52-05D8-489D-935E-8DFC7A4D0FF3}" type="pres">
      <dgm:prSet presAssocID="{38870ACA-D394-4C65-84E6-4E55039EFCB5}" presName="hierRoot2" presStyleCnt="0">
        <dgm:presLayoutVars>
          <dgm:hierBranch val="init"/>
        </dgm:presLayoutVars>
      </dgm:prSet>
      <dgm:spPr/>
    </dgm:pt>
    <dgm:pt modelId="{25383383-7A5A-4B7B-94C3-A8AC78604421}" type="pres">
      <dgm:prSet presAssocID="{38870ACA-D394-4C65-84E6-4E55039EFCB5}" presName="rootComposite" presStyleCnt="0"/>
      <dgm:spPr/>
    </dgm:pt>
    <dgm:pt modelId="{C3CB5763-850D-4187-817F-DD0CC5665197}" type="pres">
      <dgm:prSet presAssocID="{38870ACA-D394-4C65-84E6-4E55039EFCB5}" presName="rootText" presStyleLbl="node3" presStyleIdx="5" presStyleCnt="10">
        <dgm:presLayoutVars>
          <dgm:chPref val="3"/>
        </dgm:presLayoutVars>
      </dgm:prSet>
      <dgm:spPr/>
    </dgm:pt>
    <dgm:pt modelId="{F9880E81-BDE8-4534-8B37-AD7C7B17B07F}" type="pres">
      <dgm:prSet presAssocID="{38870ACA-D394-4C65-84E6-4E55039EFCB5}" presName="rootConnector" presStyleLbl="node3" presStyleIdx="5" presStyleCnt="10"/>
      <dgm:spPr/>
    </dgm:pt>
    <dgm:pt modelId="{1A798AF3-E283-4863-A2F3-4E064602B32D}" type="pres">
      <dgm:prSet presAssocID="{38870ACA-D394-4C65-84E6-4E55039EFCB5}" presName="hierChild4" presStyleCnt="0"/>
      <dgm:spPr/>
    </dgm:pt>
    <dgm:pt modelId="{6D5C3D71-7E51-40C3-BB55-C31540BEEB62}" type="pres">
      <dgm:prSet presAssocID="{38870ACA-D394-4C65-84E6-4E55039EFCB5}" presName="hierChild5" presStyleCnt="0"/>
      <dgm:spPr/>
    </dgm:pt>
    <dgm:pt modelId="{D8D0C7BB-DF91-4A09-A3EF-613070EB60BA}" type="pres">
      <dgm:prSet presAssocID="{D8D5790E-9E3E-496E-8304-BA273BBF6E43}" presName="Name64" presStyleLbl="parChTrans1D3" presStyleIdx="6" presStyleCnt="10"/>
      <dgm:spPr/>
    </dgm:pt>
    <dgm:pt modelId="{DDF8194C-8E5D-4E38-9B7F-38F6B7E23516}" type="pres">
      <dgm:prSet presAssocID="{0904DC75-43EE-4208-8BC4-CBF4121E5FB4}" presName="hierRoot2" presStyleCnt="0">
        <dgm:presLayoutVars>
          <dgm:hierBranch val="init"/>
        </dgm:presLayoutVars>
      </dgm:prSet>
      <dgm:spPr/>
    </dgm:pt>
    <dgm:pt modelId="{53871852-C013-4804-8063-9ED836CECB62}" type="pres">
      <dgm:prSet presAssocID="{0904DC75-43EE-4208-8BC4-CBF4121E5FB4}" presName="rootComposite" presStyleCnt="0"/>
      <dgm:spPr/>
    </dgm:pt>
    <dgm:pt modelId="{45E1A412-3069-4738-B2BE-94D63610DA75}" type="pres">
      <dgm:prSet presAssocID="{0904DC75-43EE-4208-8BC4-CBF4121E5FB4}" presName="rootText" presStyleLbl="node3" presStyleIdx="6" presStyleCnt="10">
        <dgm:presLayoutVars>
          <dgm:chPref val="3"/>
        </dgm:presLayoutVars>
      </dgm:prSet>
      <dgm:spPr/>
    </dgm:pt>
    <dgm:pt modelId="{14C67786-8285-4CC8-9B40-E22F3C46DDAE}" type="pres">
      <dgm:prSet presAssocID="{0904DC75-43EE-4208-8BC4-CBF4121E5FB4}" presName="rootConnector" presStyleLbl="node3" presStyleIdx="6" presStyleCnt="10"/>
      <dgm:spPr/>
    </dgm:pt>
    <dgm:pt modelId="{C793AADD-ED7D-4247-BF52-F8AC205D204E}" type="pres">
      <dgm:prSet presAssocID="{0904DC75-43EE-4208-8BC4-CBF4121E5FB4}" presName="hierChild4" presStyleCnt="0"/>
      <dgm:spPr/>
    </dgm:pt>
    <dgm:pt modelId="{0A99B231-22C1-4D91-940C-6CAB22B76C33}" type="pres">
      <dgm:prSet presAssocID="{0904DC75-43EE-4208-8BC4-CBF4121E5FB4}" presName="hierChild5" presStyleCnt="0"/>
      <dgm:spPr/>
    </dgm:pt>
    <dgm:pt modelId="{C7B1A94E-1166-408F-B7BA-BB7B84B14724}" type="pres">
      <dgm:prSet presAssocID="{FD7428BB-1167-48A5-AF91-38894FB9E2A5}" presName="Name64" presStyleLbl="parChTrans1D3" presStyleIdx="7" presStyleCnt="10"/>
      <dgm:spPr/>
    </dgm:pt>
    <dgm:pt modelId="{ABEA4EA3-9913-4C5B-ADDD-956156D65355}" type="pres">
      <dgm:prSet presAssocID="{FBEF5A71-74B1-453E-BB3D-AADAAD869813}" presName="hierRoot2" presStyleCnt="0">
        <dgm:presLayoutVars>
          <dgm:hierBranch val="init"/>
        </dgm:presLayoutVars>
      </dgm:prSet>
      <dgm:spPr/>
    </dgm:pt>
    <dgm:pt modelId="{AEF6F803-DD7A-4EAA-8559-7C170F8ED622}" type="pres">
      <dgm:prSet presAssocID="{FBEF5A71-74B1-453E-BB3D-AADAAD869813}" presName="rootComposite" presStyleCnt="0"/>
      <dgm:spPr/>
    </dgm:pt>
    <dgm:pt modelId="{DD470EAC-10A5-46FE-B3A3-8E74B4BCBC59}" type="pres">
      <dgm:prSet presAssocID="{FBEF5A71-74B1-453E-BB3D-AADAAD869813}" presName="rootText" presStyleLbl="node3" presStyleIdx="7" presStyleCnt="10">
        <dgm:presLayoutVars>
          <dgm:chPref val="3"/>
        </dgm:presLayoutVars>
      </dgm:prSet>
      <dgm:spPr/>
    </dgm:pt>
    <dgm:pt modelId="{2C787FBF-568E-4F91-92AB-4D7B0C58AFB6}" type="pres">
      <dgm:prSet presAssocID="{FBEF5A71-74B1-453E-BB3D-AADAAD869813}" presName="rootConnector" presStyleLbl="node3" presStyleIdx="7" presStyleCnt="10"/>
      <dgm:spPr/>
    </dgm:pt>
    <dgm:pt modelId="{F8CE7C1F-2CC4-49CC-B3DF-52CF49856BF4}" type="pres">
      <dgm:prSet presAssocID="{FBEF5A71-74B1-453E-BB3D-AADAAD869813}" presName="hierChild4" presStyleCnt="0"/>
      <dgm:spPr/>
    </dgm:pt>
    <dgm:pt modelId="{9847575B-FD0F-4F17-8A94-EB32CD59CBD2}" type="pres">
      <dgm:prSet presAssocID="{FBEF5A71-74B1-453E-BB3D-AADAAD869813}" presName="hierChild5" presStyleCnt="0"/>
      <dgm:spPr/>
    </dgm:pt>
    <dgm:pt modelId="{247417BD-2727-47D8-AAF9-1B1F1B91A633}" type="pres">
      <dgm:prSet presAssocID="{1F66532A-DA1D-4881-A444-006B8FAF06F0}" presName="Name64" presStyleLbl="parChTrans1D3" presStyleIdx="8" presStyleCnt="10"/>
      <dgm:spPr/>
    </dgm:pt>
    <dgm:pt modelId="{35EC1C93-B1D0-4F39-BE7E-FE7E20D6633F}" type="pres">
      <dgm:prSet presAssocID="{C721C69D-580D-4677-B255-9735C8F00A3E}" presName="hierRoot2" presStyleCnt="0">
        <dgm:presLayoutVars>
          <dgm:hierBranch val="init"/>
        </dgm:presLayoutVars>
      </dgm:prSet>
      <dgm:spPr/>
    </dgm:pt>
    <dgm:pt modelId="{DF8B5A36-B80A-4F33-9433-E9FDF815C927}" type="pres">
      <dgm:prSet presAssocID="{C721C69D-580D-4677-B255-9735C8F00A3E}" presName="rootComposite" presStyleCnt="0"/>
      <dgm:spPr/>
    </dgm:pt>
    <dgm:pt modelId="{159D567A-3033-44E6-A96F-CD0CC2B89667}" type="pres">
      <dgm:prSet presAssocID="{C721C69D-580D-4677-B255-9735C8F00A3E}" presName="rootText" presStyleLbl="node3" presStyleIdx="8" presStyleCnt="10">
        <dgm:presLayoutVars>
          <dgm:chPref val="3"/>
        </dgm:presLayoutVars>
      </dgm:prSet>
      <dgm:spPr/>
    </dgm:pt>
    <dgm:pt modelId="{3EAEF4AE-7C3E-471B-A1FB-6FF70DF483AA}" type="pres">
      <dgm:prSet presAssocID="{C721C69D-580D-4677-B255-9735C8F00A3E}" presName="rootConnector" presStyleLbl="node3" presStyleIdx="8" presStyleCnt="10"/>
      <dgm:spPr/>
    </dgm:pt>
    <dgm:pt modelId="{C755177B-AC93-4FAB-BDAF-24B753EADFA3}" type="pres">
      <dgm:prSet presAssocID="{C721C69D-580D-4677-B255-9735C8F00A3E}" presName="hierChild4" presStyleCnt="0"/>
      <dgm:spPr/>
    </dgm:pt>
    <dgm:pt modelId="{EEB1D94A-F062-41E2-9C2E-E8204F807920}" type="pres">
      <dgm:prSet presAssocID="{C721C69D-580D-4677-B255-9735C8F00A3E}" presName="hierChild5" presStyleCnt="0"/>
      <dgm:spPr/>
    </dgm:pt>
    <dgm:pt modelId="{769D3944-71BA-4042-9E63-CA8A91CE7CFA}" type="pres">
      <dgm:prSet presAssocID="{F07C5469-E7B2-443F-963E-9C982892F09D}" presName="Name64" presStyleLbl="parChTrans1D3" presStyleIdx="9" presStyleCnt="10"/>
      <dgm:spPr/>
    </dgm:pt>
    <dgm:pt modelId="{BF4DB98D-794F-48E5-BE95-3409ECE1EFFC}" type="pres">
      <dgm:prSet presAssocID="{82AA990E-23AE-46E3-9277-137AB9891D4C}" presName="hierRoot2" presStyleCnt="0">
        <dgm:presLayoutVars>
          <dgm:hierBranch val="init"/>
        </dgm:presLayoutVars>
      </dgm:prSet>
      <dgm:spPr/>
    </dgm:pt>
    <dgm:pt modelId="{6BCA1CD9-6188-41B7-B18E-D003CB53564C}" type="pres">
      <dgm:prSet presAssocID="{82AA990E-23AE-46E3-9277-137AB9891D4C}" presName="rootComposite" presStyleCnt="0"/>
      <dgm:spPr/>
    </dgm:pt>
    <dgm:pt modelId="{CC17D2A9-7304-4A6F-8F24-B9E1AD3FBF6C}" type="pres">
      <dgm:prSet presAssocID="{82AA990E-23AE-46E3-9277-137AB9891D4C}" presName="rootText" presStyleLbl="node3" presStyleIdx="9" presStyleCnt="10">
        <dgm:presLayoutVars>
          <dgm:chPref val="3"/>
        </dgm:presLayoutVars>
      </dgm:prSet>
      <dgm:spPr/>
    </dgm:pt>
    <dgm:pt modelId="{D8061F00-B92E-42FC-9139-3646B72E9BEB}" type="pres">
      <dgm:prSet presAssocID="{82AA990E-23AE-46E3-9277-137AB9891D4C}" presName="rootConnector" presStyleLbl="node3" presStyleIdx="9" presStyleCnt="10"/>
      <dgm:spPr/>
    </dgm:pt>
    <dgm:pt modelId="{E907A40F-A48A-4757-A78E-A070B38D5EFF}" type="pres">
      <dgm:prSet presAssocID="{82AA990E-23AE-46E3-9277-137AB9891D4C}" presName="hierChild4" presStyleCnt="0"/>
      <dgm:spPr/>
    </dgm:pt>
    <dgm:pt modelId="{53C937EE-CDBF-4482-BBCE-9E9F1D18F618}" type="pres">
      <dgm:prSet presAssocID="{82AA990E-23AE-46E3-9277-137AB9891D4C}" presName="hierChild5" presStyleCnt="0"/>
      <dgm:spPr/>
    </dgm:pt>
    <dgm:pt modelId="{E9C97BE0-F824-4496-81BF-2A59EFDC03A4}" type="pres">
      <dgm:prSet presAssocID="{B1A12BB6-64C5-4B37-AAC1-463404565BD9}" presName="hierChild5" presStyleCnt="0"/>
      <dgm:spPr/>
    </dgm:pt>
    <dgm:pt modelId="{C2333633-11C6-4791-89D9-5C8EF7B3B1D8}" type="pres">
      <dgm:prSet presAssocID="{0EFE80FD-E622-44F6-BEB6-B79BC6F05AEF}" presName="hierChild3" presStyleCnt="0"/>
      <dgm:spPr/>
    </dgm:pt>
  </dgm:ptLst>
  <dgm:cxnLst>
    <dgm:cxn modelId="{AC81E313-0887-429E-859E-6CE5AC0105F5}" type="presOf" srcId="{74421254-0A7E-4DCA-8739-33C8B3C8C968}" destId="{73BF6AE2-D182-48F8-AB92-8E8B33044598}" srcOrd="0" destOrd="0" presId="urn:microsoft.com/office/officeart/2009/3/layout/HorizontalOrganizationChart"/>
    <dgm:cxn modelId="{AF504A1A-9A1A-49E1-966C-648AEDD51CB8}" srcId="{397BA8B5-8077-448C-9E0A-BB447F35DEF8}" destId="{37119783-074B-4946-B850-DAE81BAAFC37}" srcOrd="2" destOrd="0" parTransId="{1D8B5802-D18A-4241-A3A8-DDA3CE2179EF}" sibTransId="{0E9BA8CF-2E85-4F70-B398-899043E3AB45}"/>
    <dgm:cxn modelId="{E4C2C323-42CE-4344-A780-501CE06C93C1}" srcId="{0EFE80FD-E622-44F6-BEB6-B79BC6F05AEF}" destId="{B1A12BB6-64C5-4B37-AAC1-463404565BD9}" srcOrd="1" destOrd="0" parTransId="{A744A504-663B-4056-B39B-D76E7EB2E44D}" sibTransId="{B3D371A8-AB53-4CBD-B755-F516C50B74B0}"/>
    <dgm:cxn modelId="{F7E91327-0095-48EF-8163-9FE5306B2466}" type="presOf" srcId="{47A966E5-E68C-4ABE-93FC-D0A0DEFE0019}" destId="{E69498C2-1669-4A7A-B61C-3D4A75D05C24}" srcOrd="0" destOrd="0" presId="urn:microsoft.com/office/officeart/2009/3/layout/HorizontalOrganizationChart"/>
    <dgm:cxn modelId="{9BC9592C-91A2-4530-86E1-494D1374AE51}" type="presOf" srcId="{A148762D-6B04-4E49-8A59-5ADFEBB021C1}" destId="{963EDB72-1D6F-4336-857C-32A8BEC16BCE}" srcOrd="0" destOrd="0" presId="urn:microsoft.com/office/officeart/2009/3/layout/HorizontalOrganizationChart"/>
    <dgm:cxn modelId="{5B2F652F-42FF-4ACB-BB30-8D419BC04C67}" type="presOf" srcId="{E9C16C5C-D0D3-40E7-B4CD-3FB49D2BB836}" destId="{911E3823-E086-4FCD-8915-E269CFF64E49}" srcOrd="1" destOrd="0" presId="urn:microsoft.com/office/officeart/2009/3/layout/HorizontalOrganizationChart"/>
    <dgm:cxn modelId="{A672E034-E06F-46AF-BEC8-F5148663626F}" srcId="{B1A12BB6-64C5-4B37-AAC1-463404565BD9}" destId="{29B93D2A-6A56-457C-8A52-7F79B6C15225}" srcOrd="0" destOrd="0" parTransId="{E1AFD646-C071-44C1-AA39-244C3BC1657F}" sibTransId="{C94A5598-0EC1-4F66-B01C-1F06417CD915}"/>
    <dgm:cxn modelId="{5F77E036-22B5-4CB9-BC68-B0873114DAB8}" type="presOf" srcId="{1D8B5802-D18A-4241-A3A8-DDA3CE2179EF}" destId="{0911512F-9F90-4129-B096-F651A49261B2}" srcOrd="0" destOrd="0" presId="urn:microsoft.com/office/officeart/2009/3/layout/HorizontalOrganizationChart"/>
    <dgm:cxn modelId="{BDCB4338-1D2F-4116-BEDD-DFA92E4E3B53}" type="presOf" srcId="{29B93D2A-6A56-457C-8A52-7F79B6C15225}" destId="{4AFF8CD2-A28D-4CB9-9889-F6EDC18BA16B}" srcOrd="1" destOrd="0" presId="urn:microsoft.com/office/officeart/2009/3/layout/HorizontalOrganizationChart"/>
    <dgm:cxn modelId="{2E019739-AD38-4EF0-991D-713C29E1C572}" type="presOf" srcId="{0EFE80FD-E622-44F6-BEB6-B79BC6F05AEF}" destId="{033EC465-D0E7-4584-95A9-A69AB017B530}" srcOrd="1" destOrd="0" presId="urn:microsoft.com/office/officeart/2009/3/layout/HorizontalOrganizationChart"/>
    <dgm:cxn modelId="{3D13563C-AFB4-4FDE-83E4-FAD4BB09C5C1}" srcId="{B1A12BB6-64C5-4B37-AAC1-463404565BD9}" destId="{82AA990E-23AE-46E3-9277-137AB9891D4C}" srcOrd="5" destOrd="0" parTransId="{F07C5469-E7B2-443F-963E-9C982892F09D}" sibTransId="{F123801C-0B90-4E1C-9612-84C1BDE19A04}"/>
    <dgm:cxn modelId="{0BB93060-6D51-4EFD-8611-C2438DBE59EE}" type="presOf" srcId="{E9C16C5C-D0D3-40E7-B4CD-3FB49D2BB836}" destId="{0A999C58-BDFA-4A53-91AB-49A7FA5116BA}" srcOrd="0" destOrd="0" presId="urn:microsoft.com/office/officeart/2009/3/layout/HorizontalOrganizationChart"/>
    <dgm:cxn modelId="{EB335B41-EDC6-4441-B735-D6366F709F92}" type="presOf" srcId="{FBEF5A71-74B1-453E-BB3D-AADAAD869813}" destId="{DD470EAC-10A5-46FE-B3A3-8E74B4BCBC59}" srcOrd="0" destOrd="0" presId="urn:microsoft.com/office/officeart/2009/3/layout/HorizontalOrganizationChart"/>
    <dgm:cxn modelId="{24AD8341-2000-44E5-A9DD-939764AC00A5}" srcId="{0EFE80FD-E622-44F6-BEB6-B79BC6F05AEF}" destId="{397BA8B5-8077-448C-9E0A-BB447F35DEF8}" srcOrd="0" destOrd="0" parTransId="{74421254-0A7E-4DCA-8739-33C8B3C8C968}" sibTransId="{49423A00-5D88-4A4F-A7C2-EAE2B02C3168}"/>
    <dgm:cxn modelId="{71AA9441-ADC0-4466-9ADF-F5B518B2FC41}" type="presOf" srcId="{38870ACA-D394-4C65-84E6-4E55039EFCB5}" destId="{C3CB5763-850D-4187-817F-DD0CC5665197}" srcOrd="0" destOrd="0" presId="urn:microsoft.com/office/officeart/2009/3/layout/HorizontalOrganizationChart"/>
    <dgm:cxn modelId="{4C96AD41-EAE7-40E4-8848-13B9590D9423}" srcId="{4BF90C91-8A6B-454D-9FB4-602CA41192C6}" destId="{0EFE80FD-E622-44F6-BEB6-B79BC6F05AEF}" srcOrd="0" destOrd="0" parTransId="{C3CB3D1E-A3CD-46C4-B82E-EDAE5B24B430}" sibTransId="{33D9318B-474F-4ADF-88A6-0CCD4F54CA0D}"/>
    <dgm:cxn modelId="{517CA863-23DE-4F72-869B-E86512D1CF3D}" srcId="{B1A12BB6-64C5-4B37-AAC1-463404565BD9}" destId="{C721C69D-580D-4677-B255-9735C8F00A3E}" srcOrd="4" destOrd="0" parTransId="{1F66532A-DA1D-4881-A444-006B8FAF06F0}" sibTransId="{0C3D2A5E-00CB-4275-B598-F498020D4118}"/>
    <dgm:cxn modelId="{F8E3BE4A-E3B5-4C4D-A0BD-D21167EFD7AD}" type="presOf" srcId="{0904DC75-43EE-4208-8BC4-CBF4121E5FB4}" destId="{45E1A412-3069-4738-B2BE-94D63610DA75}" srcOrd="0" destOrd="0" presId="urn:microsoft.com/office/officeart/2009/3/layout/HorizontalOrganizationChart"/>
    <dgm:cxn modelId="{EC76944B-8EC9-4B29-B807-2718D3EDE77A}" type="presOf" srcId="{CE3FB9FA-09A5-45BD-A7BD-353B4810E6F1}" destId="{50A620AA-9FE1-45A9-A2AC-1C987D97230A}" srcOrd="0" destOrd="0" presId="urn:microsoft.com/office/officeart/2009/3/layout/HorizontalOrganizationChart"/>
    <dgm:cxn modelId="{88CE9C4D-520F-4CBB-8BB6-7575F31D3241}" type="presOf" srcId="{29B93D2A-6A56-457C-8A52-7F79B6C15225}" destId="{2C4FD344-19B6-4532-AD93-134F36A462EB}" srcOrd="0" destOrd="0" presId="urn:microsoft.com/office/officeart/2009/3/layout/HorizontalOrganizationChart"/>
    <dgm:cxn modelId="{75404C6E-BFE6-4106-9256-C4C2A9E9C000}" type="presOf" srcId="{11F762AB-61D0-424E-BF4C-1103F9608BE6}" destId="{EEBF83EC-BF23-485A-8E76-DD22FF249860}" srcOrd="1" destOrd="0" presId="urn:microsoft.com/office/officeart/2009/3/layout/HorizontalOrganizationChart"/>
    <dgm:cxn modelId="{612CE06F-DECC-4ECC-A66A-531E256E93C0}" srcId="{397BA8B5-8077-448C-9E0A-BB447F35DEF8}" destId="{11F762AB-61D0-424E-BF4C-1103F9608BE6}" srcOrd="0" destOrd="0" parTransId="{B4624DB6-B874-4F3E-A352-E27271FFF12D}" sibTransId="{23391645-436B-4E74-97A6-11CE2BDAB2C5}"/>
    <dgm:cxn modelId="{F7C49253-D88B-4132-8095-8DF2D4A3650C}" type="presOf" srcId="{A744A504-663B-4056-B39B-D76E7EB2E44D}" destId="{A53C585E-7CAD-4D26-ACC5-8A3292E0D710}" srcOrd="0" destOrd="0" presId="urn:microsoft.com/office/officeart/2009/3/layout/HorizontalOrganizationChart"/>
    <dgm:cxn modelId="{042C1B56-D4F3-4FF1-B41E-27731E6CF88E}" type="presOf" srcId="{F3D7F8FD-31CD-4FCC-B9FA-90668D533258}" destId="{041D1B91-2852-4D4A-B18F-B9C92937DE41}" srcOrd="0" destOrd="0" presId="urn:microsoft.com/office/officeart/2009/3/layout/HorizontalOrganizationChart"/>
    <dgm:cxn modelId="{45A39878-1148-4488-81FF-667DDA56F32B}" type="presOf" srcId="{B1A12BB6-64C5-4B37-AAC1-463404565BD9}" destId="{8E281077-C661-492C-AFF9-D4453C14E4FA}" srcOrd="1" destOrd="0" presId="urn:microsoft.com/office/officeart/2009/3/layout/HorizontalOrganizationChart"/>
    <dgm:cxn modelId="{88AE3579-FA03-4081-8452-6231997384F9}" type="presOf" srcId="{37119783-074B-4946-B850-DAE81BAAFC37}" destId="{5A28284C-4A6A-422D-8A38-672CC069FE3E}" srcOrd="1" destOrd="0" presId="urn:microsoft.com/office/officeart/2009/3/layout/HorizontalOrganizationChart"/>
    <dgm:cxn modelId="{8A1BA05A-3E5C-4471-B7E9-78E7DE2033A6}" type="presOf" srcId="{FD7428BB-1167-48A5-AF91-38894FB9E2A5}" destId="{C7B1A94E-1166-408F-B7BA-BB7B84B14724}" srcOrd="0" destOrd="0" presId="urn:microsoft.com/office/officeart/2009/3/layout/HorizontalOrganizationChart"/>
    <dgm:cxn modelId="{94AFB17C-DD96-4D53-807C-68D1DF5C6C6A}" srcId="{B1A12BB6-64C5-4B37-AAC1-463404565BD9}" destId="{38870ACA-D394-4C65-84E6-4E55039EFCB5}" srcOrd="1" destOrd="0" parTransId="{47A966E5-E68C-4ABE-93FC-D0A0DEFE0019}" sibTransId="{4A2AA1BC-CBFB-4C1D-A903-4E63013EBB46}"/>
    <dgm:cxn modelId="{8011BA7D-9A22-4325-86F6-7EABEC774983}" srcId="{397BA8B5-8077-448C-9E0A-BB447F35DEF8}" destId="{F3D7F8FD-31CD-4FCC-B9FA-90668D533258}" srcOrd="3" destOrd="0" parTransId="{CE3FB9FA-09A5-45BD-A7BD-353B4810E6F1}" sibTransId="{6A0D2827-E559-41E8-9558-F3001DE22AAD}"/>
    <dgm:cxn modelId="{8949837F-EFBC-4CC3-9110-F30A6557AD04}" srcId="{B1A12BB6-64C5-4B37-AAC1-463404565BD9}" destId="{FBEF5A71-74B1-453E-BB3D-AADAAD869813}" srcOrd="3" destOrd="0" parTransId="{FD7428BB-1167-48A5-AF91-38894FB9E2A5}" sibTransId="{DA63C9D0-ACAB-4144-B622-CCC2683B72CE}"/>
    <dgm:cxn modelId="{14FC1D86-2F2E-4BFE-8946-A560ADB2B24D}" type="presOf" srcId="{11F762AB-61D0-424E-BF4C-1103F9608BE6}" destId="{CAE1770C-88D2-4E48-BED0-E0C86B0EC312}" srcOrd="0" destOrd="0" presId="urn:microsoft.com/office/officeart/2009/3/layout/HorizontalOrganizationChart"/>
    <dgm:cxn modelId="{901D828F-3E95-4A83-8AD8-9073380607EA}" type="presOf" srcId="{F07C5469-E7B2-443F-963E-9C982892F09D}" destId="{769D3944-71BA-4042-9E63-CA8A91CE7CFA}" srcOrd="0" destOrd="0" presId="urn:microsoft.com/office/officeart/2009/3/layout/HorizontalOrganizationChart"/>
    <dgm:cxn modelId="{92D1D3A2-A6D5-40B5-A067-B496FF80CB8E}" type="presOf" srcId="{397BA8B5-8077-448C-9E0A-BB447F35DEF8}" destId="{4EEC81E3-5B3D-4B52-9FBF-C755C340ADA7}" srcOrd="1" destOrd="0" presId="urn:microsoft.com/office/officeart/2009/3/layout/HorizontalOrganizationChart"/>
    <dgm:cxn modelId="{EDBD53A5-E3A9-4F09-987A-03DE0E1DB4F2}" srcId="{B1A12BB6-64C5-4B37-AAC1-463404565BD9}" destId="{0904DC75-43EE-4208-8BC4-CBF4121E5FB4}" srcOrd="2" destOrd="0" parTransId="{D8D5790E-9E3E-496E-8304-BA273BBF6E43}" sibTransId="{6298C170-1AFF-4FD2-B8CD-E90ACD687246}"/>
    <dgm:cxn modelId="{0032C8AB-C083-4594-A79B-E86DC2CCB29E}" type="presOf" srcId="{B4624DB6-B874-4F3E-A352-E27271FFF12D}" destId="{4EDDAC3D-AC93-433E-A0EE-4DAE2044DA8F}" srcOrd="0" destOrd="0" presId="urn:microsoft.com/office/officeart/2009/3/layout/HorizontalOrganizationChart"/>
    <dgm:cxn modelId="{3606BEAC-E845-47F9-AF56-11DA82A7971C}" type="presOf" srcId="{0EFE80FD-E622-44F6-BEB6-B79BC6F05AEF}" destId="{0EC1B35D-224F-496C-906C-66C8F10DE98C}" srcOrd="0" destOrd="0" presId="urn:microsoft.com/office/officeart/2009/3/layout/HorizontalOrganizationChart"/>
    <dgm:cxn modelId="{34F2F6AF-BA4B-4E41-8EE5-FD7D21625450}" type="presOf" srcId="{C721C69D-580D-4677-B255-9735C8F00A3E}" destId="{159D567A-3033-44E6-A96F-CD0CC2B89667}" srcOrd="0" destOrd="0" presId="urn:microsoft.com/office/officeart/2009/3/layout/HorizontalOrganizationChart"/>
    <dgm:cxn modelId="{225060B5-104C-4937-8CD8-5960A4FD20C4}" type="presOf" srcId="{E1AFD646-C071-44C1-AA39-244C3BC1657F}" destId="{1E032BFB-B21E-42F3-96A2-910CAF0CECEC}" srcOrd="0" destOrd="0" presId="urn:microsoft.com/office/officeart/2009/3/layout/HorizontalOrganizationChart"/>
    <dgm:cxn modelId="{EB3A9AB8-01F7-4FCD-8842-7152246FD53A}" srcId="{397BA8B5-8077-448C-9E0A-BB447F35DEF8}" destId="{E9C16C5C-D0D3-40E7-B4CD-3FB49D2BB836}" srcOrd="1" destOrd="0" parTransId="{A148762D-6B04-4E49-8A59-5ADFEBB021C1}" sibTransId="{6907A19F-CCC8-4372-BD8F-E01C80B5C18F}"/>
    <dgm:cxn modelId="{31B85CBC-9502-48A2-8327-718019DEECCD}" type="presOf" srcId="{4BF90C91-8A6B-454D-9FB4-602CA41192C6}" destId="{84F7C5E9-466C-4785-83AA-85FA5CCCC396}" srcOrd="0" destOrd="0" presId="urn:microsoft.com/office/officeart/2009/3/layout/HorizontalOrganizationChart"/>
    <dgm:cxn modelId="{76E36AC1-FB2E-4453-BC69-659CB95797D9}" type="presOf" srcId="{FBEF5A71-74B1-453E-BB3D-AADAAD869813}" destId="{2C787FBF-568E-4F91-92AB-4D7B0C58AFB6}" srcOrd="1" destOrd="0" presId="urn:microsoft.com/office/officeart/2009/3/layout/HorizontalOrganizationChart"/>
    <dgm:cxn modelId="{B73ECDC4-7717-4194-9577-2DD2DFA17894}" type="presOf" srcId="{82AA990E-23AE-46E3-9277-137AB9891D4C}" destId="{D8061F00-B92E-42FC-9139-3646B72E9BEB}" srcOrd="1" destOrd="0" presId="urn:microsoft.com/office/officeart/2009/3/layout/HorizontalOrganizationChart"/>
    <dgm:cxn modelId="{2F2895CE-EEB4-4301-BE4E-70BE4DF8D6E6}" type="presOf" srcId="{0904DC75-43EE-4208-8BC4-CBF4121E5FB4}" destId="{14C67786-8285-4CC8-9B40-E22F3C46DDAE}" srcOrd="1" destOrd="0" presId="urn:microsoft.com/office/officeart/2009/3/layout/HorizontalOrganizationChart"/>
    <dgm:cxn modelId="{807D66D2-0C36-4315-A5A3-E5F88819F51B}" type="presOf" srcId="{1F66532A-DA1D-4881-A444-006B8FAF06F0}" destId="{247417BD-2727-47D8-AAF9-1B1F1B91A633}" srcOrd="0" destOrd="0" presId="urn:microsoft.com/office/officeart/2009/3/layout/HorizontalOrganizationChart"/>
    <dgm:cxn modelId="{0DA9CFD2-1C58-402F-8847-F2FD945EB26C}" type="presOf" srcId="{397BA8B5-8077-448C-9E0A-BB447F35DEF8}" destId="{CF961833-99A2-4DA3-A759-64E8C77E3CFB}" srcOrd="0" destOrd="0" presId="urn:microsoft.com/office/officeart/2009/3/layout/HorizontalOrganizationChart"/>
    <dgm:cxn modelId="{7E28DCD6-9859-4882-946C-3FBECA350600}" type="presOf" srcId="{38870ACA-D394-4C65-84E6-4E55039EFCB5}" destId="{F9880E81-BDE8-4534-8B37-AD7C7B17B07F}" srcOrd="1" destOrd="0" presId="urn:microsoft.com/office/officeart/2009/3/layout/HorizontalOrganizationChart"/>
    <dgm:cxn modelId="{16CD32E1-3C8E-4675-9165-00E94F78B696}" type="presOf" srcId="{C721C69D-580D-4677-B255-9735C8F00A3E}" destId="{3EAEF4AE-7C3E-471B-A1FB-6FF70DF483AA}" srcOrd="1" destOrd="0" presId="urn:microsoft.com/office/officeart/2009/3/layout/HorizontalOrganizationChart"/>
    <dgm:cxn modelId="{846805E3-3FD4-40A2-B519-F005C7A865F6}" type="presOf" srcId="{82AA990E-23AE-46E3-9277-137AB9891D4C}" destId="{CC17D2A9-7304-4A6F-8F24-B9E1AD3FBF6C}" srcOrd="0" destOrd="0" presId="urn:microsoft.com/office/officeart/2009/3/layout/HorizontalOrganizationChart"/>
    <dgm:cxn modelId="{97CACDE6-1891-424C-8B83-E4D777431E1B}" type="presOf" srcId="{F3D7F8FD-31CD-4FCC-B9FA-90668D533258}" destId="{5D1DB717-DA36-48EC-9FF6-D40E0CDAADCB}" srcOrd="1" destOrd="0" presId="urn:microsoft.com/office/officeart/2009/3/layout/HorizontalOrganizationChart"/>
    <dgm:cxn modelId="{1053DFE6-1702-49C3-A87C-F351CCE2FD4F}" type="presOf" srcId="{37119783-074B-4946-B850-DAE81BAAFC37}" destId="{D744828C-030B-401D-882C-F5104AC556FA}" srcOrd="0" destOrd="0" presId="urn:microsoft.com/office/officeart/2009/3/layout/HorizontalOrganizationChart"/>
    <dgm:cxn modelId="{B0FC26F8-1B23-4784-840A-C5C936F75F9E}" type="presOf" srcId="{D8D5790E-9E3E-496E-8304-BA273BBF6E43}" destId="{D8D0C7BB-DF91-4A09-A3EF-613070EB60BA}" srcOrd="0" destOrd="0" presId="urn:microsoft.com/office/officeart/2009/3/layout/HorizontalOrganizationChart"/>
    <dgm:cxn modelId="{EC5C59FC-01A5-4291-BFDE-45C82FAA09B7}" type="presOf" srcId="{B1A12BB6-64C5-4B37-AAC1-463404565BD9}" destId="{D8E60AD7-B542-4B80-90DB-D500925A845B}" srcOrd="0" destOrd="0" presId="urn:microsoft.com/office/officeart/2009/3/layout/HorizontalOrganizationChart"/>
    <dgm:cxn modelId="{BC2330A9-91DA-47B7-BC74-946C200BB0E4}" type="presParOf" srcId="{84F7C5E9-466C-4785-83AA-85FA5CCCC396}" destId="{1D738C6A-BDEC-4756-9634-F80735252F56}" srcOrd="0" destOrd="0" presId="urn:microsoft.com/office/officeart/2009/3/layout/HorizontalOrganizationChart"/>
    <dgm:cxn modelId="{81134F58-DBAD-4DA3-82B5-011E835FEC92}" type="presParOf" srcId="{1D738C6A-BDEC-4756-9634-F80735252F56}" destId="{DDE7B4E7-CBAC-4BEF-893E-32A5FB42DB69}" srcOrd="0" destOrd="0" presId="urn:microsoft.com/office/officeart/2009/3/layout/HorizontalOrganizationChart"/>
    <dgm:cxn modelId="{A888F93F-9834-4AA3-8DD0-1E99D2AFC6A3}" type="presParOf" srcId="{DDE7B4E7-CBAC-4BEF-893E-32A5FB42DB69}" destId="{0EC1B35D-224F-496C-906C-66C8F10DE98C}" srcOrd="0" destOrd="0" presId="urn:microsoft.com/office/officeart/2009/3/layout/HorizontalOrganizationChart"/>
    <dgm:cxn modelId="{CDF45440-C326-4198-AEB7-0C1A7C810312}" type="presParOf" srcId="{DDE7B4E7-CBAC-4BEF-893E-32A5FB42DB69}" destId="{033EC465-D0E7-4584-95A9-A69AB017B530}" srcOrd="1" destOrd="0" presId="urn:microsoft.com/office/officeart/2009/3/layout/HorizontalOrganizationChart"/>
    <dgm:cxn modelId="{7BA3C510-2450-45D6-A1F6-AF6BFF6365F4}" type="presParOf" srcId="{1D738C6A-BDEC-4756-9634-F80735252F56}" destId="{6B287865-AE14-49D6-8AA0-284B47E0B5CA}" srcOrd="1" destOrd="0" presId="urn:microsoft.com/office/officeart/2009/3/layout/HorizontalOrganizationChart"/>
    <dgm:cxn modelId="{5722ED13-EAC1-44B1-9529-3BEFED8D50AC}" type="presParOf" srcId="{6B287865-AE14-49D6-8AA0-284B47E0B5CA}" destId="{73BF6AE2-D182-48F8-AB92-8E8B33044598}" srcOrd="0" destOrd="0" presId="urn:microsoft.com/office/officeart/2009/3/layout/HorizontalOrganizationChart"/>
    <dgm:cxn modelId="{F120EA10-34F2-4F1F-B2E3-AA43112C30DA}" type="presParOf" srcId="{6B287865-AE14-49D6-8AA0-284B47E0B5CA}" destId="{C316FA31-1966-4E45-AA4D-039F778972C9}" srcOrd="1" destOrd="0" presId="urn:microsoft.com/office/officeart/2009/3/layout/HorizontalOrganizationChart"/>
    <dgm:cxn modelId="{F0D60117-CBB4-4485-838F-D615E2D6C4E0}" type="presParOf" srcId="{C316FA31-1966-4E45-AA4D-039F778972C9}" destId="{23657EEB-C4C7-4DEB-AE2F-B993329BF799}" srcOrd="0" destOrd="0" presId="urn:microsoft.com/office/officeart/2009/3/layout/HorizontalOrganizationChart"/>
    <dgm:cxn modelId="{48D35EA4-D53C-44E0-BA04-7A4992C67655}" type="presParOf" srcId="{23657EEB-C4C7-4DEB-AE2F-B993329BF799}" destId="{CF961833-99A2-4DA3-A759-64E8C77E3CFB}" srcOrd="0" destOrd="0" presId="urn:microsoft.com/office/officeart/2009/3/layout/HorizontalOrganizationChart"/>
    <dgm:cxn modelId="{D8C4FECD-C086-4DB2-A3AF-7955D60A2861}" type="presParOf" srcId="{23657EEB-C4C7-4DEB-AE2F-B993329BF799}" destId="{4EEC81E3-5B3D-4B52-9FBF-C755C340ADA7}" srcOrd="1" destOrd="0" presId="urn:microsoft.com/office/officeart/2009/3/layout/HorizontalOrganizationChart"/>
    <dgm:cxn modelId="{D453C433-E93D-4896-AE59-14A3CB2BD167}" type="presParOf" srcId="{C316FA31-1966-4E45-AA4D-039F778972C9}" destId="{036F7D60-173B-4938-90AA-9A0BD9945F29}" srcOrd="1" destOrd="0" presId="urn:microsoft.com/office/officeart/2009/3/layout/HorizontalOrganizationChart"/>
    <dgm:cxn modelId="{066657C1-07B6-4790-917A-4CCFC9DF5F45}" type="presParOf" srcId="{036F7D60-173B-4938-90AA-9A0BD9945F29}" destId="{4EDDAC3D-AC93-433E-A0EE-4DAE2044DA8F}" srcOrd="0" destOrd="0" presId="urn:microsoft.com/office/officeart/2009/3/layout/HorizontalOrganizationChart"/>
    <dgm:cxn modelId="{879E3B3A-64F2-41D7-BC22-12BA58B9212E}" type="presParOf" srcId="{036F7D60-173B-4938-90AA-9A0BD9945F29}" destId="{254686EB-A201-48E0-9DAF-82DC9098936F}" srcOrd="1" destOrd="0" presId="urn:microsoft.com/office/officeart/2009/3/layout/HorizontalOrganizationChart"/>
    <dgm:cxn modelId="{DE55D053-2E32-4DC0-AF6E-A21DB2FFB79F}" type="presParOf" srcId="{254686EB-A201-48E0-9DAF-82DC9098936F}" destId="{EF32431B-775C-4EEC-9F70-5A3C0E5A311F}" srcOrd="0" destOrd="0" presId="urn:microsoft.com/office/officeart/2009/3/layout/HorizontalOrganizationChart"/>
    <dgm:cxn modelId="{C231B0B0-92E4-4B30-AAA8-EBE2FA08D541}" type="presParOf" srcId="{EF32431B-775C-4EEC-9F70-5A3C0E5A311F}" destId="{CAE1770C-88D2-4E48-BED0-E0C86B0EC312}" srcOrd="0" destOrd="0" presId="urn:microsoft.com/office/officeart/2009/3/layout/HorizontalOrganizationChart"/>
    <dgm:cxn modelId="{F1734516-74FB-4371-8A30-8CEB5604BB7F}" type="presParOf" srcId="{EF32431B-775C-4EEC-9F70-5A3C0E5A311F}" destId="{EEBF83EC-BF23-485A-8E76-DD22FF249860}" srcOrd="1" destOrd="0" presId="urn:microsoft.com/office/officeart/2009/3/layout/HorizontalOrganizationChart"/>
    <dgm:cxn modelId="{0218A1C0-1DBE-480B-B92F-8846AC66373B}" type="presParOf" srcId="{254686EB-A201-48E0-9DAF-82DC9098936F}" destId="{DFD3DE3F-2414-4B3F-A844-9E1B552AFC80}" srcOrd="1" destOrd="0" presId="urn:microsoft.com/office/officeart/2009/3/layout/HorizontalOrganizationChart"/>
    <dgm:cxn modelId="{015EA083-4572-483B-9AE8-AB26BCCC31A4}" type="presParOf" srcId="{254686EB-A201-48E0-9DAF-82DC9098936F}" destId="{4C9F0ABD-DFDF-4439-8F41-FA300C9FE577}" srcOrd="2" destOrd="0" presId="urn:microsoft.com/office/officeart/2009/3/layout/HorizontalOrganizationChart"/>
    <dgm:cxn modelId="{9D30BD6B-E2BE-48F6-8199-B18ACAEC83BE}" type="presParOf" srcId="{036F7D60-173B-4938-90AA-9A0BD9945F29}" destId="{963EDB72-1D6F-4336-857C-32A8BEC16BCE}" srcOrd="2" destOrd="0" presId="urn:microsoft.com/office/officeart/2009/3/layout/HorizontalOrganizationChart"/>
    <dgm:cxn modelId="{C1487B3B-2DB8-4DF9-8510-348048FD4A90}" type="presParOf" srcId="{036F7D60-173B-4938-90AA-9A0BD9945F29}" destId="{5625ACEA-EA8A-4664-9766-45F4FE6EBD25}" srcOrd="3" destOrd="0" presId="urn:microsoft.com/office/officeart/2009/3/layout/HorizontalOrganizationChart"/>
    <dgm:cxn modelId="{058EB14A-CEC2-4BD2-9ADD-5790D544B78A}" type="presParOf" srcId="{5625ACEA-EA8A-4664-9766-45F4FE6EBD25}" destId="{876F7E42-B649-403B-B489-B50ADED50433}" srcOrd="0" destOrd="0" presId="urn:microsoft.com/office/officeart/2009/3/layout/HorizontalOrganizationChart"/>
    <dgm:cxn modelId="{11394C26-C953-4D9C-A4F1-12DA8C5CEB55}" type="presParOf" srcId="{876F7E42-B649-403B-B489-B50ADED50433}" destId="{0A999C58-BDFA-4A53-91AB-49A7FA5116BA}" srcOrd="0" destOrd="0" presId="urn:microsoft.com/office/officeart/2009/3/layout/HorizontalOrganizationChart"/>
    <dgm:cxn modelId="{2776C05F-F089-4358-8E5F-D344052E2861}" type="presParOf" srcId="{876F7E42-B649-403B-B489-B50ADED50433}" destId="{911E3823-E086-4FCD-8915-E269CFF64E49}" srcOrd="1" destOrd="0" presId="urn:microsoft.com/office/officeart/2009/3/layout/HorizontalOrganizationChart"/>
    <dgm:cxn modelId="{A0786B7A-180F-4FD9-BA23-9CFD3EA98767}" type="presParOf" srcId="{5625ACEA-EA8A-4664-9766-45F4FE6EBD25}" destId="{CC30B7B1-5068-48F8-8A9E-FF909F8CC7D3}" srcOrd="1" destOrd="0" presId="urn:microsoft.com/office/officeart/2009/3/layout/HorizontalOrganizationChart"/>
    <dgm:cxn modelId="{8DF5F32D-AD0F-465F-9C38-12AE94C83099}" type="presParOf" srcId="{5625ACEA-EA8A-4664-9766-45F4FE6EBD25}" destId="{941452E5-919D-424E-B8DE-1B8F3C488ECF}" srcOrd="2" destOrd="0" presId="urn:microsoft.com/office/officeart/2009/3/layout/HorizontalOrganizationChart"/>
    <dgm:cxn modelId="{39D6A534-B1F1-4FB3-985C-781581213ACB}" type="presParOf" srcId="{036F7D60-173B-4938-90AA-9A0BD9945F29}" destId="{0911512F-9F90-4129-B096-F651A49261B2}" srcOrd="4" destOrd="0" presId="urn:microsoft.com/office/officeart/2009/3/layout/HorizontalOrganizationChart"/>
    <dgm:cxn modelId="{9760A2DA-A3F3-4098-971F-3A596262B7E7}" type="presParOf" srcId="{036F7D60-173B-4938-90AA-9A0BD9945F29}" destId="{EED23B08-06E0-4AA2-BF6B-BFDA87587C0D}" srcOrd="5" destOrd="0" presId="urn:microsoft.com/office/officeart/2009/3/layout/HorizontalOrganizationChart"/>
    <dgm:cxn modelId="{34E8FECE-4C00-4897-B6C5-7519345B6689}" type="presParOf" srcId="{EED23B08-06E0-4AA2-BF6B-BFDA87587C0D}" destId="{FC26EDAF-615A-41F0-98D6-3A40566B617A}" srcOrd="0" destOrd="0" presId="urn:microsoft.com/office/officeart/2009/3/layout/HorizontalOrganizationChart"/>
    <dgm:cxn modelId="{7524F3F3-B6BB-47E5-BDCA-8B3FE9EF0222}" type="presParOf" srcId="{FC26EDAF-615A-41F0-98D6-3A40566B617A}" destId="{D744828C-030B-401D-882C-F5104AC556FA}" srcOrd="0" destOrd="0" presId="urn:microsoft.com/office/officeart/2009/3/layout/HorizontalOrganizationChart"/>
    <dgm:cxn modelId="{D80F715E-F822-4697-A162-8E991D3A7B98}" type="presParOf" srcId="{FC26EDAF-615A-41F0-98D6-3A40566B617A}" destId="{5A28284C-4A6A-422D-8A38-672CC069FE3E}" srcOrd="1" destOrd="0" presId="urn:microsoft.com/office/officeart/2009/3/layout/HorizontalOrganizationChart"/>
    <dgm:cxn modelId="{BFFFB803-4D59-4F90-9EB2-D89EDAC925E7}" type="presParOf" srcId="{EED23B08-06E0-4AA2-BF6B-BFDA87587C0D}" destId="{8C25CBEC-0B02-435E-87E2-522FD5D1E938}" srcOrd="1" destOrd="0" presId="urn:microsoft.com/office/officeart/2009/3/layout/HorizontalOrganizationChart"/>
    <dgm:cxn modelId="{395BC303-4C53-42F1-95FB-E96140F61B12}" type="presParOf" srcId="{EED23B08-06E0-4AA2-BF6B-BFDA87587C0D}" destId="{F6E22A62-41DD-4241-8247-1CCA457A15B6}" srcOrd="2" destOrd="0" presId="urn:microsoft.com/office/officeart/2009/3/layout/HorizontalOrganizationChart"/>
    <dgm:cxn modelId="{D4739861-2630-40AC-A04A-A23C3AF4FF2E}" type="presParOf" srcId="{036F7D60-173B-4938-90AA-9A0BD9945F29}" destId="{50A620AA-9FE1-45A9-A2AC-1C987D97230A}" srcOrd="6" destOrd="0" presId="urn:microsoft.com/office/officeart/2009/3/layout/HorizontalOrganizationChart"/>
    <dgm:cxn modelId="{CD3D54CE-CFBB-4F2F-8555-2A2A4AB0C712}" type="presParOf" srcId="{036F7D60-173B-4938-90AA-9A0BD9945F29}" destId="{BD3E920C-9460-4DE2-820E-B7977D1BC3F6}" srcOrd="7" destOrd="0" presId="urn:microsoft.com/office/officeart/2009/3/layout/HorizontalOrganizationChart"/>
    <dgm:cxn modelId="{AC36FB40-CF39-4B44-B192-7D2A6E60F41B}" type="presParOf" srcId="{BD3E920C-9460-4DE2-820E-B7977D1BC3F6}" destId="{31E28504-215F-4635-A863-13BC09CAF66F}" srcOrd="0" destOrd="0" presId="urn:microsoft.com/office/officeart/2009/3/layout/HorizontalOrganizationChart"/>
    <dgm:cxn modelId="{176C8EDE-3155-4467-9808-5471A0E09A93}" type="presParOf" srcId="{31E28504-215F-4635-A863-13BC09CAF66F}" destId="{041D1B91-2852-4D4A-B18F-B9C92937DE41}" srcOrd="0" destOrd="0" presId="urn:microsoft.com/office/officeart/2009/3/layout/HorizontalOrganizationChart"/>
    <dgm:cxn modelId="{17531DD0-122F-4823-97C7-978A149281DA}" type="presParOf" srcId="{31E28504-215F-4635-A863-13BC09CAF66F}" destId="{5D1DB717-DA36-48EC-9FF6-D40E0CDAADCB}" srcOrd="1" destOrd="0" presId="urn:microsoft.com/office/officeart/2009/3/layout/HorizontalOrganizationChart"/>
    <dgm:cxn modelId="{59897866-B4E4-48C7-8ECE-A8696481C27F}" type="presParOf" srcId="{BD3E920C-9460-4DE2-820E-B7977D1BC3F6}" destId="{8D2C2140-9750-4034-805F-0B74DAB0841B}" srcOrd="1" destOrd="0" presId="urn:microsoft.com/office/officeart/2009/3/layout/HorizontalOrganizationChart"/>
    <dgm:cxn modelId="{FC65B442-63D2-433E-9C2F-FDDAF8F4D884}" type="presParOf" srcId="{BD3E920C-9460-4DE2-820E-B7977D1BC3F6}" destId="{7233E942-DA78-422F-AC1D-2B52159C4042}" srcOrd="2" destOrd="0" presId="urn:microsoft.com/office/officeart/2009/3/layout/HorizontalOrganizationChart"/>
    <dgm:cxn modelId="{47B97D5C-EE2A-41D8-85B7-9F0DDC9444B6}" type="presParOf" srcId="{C316FA31-1966-4E45-AA4D-039F778972C9}" destId="{95B59D3F-45D0-41A5-8CD2-24F26EF1EE0E}" srcOrd="2" destOrd="0" presId="urn:microsoft.com/office/officeart/2009/3/layout/HorizontalOrganizationChart"/>
    <dgm:cxn modelId="{ACF9B2B7-B71D-4313-A590-09D5685651CD}" type="presParOf" srcId="{6B287865-AE14-49D6-8AA0-284B47E0B5CA}" destId="{A53C585E-7CAD-4D26-ACC5-8A3292E0D710}" srcOrd="2" destOrd="0" presId="urn:microsoft.com/office/officeart/2009/3/layout/HorizontalOrganizationChart"/>
    <dgm:cxn modelId="{6E0959BB-3949-4BA7-815B-8F7CBAA4DBC2}" type="presParOf" srcId="{6B287865-AE14-49D6-8AA0-284B47E0B5CA}" destId="{2DFAEFC3-029E-45A4-8CCA-0F7728D2301A}" srcOrd="3" destOrd="0" presId="urn:microsoft.com/office/officeart/2009/3/layout/HorizontalOrganizationChart"/>
    <dgm:cxn modelId="{8A0061B4-CA3B-44E0-A60B-9DE729F1328C}" type="presParOf" srcId="{2DFAEFC3-029E-45A4-8CCA-0F7728D2301A}" destId="{A980BB7C-C590-4804-B454-7B9FFAED5638}" srcOrd="0" destOrd="0" presId="urn:microsoft.com/office/officeart/2009/3/layout/HorizontalOrganizationChart"/>
    <dgm:cxn modelId="{4834DB26-D5EF-42CA-A683-6A4F39A67CC7}" type="presParOf" srcId="{A980BB7C-C590-4804-B454-7B9FFAED5638}" destId="{D8E60AD7-B542-4B80-90DB-D500925A845B}" srcOrd="0" destOrd="0" presId="urn:microsoft.com/office/officeart/2009/3/layout/HorizontalOrganizationChart"/>
    <dgm:cxn modelId="{40664B6E-5EDA-449E-BC16-91383AE85D2F}" type="presParOf" srcId="{A980BB7C-C590-4804-B454-7B9FFAED5638}" destId="{8E281077-C661-492C-AFF9-D4453C14E4FA}" srcOrd="1" destOrd="0" presId="urn:microsoft.com/office/officeart/2009/3/layout/HorizontalOrganizationChart"/>
    <dgm:cxn modelId="{975AE21D-10A8-4F08-ABAA-8E857B88AED6}" type="presParOf" srcId="{2DFAEFC3-029E-45A4-8CCA-0F7728D2301A}" destId="{E996E921-B037-4C24-9C08-0DE654B6E2A6}" srcOrd="1" destOrd="0" presId="urn:microsoft.com/office/officeart/2009/3/layout/HorizontalOrganizationChart"/>
    <dgm:cxn modelId="{112BFD71-EFBA-4AD2-90D3-F2C9317C5EE2}" type="presParOf" srcId="{E996E921-B037-4C24-9C08-0DE654B6E2A6}" destId="{1E032BFB-B21E-42F3-96A2-910CAF0CECEC}" srcOrd="0" destOrd="0" presId="urn:microsoft.com/office/officeart/2009/3/layout/HorizontalOrganizationChart"/>
    <dgm:cxn modelId="{3D181F54-6A13-4CD4-ACFD-2BBC5F2475F5}" type="presParOf" srcId="{E996E921-B037-4C24-9C08-0DE654B6E2A6}" destId="{A656E574-7A93-4D08-8113-42591B53D12E}" srcOrd="1" destOrd="0" presId="urn:microsoft.com/office/officeart/2009/3/layout/HorizontalOrganizationChart"/>
    <dgm:cxn modelId="{5FC84DC5-2886-4D0C-AB67-8C8736C1A177}" type="presParOf" srcId="{A656E574-7A93-4D08-8113-42591B53D12E}" destId="{4417061C-ECCA-4C9C-BE58-D9A1211E3715}" srcOrd="0" destOrd="0" presId="urn:microsoft.com/office/officeart/2009/3/layout/HorizontalOrganizationChart"/>
    <dgm:cxn modelId="{1CB2D6CC-87C1-46B1-B2C1-81E02D078EF3}" type="presParOf" srcId="{4417061C-ECCA-4C9C-BE58-D9A1211E3715}" destId="{2C4FD344-19B6-4532-AD93-134F36A462EB}" srcOrd="0" destOrd="0" presId="urn:microsoft.com/office/officeart/2009/3/layout/HorizontalOrganizationChart"/>
    <dgm:cxn modelId="{794A587E-7637-4D4D-A3EF-68DF26935717}" type="presParOf" srcId="{4417061C-ECCA-4C9C-BE58-D9A1211E3715}" destId="{4AFF8CD2-A28D-4CB9-9889-F6EDC18BA16B}" srcOrd="1" destOrd="0" presId="urn:microsoft.com/office/officeart/2009/3/layout/HorizontalOrganizationChart"/>
    <dgm:cxn modelId="{E90DDBA1-1227-425E-B0A8-AA81E058B19F}" type="presParOf" srcId="{A656E574-7A93-4D08-8113-42591B53D12E}" destId="{5A9FA671-4969-4852-886D-90A840E8B846}" srcOrd="1" destOrd="0" presId="urn:microsoft.com/office/officeart/2009/3/layout/HorizontalOrganizationChart"/>
    <dgm:cxn modelId="{37A09B97-CB9A-4494-8CD9-275A20DEEE84}" type="presParOf" srcId="{A656E574-7A93-4D08-8113-42591B53D12E}" destId="{9ED7426A-23F0-4586-A10D-A88C11B7DCE7}" srcOrd="2" destOrd="0" presId="urn:microsoft.com/office/officeart/2009/3/layout/HorizontalOrganizationChart"/>
    <dgm:cxn modelId="{C069842A-06B3-420C-BA23-CD254DE9399E}" type="presParOf" srcId="{E996E921-B037-4C24-9C08-0DE654B6E2A6}" destId="{E69498C2-1669-4A7A-B61C-3D4A75D05C24}" srcOrd="2" destOrd="0" presId="urn:microsoft.com/office/officeart/2009/3/layout/HorizontalOrganizationChart"/>
    <dgm:cxn modelId="{02C647B4-2757-4E1A-B732-8AF86E9CB252}" type="presParOf" srcId="{E996E921-B037-4C24-9C08-0DE654B6E2A6}" destId="{BCCADF52-05D8-489D-935E-8DFC7A4D0FF3}" srcOrd="3" destOrd="0" presId="urn:microsoft.com/office/officeart/2009/3/layout/HorizontalOrganizationChart"/>
    <dgm:cxn modelId="{8A01867F-C09C-4481-B7BD-2238AD76DEDB}" type="presParOf" srcId="{BCCADF52-05D8-489D-935E-8DFC7A4D0FF3}" destId="{25383383-7A5A-4B7B-94C3-A8AC78604421}" srcOrd="0" destOrd="0" presId="urn:microsoft.com/office/officeart/2009/3/layout/HorizontalOrganizationChart"/>
    <dgm:cxn modelId="{7E5C0346-6C84-4423-A86F-C0FF4E213F13}" type="presParOf" srcId="{25383383-7A5A-4B7B-94C3-A8AC78604421}" destId="{C3CB5763-850D-4187-817F-DD0CC5665197}" srcOrd="0" destOrd="0" presId="urn:microsoft.com/office/officeart/2009/3/layout/HorizontalOrganizationChart"/>
    <dgm:cxn modelId="{A51126A8-4E23-424E-BE6B-536EFE1C5653}" type="presParOf" srcId="{25383383-7A5A-4B7B-94C3-A8AC78604421}" destId="{F9880E81-BDE8-4534-8B37-AD7C7B17B07F}" srcOrd="1" destOrd="0" presId="urn:microsoft.com/office/officeart/2009/3/layout/HorizontalOrganizationChart"/>
    <dgm:cxn modelId="{CEE9B794-08C6-45A8-832E-AD8B91CF5B14}" type="presParOf" srcId="{BCCADF52-05D8-489D-935E-8DFC7A4D0FF3}" destId="{1A798AF3-E283-4863-A2F3-4E064602B32D}" srcOrd="1" destOrd="0" presId="urn:microsoft.com/office/officeart/2009/3/layout/HorizontalOrganizationChart"/>
    <dgm:cxn modelId="{E3171454-7F99-4B3C-8ED8-FA856B63AA2B}" type="presParOf" srcId="{BCCADF52-05D8-489D-935E-8DFC7A4D0FF3}" destId="{6D5C3D71-7E51-40C3-BB55-C31540BEEB62}" srcOrd="2" destOrd="0" presId="urn:microsoft.com/office/officeart/2009/3/layout/HorizontalOrganizationChart"/>
    <dgm:cxn modelId="{1FF16BA0-CF09-4698-A19F-E2130D20C37C}" type="presParOf" srcId="{E996E921-B037-4C24-9C08-0DE654B6E2A6}" destId="{D8D0C7BB-DF91-4A09-A3EF-613070EB60BA}" srcOrd="4" destOrd="0" presId="urn:microsoft.com/office/officeart/2009/3/layout/HorizontalOrganizationChart"/>
    <dgm:cxn modelId="{23C577DD-D11D-4EB1-AB81-9731D1CFF329}" type="presParOf" srcId="{E996E921-B037-4C24-9C08-0DE654B6E2A6}" destId="{DDF8194C-8E5D-4E38-9B7F-38F6B7E23516}" srcOrd="5" destOrd="0" presId="urn:microsoft.com/office/officeart/2009/3/layout/HorizontalOrganizationChart"/>
    <dgm:cxn modelId="{58883B82-C474-43CF-9018-B0C64C7E325F}" type="presParOf" srcId="{DDF8194C-8E5D-4E38-9B7F-38F6B7E23516}" destId="{53871852-C013-4804-8063-9ED836CECB62}" srcOrd="0" destOrd="0" presId="urn:microsoft.com/office/officeart/2009/3/layout/HorizontalOrganizationChart"/>
    <dgm:cxn modelId="{48667327-DCC5-4C0A-BC8A-F83BA7873392}" type="presParOf" srcId="{53871852-C013-4804-8063-9ED836CECB62}" destId="{45E1A412-3069-4738-B2BE-94D63610DA75}" srcOrd="0" destOrd="0" presId="urn:microsoft.com/office/officeart/2009/3/layout/HorizontalOrganizationChart"/>
    <dgm:cxn modelId="{B375A288-BD2B-452E-8BA9-FEB66A7036F2}" type="presParOf" srcId="{53871852-C013-4804-8063-9ED836CECB62}" destId="{14C67786-8285-4CC8-9B40-E22F3C46DDAE}" srcOrd="1" destOrd="0" presId="urn:microsoft.com/office/officeart/2009/3/layout/HorizontalOrganizationChart"/>
    <dgm:cxn modelId="{2B0DBE51-F58D-48CE-A4E9-709054DE11BE}" type="presParOf" srcId="{DDF8194C-8E5D-4E38-9B7F-38F6B7E23516}" destId="{C793AADD-ED7D-4247-BF52-F8AC205D204E}" srcOrd="1" destOrd="0" presId="urn:microsoft.com/office/officeart/2009/3/layout/HorizontalOrganizationChart"/>
    <dgm:cxn modelId="{981B5C94-531C-44AD-9BBE-5DED0CF44173}" type="presParOf" srcId="{DDF8194C-8E5D-4E38-9B7F-38F6B7E23516}" destId="{0A99B231-22C1-4D91-940C-6CAB22B76C33}" srcOrd="2" destOrd="0" presId="urn:microsoft.com/office/officeart/2009/3/layout/HorizontalOrganizationChart"/>
    <dgm:cxn modelId="{6CE15514-4B2A-4AB2-BFAE-5536A88407C8}" type="presParOf" srcId="{E996E921-B037-4C24-9C08-0DE654B6E2A6}" destId="{C7B1A94E-1166-408F-B7BA-BB7B84B14724}" srcOrd="6" destOrd="0" presId="urn:microsoft.com/office/officeart/2009/3/layout/HorizontalOrganizationChart"/>
    <dgm:cxn modelId="{9E700AD7-7FC3-45FA-93F6-36A3109F68BB}" type="presParOf" srcId="{E996E921-B037-4C24-9C08-0DE654B6E2A6}" destId="{ABEA4EA3-9913-4C5B-ADDD-956156D65355}" srcOrd="7" destOrd="0" presId="urn:microsoft.com/office/officeart/2009/3/layout/HorizontalOrganizationChart"/>
    <dgm:cxn modelId="{FFB6EA3B-4C18-476D-8E4A-4B8BDC71A4BF}" type="presParOf" srcId="{ABEA4EA3-9913-4C5B-ADDD-956156D65355}" destId="{AEF6F803-DD7A-4EAA-8559-7C170F8ED622}" srcOrd="0" destOrd="0" presId="urn:microsoft.com/office/officeart/2009/3/layout/HorizontalOrganizationChart"/>
    <dgm:cxn modelId="{6B8CCE37-6C67-495C-A5EB-FD442A72EB8B}" type="presParOf" srcId="{AEF6F803-DD7A-4EAA-8559-7C170F8ED622}" destId="{DD470EAC-10A5-46FE-B3A3-8E74B4BCBC59}" srcOrd="0" destOrd="0" presId="urn:microsoft.com/office/officeart/2009/3/layout/HorizontalOrganizationChart"/>
    <dgm:cxn modelId="{AFB7912A-E138-4274-A4CC-28D19D57615B}" type="presParOf" srcId="{AEF6F803-DD7A-4EAA-8559-7C170F8ED622}" destId="{2C787FBF-568E-4F91-92AB-4D7B0C58AFB6}" srcOrd="1" destOrd="0" presId="urn:microsoft.com/office/officeart/2009/3/layout/HorizontalOrganizationChart"/>
    <dgm:cxn modelId="{EAF02BF8-87A0-406E-A8DF-935EA01CF8A6}" type="presParOf" srcId="{ABEA4EA3-9913-4C5B-ADDD-956156D65355}" destId="{F8CE7C1F-2CC4-49CC-B3DF-52CF49856BF4}" srcOrd="1" destOrd="0" presId="urn:microsoft.com/office/officeart/2009/3/layout/HorizontalOrganizationChart"/>
    <dgm:cxn modelId="{47A4D1A0-1167-4FF8-8DFE-C9D4FC3141C8}" type="presParOf" srcId="{ABEA4EA3-9913-4C5B-ADDD-956156D65355}" destId="{9847575B-FD0F-4F17-8A94-EB32CD59CBD2}" srcOrd="2" destOrd="0" presId="urn:microsoft.com/office/officeart/2009/3/layout/HorizontalOrganizationChart"/>
    <dgm:cxn modelId="{E92C71D1-317B-4BDD-902A-0015ECEB91E4}" type="presParOf" srcId="{E996E921-B037-4C24-9C08-0DE654B6E2A6}" destId="{247417BD-2727-47D8-AAF9-1B1F1B91A633}" srcOrd="8" destOrd="0" presId="urn:microsoft.com/office/officeart/2009/3/layout/HorizontalOrganizationChart"/>
    <dgm:cxn modelId="{2338F118-D734-4D6C-9C36-07EAB9C167D7}" type="presParOf" srcId="{E996E921-B037-4C24-9C08-0DE654B6E2A6}" destId="{35EC1C93-B1D0-4F39-BE7E-FE7E20D6633F}" srcOrd="9" destOrd="0" presId="urn:microsoft.com/office/officeart/2009/3/layout/HorizontalOrganizationChart"/>
    <dgm:cxn modelId="{83368EDB-A225-4697-8BE3-8FF56FECFF38}" type="presParOf" srcId="{35EC1C93-B1D0-4F39-BE7E-FE7E20D6633F}" destId="{DF8B5A36-B80A-4F33-9433-E9FDF815C927}" srcOrd="0" destOrd="0" presId="urn:microsoft.com/office/officeart/2009/3/layout/HorizontalOrganizationChart"/>
    <dgm:cxn modelId="{6611D06F-F9A7-4930-B4CB-D69A4BEADDB1}" type="presParOf" srcId="{DF8B5A36-B80A-4F33-9433-E9FDF815C927}" destId="{159D567A-3033-44E6-A96F-CD0CC2B89667}" srcOrd="0" destOrd="0" presId="urn:microsoft.com/office/officeart/2009/3/layout/HorizontalOrganizationChart"/>
    <dgm:cxn modelId="{829DE8BC-6261-4E08-9171-E67B7B7FAE1C}" type="presParOf" srcId="{DF8B5A36-B80A-4F33-9433-E9FDF815C927}" destId="{3EAEF4AE-7C3E-471B-A1FB-6FF70DF483AA}" srcOrd="1" destOrd="0" presId="urn:microsoft.com/office/officeart/2009/3/layout/HorizontalOrganizationChart"/>
    <dgm:cxn modelId="{692AAB00-F333-42C2-B2D2-CE95BA531285}" type="presParOf" srcId="{35EC1C93-B1D0-4F39-BE7E-FE7E20D6633F}" destId="{C755177B-AC93-4FAB-BDAF-24B753EADFA3}" srcOrd="1" destOrd="0" presId="urn:microsoft.com/office/officeart/2009/3/layout/HorizontalOrganizationChart"/>
    <dgm:cxn modelId="{2EDAF5C1-6F35-40B3-AF8A-2212ED9F8656}" type="presParOf" srcId="{35EC1C93-B1D0-4F39-BE7E-FE7E20D6633F}" destId="{EEB1D94A-F062-41E2-9C2E-E8204F807920}" srcOrd="2" destOrd="0" presId="urn:microsoft.com/office/officeart/2009/3/layout/HorizontalOrganizationChart"/>
    <dgm:cxn modelId="{640C55D7-B66D-459B-8860-74A351D34F30}" type="presParOf" srcId="{E996E921-B037-4C24-9C08-0DE654B6E2A6}" destId="{769D3944-71BA-4042-9E63-CA8A91CE7CFA}" srcOrd="10" destOrd="0" presId="urn:microsoft.com/office/officeart/2009/3/layout/HorizontalOrganizationChart"/>
    <dgm:cxn modelId="{46BC42D7-B092-464A-8653-CC00B581083E}" type="presParOf" srcId="{E996E921-B037-4C24-9C08-0DE654B6E2A6}" destId="{BF4DB98D-794F-48E5-BE95-3409ECE1EFFC}" srcOrd="11" destOrd="0" presId="urn:microsoft.com/office/officeart/2009/3/layout/HorizontalOrganizationChart"/>
    <dgm:cxn modelId="{D580D4AD-2BE4-49B8-8C18-A0CF9E73A2E7}" type="presParOf" srcId="{BF4DB98D-794F-48E5-BE95-3409ECE1EFFC}" destId="{6BCA1CD9-6188-41B7-B18E-D003CB53564C}" srcOrd="0" destOrd="0" presId="urn:microsoft.com/office/officeart/2009/3/layout/HorizontalOrganizationChart"/>
    <dgm:cxn modelId="{C5E10004-2C3B-4C22-907A-3C30422EC417}" type="presParOf" srcId="{6BCA1CD9-6188-41B7-B18E-D003CB53564C}" destId="{CC17D2A9-7304-4A6F-8F24-B9E1AD3FBF6C}" srcOrd="0" destOrd="0" presId="urn:microsoft.com/office/officeart/2009/3/layout/HorizontalOrganizationChart"/>
    <dgm:cxn modelId="{75F64528-906D-4330-A2D6-56A7CD2EAFE4}" type="presParOf" srcId="{6BCA1CD9-6188-41B7-B18E-D003CB53564C}" destId="{D8061F00-B92E-42FC-9139-3646B72E9BEB}" srcOrd="1" destOrd="0" presId="urn:microsoft.com/office/officeart/2009/3/layout/HorizontalOrganizationChart"/>
    <dgm:cxn modelId="{6706D161-6C7E-477C-B4E7-A31F39315A39}" type="presParOf" srcId="{BF4DB98D-794F-48E5-BE95-3409ECE1EFFC}" destId="{E907A40F-A48A-4757-A78E-A070B38D5EFF}" srcOrd="1" destOrd="0" presId="urn:microsoft.com/office/officeart/2009/3/layout/HorizontalOrganizationChart"/>
    <dgm:cxn modelId="{62A76DDA-A652-4314-B15B-49259916DE59}" type="presParOf" srcId="{BF4DB98D-794F-48E5-BE95-3409ECE1EFFC}" destId="{53C937EE-CDBF-4482-BBCE-9E9F1D18F618}" srcOrd="2" destOrd="0" presId="urn:microsoft.com/office/officeart/2009/3/layout/HorizontalOrganizationChart"/>
    <dgm:cxn modelId="{6577649B-F07F-4CAB-AD6A-B4E6B910E4AA}" type="presParOf" srcId="{2DFAEFC3-029E-45A4-8CCA-0F7728D2301A}" destId="{E9C97BE0-F824-4496-81BF-2A59EFDC03A4}" srcOrd="2" destOrd="0" presId="urn:microsoft.com/office/officeart/2009/3/layout/HorizontalOrganizationChart"/>
    <dgm:cxn modelId="{1A9B9EAE-75CD-431F-99BC-84789583CECF}" type="presParOf" srcId="{1D738C6A-BDEC-4756-9634-F80735252F56}" destId="{C2333633-11C6-4791-89D9-5C8EF7B3B1D8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4BF90C91-8A6B-454D-9FB4-602CA41192C6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EFE80FD-E622-44F6-BEB6-B79BC6F05AEF}">
      <dgm:prSet phldrT="[文本]" custT="1"/>
      <dgm:spPr/>
      <dgm:t>
        <a:bodyPr/>
        <a:lstStyle/>
        <a:p>
          <a:r>
            <a:rPr lang="en-US" altLang="zh-CN" sz="700" dirty="0">
              <a:solidFill>
                <a:schemeClr val="tx1"/>
              </a:solidFill>
            </a:rPr>
            <a:t>scoreboard</a:t>
          </a:r>
          <a:endParaRPr lang="zh-CN" altLang="en-US" sz="700" dirty="0">
            <a:solidFill>
              <a:schemeClr val="tx1"/>
            </a:solidFill>
          </a:endParaRPr>
        </a:p>
      </dgm:t>
    </dgm:pt>
    <dgm:pt modelId="{C3CB3D1E-A3CD-46C4-B82E-EDAE5B24B430}" type="parTrans" cxnId="{4C96AD41-EAE7-40E4-8848-13B9590D9423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33D9318B-474F-4ADF-88A6-0CCD4F54CA0D}" type="sibTrans" cxnId="{4C96AD41-EAE7-40E4-8848-13B9590D9423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397BA8B5-8077-448C-9E0A-BB447F35DEF8}">
      <dgm:prSet phldrT="[文本]" custT="1"/>
      <dgm:spPr/>
      <dgm:t>
        <a:bodyPr/>
        <a:lstStyle/>
        <a:p>
          <a:r>
            <a:rPr lang="en-US" altLang="zh-CN" sz="700" dirty="0" err="1">
              <a:solidFill>
                <a:schemeClr val="tx1"/>
              </a:solidFill>
            </a:rPr>
            <a:t>objectivces</a:t>
          </a:r>
          <a:endParaRPr lang="zh-CN" altLang="en-US" sz="700" dirty="0">
            <a:solidFill>
              <a:schemeClr val="tx1"/>
            </a:solidFill>
          </a:endParaRPr>
        </a:p>
      </dgm:t>
    </dgm:pt>
    <dgm:pt modelId="{74421254-0A7E-4DCA-8739-33C8B3C8C968}" type="parTrans" cxnId="{24AD8341-2000-44E5-A9DD-939764AC00A5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49423A00-5D88-4A4F-A7C2-EAE2B02C3168}" type="sibTrans" cxnId="{24AD8341-2000-44E5-A9DD-939764AC00A5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B1A12BB6-64C5-4B37-AAC1-463404565BD9}">
      <dgm:prSet phldrT="[文本]" custT="1"/>
      <dgm:spPr/>
      <dgm:t>
        <a:bodyPr/>
        <a:lstStyle/>
        <a:p>
          <a:r>
            <a:rPr lang="en-US" altLang="zh-CN" sz="700" dirty="0">
              <a:solidFill>
                <a:schemeClr val="tx1"/>
              </a:solidFill>
            </a:rPr>
            <a:t>players</a:t>
          </a:r>
          <a:endParaRPr lang="zh-CN" altLang="en-US" sz="700" dirty="0">
            <a:solidFill>
              <a:schemeClr val="tx1"/>
            </a:solidFill>
          </a:endParaRPr>
        </a:p>
      </dgm:t>
    </dgm:pt>
    <dgm:pt modelId="{A744A504-663B-4056-B39B-D76E7EB2E44D}" type="parTrans" cxnId="{E4C2C323-42CE-4344-A780-501CE06C93C1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B3D371A8-AB53-4CBD-B755-F516C50B74B0}" type="sibTrans" cxnId="{E4C2C323-42CE-4344-A780-501CE06C93C1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11F762AB-61D0-424E-BF4C-1103F9608BE6}">
      <dgm:prSet custT="1"/>
      <dgm:spPr/>
      <dgm:t>
        <a:bodyPr/>
        <a:lstStyle/>
        <a:p>
          <a:r>
            <a:rPr lang="en-US" altLang="zh-CN" sz="700" dirty="0">
              <a:solidFill>
                <a:schemeClr val="tx1"/>
              </a:solidFill>
            </a:rPr>
            <a:t>Add/remove</a:t>
          </a:r>
          <a:endParaRPr lang="zh-CN" altLang="en-US" sz="700" dirty="0">
            <a:solidFill>
              <a:schemeClr val="tx1"/>
            </a:solidFill>
          </a:endParaRPr>
        </a:p>
      </dgm:t>
    </dgm:pt>
    <dgm:pt modelId="{B4624DB6-B874-4F3E-A352-E27271FFF12D}" type="parTrans" cxnId="{612CE06F-DECC-4ECC-A66A-531E256E93C0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23391645-436B-4E74-97A6-11CE2BDAB2C5}" type="sibTrans" cxnId="{612CE06F-DECC-4ECC-A66A-531E256E93C0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E9C16C5C-D0D3-40E7-B4CD-3FB49D2BB836}">
      <dgm:prSet custT="1"/>
      <dgm:spPr/>
      <dgm:t>
        <a:bodyPr/>
        <a:lstStyle/>
        <a:p>
          <a:r>
            <a:rPr lang="en-US" altLang="zh-CN" sz="700" dirty="0">
              <a:solidFill>
                <a:schemeClr val="tx1"/>
              </a:solidFill>
            </a:rPr>
            <a:t>list</a:t>
          </a:r>
          <a:endParaRPr lang="zh-CN" altLang="en-US" sz="700" dirty="0">
            <a:solidFill>
              <a:schemeClr val="tx1"/>
            </a:solidFill>
          </a:endParaRPr>
        </a:p>
      </dgm:t>
    </dgm:pt>
    <dgm:pt modelId="{A148762D-6B04-4E49-8A59-5ADFEBB021C1}" type="parTrans" cxnId="{EB3A9AB8-01F7-4FCD-8842-7152246FD53A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6907A19F-CCC8-4372-BD8F-E01C80B5C18F}" type="sibTrans" cxnId="{EB3A9AB8-01F7-4FCD-8842-7152246FD53A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37119783-074B-4946-B850-DAE81BAAFC37}">
      <dgm:prSet custT="1"/>
      <dgm:spPr/>
      <dgm:t>
        <a:bodyPr/>
        <a:lstStyle/>
        <a:p>
          <a:r>
            <a:rPr lang="en-US" altLang="zh-CN" sz="700" dirty="0">
              <a:solidFill>
                <a:schemeClr val="tx1"/>
              </a:solidFill>
              <a:highlight>
                <a:srgbClr val="FFFF00"/>
              </a:highlight>
            </a:rPr>
            <a:t>modify*</a:t>
          </a:r>
          <a:endParaRPr lang="zh-CN" altLang="en-US" sz="700" dirty="0">
            <a:solidFill>
              <a:schemeClr val="tx1"/>
            </a:solidFill>
            <a:highlight>
              <a:srgbClr val="FFFF00"/>
            </a:highlight>
          </a:endParaRPr>
        </a:p>
      </dgm:t>
    </dgm:pt>
    <dgm:pt modelId="{1D8B5802-D18A-4241-A3A8-DDA3CE2179EF}" type="parTrans" cxnId="{AF504A1A-9A1A-49E1-966C-648AEDD51CB8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0E9BA8CF-2E85-4F70-B398-899043E3AB45}" type="sibTrans" cxnId="{AF504A1A-9A1A-49E1-966C-648AEDD51CB8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F3D7F8FD-31CD-4FCC-B9FA-90668D533258}">
      <dgm:prSet custT="1"/>
      <dgm:spPr/>
      <dgm:t>
        <a:bodyPr/>
        <a:lstStyle/>
        <a:p>
          <a:r>
            <a:rPr lang="en-US" altLang="zh-CN" sz="700" dirty="0" err="1">
              <a:solidFill>
                <a:schemeClr val="tx1"/>
              </a:solidFill>
            </a:rPr>
            <a:t>setdisplaay</a:t>
          </a:r>
          <a:endParaRPr lang="zh-CN" altLang="en-US" sz="700" dirty="0">
            <a:solidFill>
              <a:schemeClr val="tx1"/>
            </a:solidFill>
          </a:endParaRPr>
        </a:p>
      </dgm:t>
    </dgm:pt>
    <dgm:pt modelId="{CE3FB9FA-09A5-45BD-A7BD-353B4810E6F1}" type="parTrans" cxnId="{8011BA7D-9A22-4325-86F6-7EABEC774983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6A0D2827-E559-41E8-9558-F3001DE22AAD}" type="sibTrans" cxnId="{8011BA7D-9A22-4325-86F6-7EABEC774983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29B93D2A-6A56-457C-8A52-7F79B6C15225}">
      <dgm:prSet custT="1"/>
      <dgm:spPr/>
      <dgm:t>
        <a:bodyPr/>
        <a:lstStyle/>
        <a:p>
          <a:r>
            <a:rPr lang="en-US" altLang="zh-CN" sz="700" dirty="0">
              <a:solidFill>
                <a:schemeClr val="tx1"/>
              </a:solidFill>
            </a:rPr>
            <a:t>Add/set/remove/reset/random**</a:t>
          </a:r>
        </a:p>
      </dgm:t>
    </dgm:pt>
    <dgm:pt modelId="{E1AFD646-C071-44C1-AA39-244C3BC1657F}" type="parTrans" cxnId="{A672E034-E06F-46AF-BEC8-F5148663626F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C94A5598-0EC1-4F66-B01C-1F06417CD915}" type="sibTrans" cxnId="{A672E034-E06F-46AF-BEC8-F5148663626F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38870ACA-D394-4C65-84E6-4E55039EFCB5}">
      <dgm:prSet custT="1"/>
      <dgm:spPr/>
      <dgm:t>
        <a:bodyPr/>
        <a:lstStyle/>
        <a:p>
          <a:r>
            <a:rPr lang="en-US" altLang="zh-CN" sz="700" dirty="0">
              <a:solidFill>
                <a:schemeClr val="tx1"/>
              </a:solidFill>
            </a:rPr>
            <a:t>list</a:t>
          </a:r>
          <a:endParaRPr lang="zh-CN" altLang="en-US" sz="700" dirty="0">
            <a:solidFill>
              <a:schemeClr val="tx1"/>
            </a:solidFill>
          </a:endParaRPr>
        </a:p>
      </dgm:t>
    </dgm:pt>
    <dgm:pt modelId="{47A966E5-E68C-4ABE-93FC-D0A0DEFE0019}" type="parTrans" cxnId="{94AFB17C-DD96-4D53-807C-68D1DF5C6C6A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4A2AA1BC-CBFB-4C1D-A903-4E63013EBB46}" type="sibTrans" cxnId="{94AFB17C-DD96-4D53-807C-68D1DF5C6C6A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0904DC75-43EE-4208-8BC4-CBF4121E5FB4}">
      <dgm:prSet custT="1"/>
      <dgm:spPr/>
      <dgm:t>
        <a:bodyPr/>
        <a:lstStyle/>
        <a:p>
          <a:r>
            <a:rPr lang="en-US" altLang="zh-CN" sz="700" dirty="0">
              <a:solidFill>
                <a:schemeClr val="tx1"/>
              </a:solidFill>
            </a:rPr>
            <a:t>operation</a:t>
          </a:r>
          <a:endParaRPr lang="zh-CN" altLang="en-US" sz="700" dirty="0">
            <a:solidFill>
              <a:schemeClr val="tx1"/>
            </a:solidFill>
          </a:endParaRPr>
        </a:p>
      </dgm:t>
    </dgm:pt>
    <dgm:pt modelId="{D8D5790E-9E3E-496E-8304-BA273BBF6E43}" type="parTrans" cxnId="{EDBD53A5-E3A9-4F09-987A-03DE0E1DB4F2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6298C170-1AFF-4FD2-B8CD-E90ACD687246}" type="sibTrans" cxnId="{EDBD53A5-E3A9-4F09-987A-03DE0E1DB4F2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FBEF5A71-74B1-453E-BB3D-AADAAD869813}">
      <dgm:prSet custT="1"/>
      <dgm:spPr/>
      <dgm:t>
        <a:bodyPr/>
        <a:lstStyle/>
        <a:p>
          <a:r>
            <a:rPr lang="en-US" altLang="zh-CN" sz="700" dirty="0">
              <a:solidFill>
                <a:schemeClr val="tx1"/>
              </a:solidFill>
            </a:rPr>
            <a:t>test**</a:t>
          </a:r>
          <a:endParaRPr lang="zh-CN" altLang="en-US" sz="700" dirty="0">
            <a:solidFill>
              <a:schemeClr val="tx1"/>
            </a:solidFill>
          </a:endParaRPr>
        </a:p>
      </dgm:t>
    </dgm:pt>
    <dgm:pt modelId="{FD7428BB-1167-48A5-AF91-38894FB9E2A5}" type="parTrans" cxnId="{8949837F-EFBC-4CC3-9110-F30A6557AD04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DA63C9D0-ACAB-4144-B622-CCC2683B72CE}" type="sibTrans" cxnId="{8949837F-EFBC-4CC3-9110-F30A6557AD04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C721C69D-580D-4677-B255-9735C8F00A3E}">
      <dgm:prSet custT="1"/>
      <dgm:spPr/>
      <dgm:t>
        <a:bodyPr/>
        <a:lstStyle/>
        <a:p>
          <a:r>
            <a:rPr lang="en-US" altLang="zh-CN" sz="700" dirty="0">
              <a:solidFill>
                <a:schemeClr val="tx1"/>
              </a:solidFill>
              <a:highlight>
                <a:srgbClr val="FFFF00"/>
              </a:highlight>
            </a:rPr>
            <a:t>Get*</a:t>
          </a:r>
          <a:endParaRPr lang="zh-CN" altLang="en-US" sz="700" dirty="0">
            <a:solidFill>
              <a:schemeClr val="tx1"/>
            </a:solidFill>
            <a:highlight>
              <a:srgbClr val="FFFF00"/>
            </a:highlight>
          </a:endParaRPr>
        </a:p>
      </dgm:t>
    </dgm:pt>
    <dgm:pt modelId="{1F66532A-DA1D-4881-A444-006B8FAF06F0}" type="parTrans" cxnId="{517CA863-23DE-4F72-869B-E86512D1CF3D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0C3D2A5E-00CB-4275-B598-F498020D4118}" type="sibTrans" cxnId="{517CA863-23DE-4F72-869B-E86512D1CF3D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82AA990E-23AE-46E3-9277-137AB9891D4C}">
      <dgm:prSet custT="1"/>
      <dgm:spPr/>
      <dgm:t>
        <a:bodyPr/>
        <a:lstStyle/>
        <a:p>
          <a:r>
            <a:rPr lang="en-US" altLang="zh-CN" sz="700" dirty="0">
              <a:solidFill>
                <a:schemeClr val="tx1"/>
              </a:solidFill>
            </a:rPr>
            <a:t>Enable*</a:t>
          </a:r>
          <a:endParaRPr lang="zh-CN" altLang="en-US" sz="700" dirty="0">
            <a:solidFill>
              <a:schemeClr val="tx1"/>
            </a:solidFill>
          </a:endParaRPr>
        </a:p>
      </dgm:t>
    </dgm:pt>
    <dgm:pt modelId="{F07C5469-E7B2-443F-963E-9C982892F09D}" type="parTrans" cxnId="{3D13563C-AFB4-4FDE-83E4-FAD4BB09C5C1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F123801C-0B90-4E1C-9612-84C1BDE19A04}" type="sibTrans" cxnId="{3D13563C-AFB4-4FDE-83E4-FAD4BB09C5C1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84F7C5E9-466C-4785-83AA-85FA5CCCC396}" type="pres">
      <dgm:prSet presAssocID="{4BF90C91-8A6B-454D-9FB4-602CA41192C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1D738C6A-BDEC-4756-9634-F80735252F56}" type="pres">
      <dgm:prSet presAssocID="{0EFE80FD-E622-44F6-BEB6-B79BC6F05AEF}" presName="hierRoot1" presStyleCnt="0">
        <dgm:presLayoutVars>
          <dgm:hierBranch val="init"/>
        </dgm:presLayoutVars>
      </dgm:prSet>
      <dgm:spPr/>
    </dgm:pt>
    <dgm:pt modelId="{DDE7B4E7-CBAC-4BEF-893E-32A5FB42DB69}" type="pres">
      <dgm:prSet presAssocID="{0EFE80FD-E622-44F6-BEB6-B79BC6F05AEF}" presName="rootComposite1" presStyleCnt="0"/>
      <dgm:spPr/>
    </dgm:pt>
    <dgm:pt modelId="{0EC1B35D-224F-496C-906C-66C8F10DE98C}" type="pres">
      <dgm:prSet presAssocID="{0EFE80FD-E622-44F6-BEB6-B79BC6F05AEF}" presName="rootText1" presStyleLbl="node0" presStyleIdx="0" presStyleCnt="1" custScaleX="139654" custScaleY="74685">
        <dgm:presLayoutVars>
          <dgm:chPref val="3"/>
        </dgm:presLayoutVars>
      </dgm:prSet>
      <dgm:spPr/>
    </dgm:pt>
    <dgm:pt modelId="{033EC465-D0E7-4584-95A9-A69AB017B530}" type="pres">
      <dgm:prSet presAssocID="{0EFE80FD-E622-44F6-BEB6-B79BC6F05AEF}" presName="rootConnector1" presStyleLbl="node1" presStyleIdx="0" presStyleCnt="0"/>
      <dgm:spPr/>
    </dgm:pt>
    <dgm:pt modelId="{6B287865-AE14-49D6-8AA0-284B47E0B5CA}" type="pres">
      <dgm:prSet presAssocID="{0EFE80FD-E622-44F6-BEB6-B79BC6F05AEF}" presName="hierChild2" presStyleCnt="0"/>
      <dgm:spPr/>
    </dgm:pt>
    <dgm:pt modelId="{73BF6AE2-D182-48F8-AB92-8E8B33044598}" type="pres">
      <dgm:prSet presAssocID="{74421254-0A7E-4DCA-8739-33C8B3C8C968}" presName="Name64" presStyleLbl="parChTrans1D2" presStyleIdx="0" presStyleCnt="2"/>
      <dgm:spPr/>
    </dgm:pt>
    <dgm:pt modelId="{C316FA31-1966-4E45-AA4D-039F778972C9}" type="pres">
      <dgm:prSet presAssocID="{397BA8B5-8077-448C-9E0A-BB447F35DEF8}" presName="hierRoot2" presStyleCnt="0">
        <dgm:presLayoutVars>
          <dgm:hierBranch val="init"/>
        </dgm:presLayoutVars>
      </dgm:prSet>
      <dgm:spPr/>
    </dgm:pt>
    <dgm:pt modelId="{23657EEB-C4C7-4DEB-AE2F-B993329BF799}" type="pres">
      <dgm:prSet presAssocID="{397BA8B5-8077-448C-9E0A-BB447F35DEF8}" presName="rootComposite" presStyleCnt="0"/>
      <dgm:spPr/>
    </dgm:pt>
    <dgm:pt modelId="{CF961833-99A2-4DA3-A759-64E8C77E3CFB}" type="pres">
      <dgm:prSet presAssocID="{397BA8B5-8077-448C-9E0A-BB447F35DEF8}" presName="rootText" presStyleLbl="node2" presStyleIdx="0" presStyleCnt="2" custScaleX="112800" custScaleY="39163">
        <dgm:presLayoutVars>
          <dgm:chPref val="3"/>
        </dgm:presLayoutVars>
      </dgm:prSet>
      <dgm:spPr/>
    </dgm:pt>
    <dgm:pt modelId="{4EEC81E3-5B3D-4B52-9FBF-C755C340ADA7}" type="pres">
      <dgm:prSet presAssocID="{397BA8B5-8077-448C-9E0A-BB447F35DEF8}" presName="rootConnector" presStyleLbl="node2" presStyleIdx="0" presStyleCnt="2"/>
      <dgm:spPr/>
    </dgm:pt>
    <dgm:pt modelId="{036F7D60-173B-4938-90AA-9A0BD9945F29}" type="pres">
      <dgm:prSet presAssocID="{397BA8B5-8077-448C-9E0A-BB447F35DEF8}" presName="hierChild4" presStyleCnt="0"/>
      <dgm:spPr/>
    </dgm:pt>
    <dgm:pt modelId="{4EDDAC3D-AC93-433E-A0EE-4DAE2044DA8F}" type="pres">
      <dgm:prSet presAssocID="{B4624DB6-B874-4F3E-A352-E27271FFF12D}" presName="Name64" presStyleLbl="parChTrans1D3" presStyleIdx="0" presStyleCnt="10"/>
      <dgm:spPr/>
    </dgm:pt>
    <dgm:pt modelId="{254686EB-A201-48E0-9DAF-82DC9098936F}" type="pres">
      <dgm:prSet presAssocID="{11F762AB-61D0-424E-BF4C-1103F9608BE6}" presName="hierRoot2" presStyleCnt="0">
        <dgm:presLayoutVars>
          <dgm:hierBranch val="init"/>
        </dgm:presLayoutVars>
      </dgm:prSet>
      <dgm:spPr/>
    </dgm:pt>
    <dgm:pt modelId="{EF32431B-775C-4EEC-9F70-5A3C0E5A311F}" type="pres">
      <dgm:prSet presAssocID="{11F762AB-61D0-424E-BF4C-1103F9608BE6}" presName="rootComposite" presStyleCnt="0"/>
      <dgm:spPr/>
    </dgm:pt>
    <dgm:pt modelId="{CAE1770C-88D2-4E48-BED0-E0C86B0EC312}" type="pres">
      <dgm:prSet presAssocID="{11F762AB-61D0-424E-BF4C-1103F9608BE6}" presName="rootText" presStyleLbl="node3" presStyleIdx="0" presStyleCnt="10" custScaleX="184118" custScaleY="86644">
        <dgm:presLayoutVars>
          <dgm:chPref val="3"/>
        </dgm:presLayoutVars>
      </dgm:prSet>
      <dgm:spPr/>
    </dgm:pt>
    <dgm:pt modelId="{EEBF83EC-BF23-485A-8E76-DD22FF249860}" type="pres">
      <dgm:prSet presAssocID="{11F762AB-61D0-424E-BF4C-1103F9608BE6}" presName="rootConnector" presStyleLbl="node3" presStyleIdx="0" presStyleCnt="10"/>
      <dgm:spPr/>
    </dgm:pt>
    <dgm:pt modelId="{DFD3DE3F-2414-4B3F-A844-9E1B552AFC80}" type="pres">
      <dgm:prSet presAssocID="{11F762AB-61D0-424E-BF4C-1103F9608BE6}" presName="hierChild4" presStyleCnt="0"/>
      <dgm:spPr/>
    </dgm:pt>
    <dgm:pt modelId="{4C9F0ABD-DFDF-4439-8F41-FA300C9FE577}" type="pres">
      <dgm:prSet presAssocID="{11F762AB-61D0-424E-BF4C-1103F9608BE6}" presName="hierChild5" presStyleCnt="0"/>
      <dgm:spPr/>
    </dgm:pt>
    <dgm:pt modelId="{963EDB72-1D6F-4336-857C-32A8BEC16BCE}" type="pres">
      <dgm:prSet presAssocID="{A148762D-6B04-4E49-8A59-5ADFEBB021C1}" presName="Name64" presStyleLbl="parChTrans1D3" presStyleIdx="1" presStyleCnt="10"/>
      <dgm:spPr/>
    </dgm:pt>
    <dgm:pt modelId="{5625ACEA-EA8A-4664-9766-45F4FE6EBD25}" type="pres">
      <dgm:prSet presAssocID="{E9C16C5C-D0D3-40E7-B4CD-3FB49D2BB836}" presName="hierRoot2" presStyleCnt="0">
        <dgm:presLayoutVars>
          <dgm:hierBranch val="init"/>
        </dgm:presLayoutVars>
      </dgm:prSet>
      <dgm:spPr/>
    </dgm:pt>
    <dgm:pt modelId="{876F7E42-B649-403B-B489-B50ADED50433}" type="pres">
      <dgm:prSet presAssocID="{E9C16C5C-D0D3-40E7-B4CD-3FB49D2BB836}" presName="rootComposite" presStyleCnt="0"/>
      <dgm:spPr/>
    </dgm:pt>
    <dgm:pt modelId="{0A999C58-BDFA-4A53-91AB-49A7FA5116BA}" type="pres">
      <dgm:prSet presAssocID="{E9C16C5C-D0D3-40E7-B4CD-3FB49D2BB836}" presName="rootText" presStyleLbl="node3" presStyleIdx="1" presStyleCnt="10">
        <dgm:presLayoutVars>
          <dgm:chPref val="3"/>
        </dgm:presLayoutVars>
      </dgm:prSet>
      <dgm:spPr/>
    </dgm:pt>
    <dgm:pt modelId="{911E3823-E086-4FCD-8915-E269CFF64E49}" type="pres">
      <dgm:prSet presAssocID="{E9C16C5C-D0D3-40E7-B4CD-3FB49D2BB836}" presName="rootConnector" presStyleLbl="node3" presStyleIdx="1" presStyleCnt="10"/>
      <dgm:spPr/>
    </dgm:pt>
    <dgm:pt modelId="{CC30B7B1-5068-48F8-8A9E-FF909F8CC7D3}" type="pres">
      <dgm:prSet presAssocID="{E9C16C5C-D0D3-40E7-B4CD-3FB49D2BB836}" presName="hierChild4" presStyleCnt="0"/>
      <dgm:spPr/>
    </dgm:pt>
    <dgm:pt modelId="{941452E5-919D-424E-B8DE-1B8F3C488ECF}" type="pres">
      <dgm:prSet presAssocID="{E9C16C5C-D0D3-40E7-B4CD-3FB49D2BB836}" presName="hierChild5" presStyleCnt="0"/>
      <dgm:spPr/>
    </dgm:pt>
    <dgm:pt modelId="{0911512F-9F90-4129-B096-F651A49261B2}" type="pres">
      <dgm:prSet presAssocID="{1D8B5802-D18A-4241-A3A8-DDA3CE2179EF}" presName="Name64" presStyleLbl="parChTrans1D3" presStyleIdx="2" presStyleCnt="10"/>
      <dgm:spPr/>
    </dgm:pt>
    <dgm:pt modelId="{EED23B08-06E0-4AA2-BF6B-BFDA87587C0D}" type="pres">
      <dgm:prSet presAssocID="{37119783-074B-4946-B850-DAE81BAAFC37}" presName="hierRoot2" presStyleCnt="0">
        <dgm:presLayoutVars>
          <dgm:hierBranch val="init"/>
        </dgm:presLayoutVars>
      </dgm:prSet>
      <dgm:spPr/>
    </dgm:pt>
    <dgm:pt modelId="{FC26EDAF-615A-41F0-98D6-3A40566B617A}" type="pres">
      <dgm:prSet presAssocID="{37119783-074B-4946-B850-DAE81BAAFC37}" presName="rootComposite" presStyleCnt="0"/>
      <dgm:spPr/>
    </dgm:pt>
    <dgm:pt modelId="{D744828C-030B-401D-882C-F5104AC556FA}" type="pres">
      <dgm:prSet presAssocID="{37119783-074B-4946-B850-DAE81BAAFC37}" presName="rootText" presStyleLbl="node3" presStyleIdx="2" presStyleCnt="10">
        <dgm:presLayoutVars>
          <dgm:chPref val="3"/>
        </dgm:presLayoutVars>
      </dgm:prSet>
      <dgm:spPr/>
    </dgm:pt>
    <dgm:pt modelId="{5A28284C-4A6A-422D-8A38-672CC069FE3E}" type="pres">
      <dgm:prSet presAssocID="{37119783-074B-4946-B850-DAE81BAAFC37}" presName="rootConnector" presStyleLbl="node3" presStyleIdx="2" presStyleCnt="10"/>
      <dgm:spPr/>
    </dgm:pt>
    <dgm:pt modelId="{8C25CBEC-0B02-435E-87E2-522FD5D1E938}" type="pres">
      <dgm:prSet presAssocID="{37119783-074B-4946-B850-DAE81BAAFC37}" presName="hierChild4" presStyleCnt="0"/>
      <dgm:spPr/>
    </dgm:pt>
    <dgm:pt modelId="{F6E22A62-41DD-4241-8247-1CCA457A15B6}" type="pres">
      <dgm:prSet presAssocID="{37119783-074B-4946-B850-DAE81BAAFC37}" presName="hierChild5" presStyleCnt="0"/>
      <dgm:spPr/>
    </dgm:pt>
    <dgm:pt modelId="{50A620AA-9FE1-45A9-A2AC-1C987D97230A}" type="pres">
      <dgm:prSet presAssocID="{CE3FB9FA-09A5-45BD-A7BD-353B4810E6F1}" presName="Name64" presStyleLbl="parChTrans1D3" presStyleIdx="3" presStyleCnt="10"/>
      <dgm:spPr/>
    </dgm:pt>
    <dgm:pt modelId="{BD3E920C-9460-4DE2-820E-B7977D1BC3F6}" type="pres">
      <dgm:prSet presAssocID="{F3D7F8FD-31CD-4FCC-B9FA-90668D533258}" presName="hierRoot2" presStyleCnt="0">
        <dgm:presLayoutVars>
          <dgm:hierBranch val="init"/>
        </dgm:presLayoutVars>
      </dgm:prSet>
      <dgm:spPr/>
    </dgm:pt>
    <dgm:pt modelId="{31E28504-215F-4635-A863-13BC09CAF66F}" type="pres">
      <dgm:prSet presAssocID="{F3D7F8FD-31CD-4FCC-B9FA-90668D533258}" presName="rootComposite" presStyleCnt="0"/>
      <dgm:spPr/>
    </dgm:pt>
    <dgm:pt modelId="{041D1B91-2852-4D4A-B18F-B9C92937DE41}" type="pres">
      <dgm:prSet presAssocID="{F3D7F8FD-31CD-4FCC-B9FA-90668D533258}" presName="rootText" presStyleLbl="node3" presStyleIdx="3" presStyleCnt="10" custScaleX="133846" custScaleY="53806">
        <dgm:presLayoutVars>
          <dgm:chPref val="3"/>
        </dgm:presLayoutVars>
      </dgm:prSet>
      <dgm:spPr/>
    </dgm:pt>
    <dgm:pt modelId="{5D1DB717-DA36-48EC-9FF6-D40E0CDAADCB}" type="pres">
      <dgm:prSet presAssocID="{F3D7F8FD-31CD-4FCC-B9FA-90668D533258}" presName="rootConnector" presStyleLbl="node3" presStyleIdx="3" presStyleCnt="10"/>
      <dgm:spPr/>
    </dgm:pt>
    <dgm:pt modelId="{8D2C2140-9750-4034-805F-0B74DAB0841B}" type="pres">
      <dgm:prSet presAssocID="{F3D7F8FD-31CD-4FCC-B9FA-90668D533258}" presName="hierChild4" presStyleCnt="0"/>
      <dgm:spPr/>
    </dgm:pt>
    <dgm:pt modelId="{7233E942-DA78-422F-AC1D-2B52159C4042}" type="pres">
      <dgm:prSet presAssocID="{F3D7F8FD-31CD-4FCC-B9FA-90668D533258}" presName="hierChild5" presStyleCnt="0"/>
      <dgm:spPr/>
    </dgm:pt>
    <dgm:pt modelId="{95B59D3F-45D0-41A5-8CD2-24F26EF1EE0E}" type="pres">
      <dgm:prSet presAssocID="{397BA8B5-8077-448C-9E0A-BB447F35DEF8}" presName="hierChild5" presStyleCnt="0"/>
      <dgm:spPr/>
    </dgm:pt>
    <dgm:pt modelId="{A53C585E-7CAD-4D26-ACC5-8A3292E0D710}" type="pres">
      <dgm:prSet presAssocID="{A744A504-663B-4056-B39B-D76E7EB2E44D}" presName="Name64" presStyleLbl="parChTrans1D2" presStyleIdx="1" presStyleCnt="2"/>
      <dgm:spPr/>
    </dgm:pt>
    <dgm:pt modelId="{2DFAEFC3-029E-45A4-8CCA-0F7728D2301A}" type="pres">
      <dgm:prSet presAssocID="{B1A12BB6-64C5-4B37-AAC1-463404565BD9}" presName="hierRoot2" presStyleCnt="0">
        <dgm:presLayoutVars>
          <dgm:hierBranch val="init"/>
        </dgm:presLayoutVars>
      </dgm:prSet>
      <dgm:spPr/>
    </dgm:pt>
    <dgm:pt modelId="{A980BB7C-C590-4804-B454-7B9FFAED5638}" type="pres">
      <dgm:prSet presAssocID="{B1A12BB6-64C5-4B37-AAC1-463404565BD9}" presName="rootComposite" presStyleCnt="0"/>
      <dgm:spPr/>
    </dgm:pt>
    <dgm:pt modelId="{D8E60AD7-B542-4B80-90DB-D500925A845B}" type="pres">
      <dgm:prSet presAssocID="{B1A12BB6-64C5-4B37-AAC1-463404565BD9}" presName="rootText" presStyleLbl="node2" presStyleIdx="1" presStyleCnt="2">
        <dgm:presLayoutVars>
          <dgm:chPref val="3"/>
        </dgm:presLayoutVars>
      </dgm:prSet>
      <dgm:spPr/>
    </dgm:pt>
    <dgm:pt modelId="{8E281077-C661-492C-AFF9-D4453C14E4FA}" type="pres">
      <dgm:prSet presAssocID="{B1A12BB6-64C5-4B37-AAC1-463404565BD9}" presName="rootConnector" presStyleLbl="node2" presStyleIdx="1" presStyleCnt="2"/>
      <dgm:spPr/>
    </dgm:pt>
    <dgm:pt modelId="{E996E921-B037-4C24-9C08-0DE654B6E2A6}" type="pres">
      <dgm:prSet presAssocID="{B1A12BB6-64C5-4B37-AAC1-463404565BD9}" presName="hierChild4" presStyleCnt="0"/>
      <dgm:spPr/>
    </dgm:pt>
    <dgm:pt modelId="{1E032BFB-B21E-42F3-96A2-910CAF0CECEC}" type="pres">
      <dgm:prSet presAssocID="{E1AFD646-C071-44C1-AA39-244C3BC1657F}" presName="Name64" presStyleLbl="parChTrans1D3" presStyleIdx="4" presStyleCnt="10"/>
      <dgm:spPr/>
    </dgm:pt>
    <dgm:pt modelId="{A656E574-7A93-4D08-8113-42591B53D12E}" type="pres">
      <dgm:prSet presAssocID="{29B93D2A-6A56-457C-8A52-7F79B6C15225}" presName="hierRoot2" presStyleCnt="0">
        <dgm:presLayoutVars>
          <dgm:hierBranch val="init"/>
        </dgm:presLayoutVars>
      </dgm:prSet>
      <dgm:spPr/>
    </dgm:pt>
    <dgm:pt modelId="{4417061C-ECCA-4C9C-BE58-D9A1211E3715}" type="pres">
      <dgm:prSet presAssocID="{29B93D2A-6A56-457C-8A52-7F79B6C15225}" presName="rootComposite" presStyleCnt="0"/>
      <dgm:spPr/>
    </dgm:pt>
    <dgm:pt modelId="{2C4FD344-19B6-4532-AD93-134F36A462EB}" type="pres">
      <dgm:prSet presAssocID="{29B93D2A-6A56-457C-8A52-7F79B6C15225}" presName="rootText" presStyleLbl="node3" presStyleIdx="4" presStyleCnt="10" custScaleX="320765" custScaleY="119241">
        <dgm:presLayoutVars>
          <dgm:chPref val="3"/>
        </dgm:presLayoutVars>
      </dgm:prSet>
      <dgm:spPr/>
    </dgm:pt>
    <dgm:pt modelId="{4AFF8CD2-A28D-4CB9-9889-F6EDC18BA16B}" type="pres">
      <dgm:prSet presAssocID="{29B93D2A-6A56-457C-8A52-7F79B6C15225}" presName="rootConnector" presStyleLbl="node3" presStyleIdx="4" presStyleCnt="10"/>
      <dgm:spPr/>
    </dgm:pt>
    <dgm:pt modelId="{5A9FA671-4969-4852-886D-90A840E8B846}" type="pres">
      <dgm:prSet presAssocID="{29B93D2A-6A56-457C-8A52-7F79B6C15225}" presName="hierChild4" presStyleCnt="0"/>
      <dgm:spPr/>
    </dgm:pt>
    <dgm:pt modelId="{9ED7426A-23F0-4586-A10D-A88C11B7DCE7}" type="pres">
      <dgm:prSet presAssocID="{29B93D2A-6A56-457C-8A52-7F79B6C15225}" presName="hierChild5" presStyleCnt="0"/>
      <dgm:spPr/>
    </dgm:pt>
    <dgm:pt modelId="{E69498C2-1669-4A7A-B61C-3D4A75D05C24}" type="pres">
      <dgm:prSet presAssocID="{47A966E5-E68C-4ABE-93FC-D0A0DEFE0019}" presName="Name64" presStyleLbl="parChTrans1D3" presStyleIdx="5" presStyleCnt="10"/>
      <dgm:spPr/>
    </dgm:pt>
    <dgm:pt modelId="{BCCADF52-05D8-489D-935E-8DFC7A4D0FF3}" type="pres">
      <dgm:prSet presAssocID="{38870ACA-D394-4C65-84E6-4E55039EFCB5}" presName="hierRoot2" presStyleCnt="0">
        <dgm:presLayoutVars>
          <dgm:hierBranch val="init"/>
        </dgm:presLayoutVars>
      </dgm:prSet>
      <dgm:spPr/>
    </dgm:pt>
    <dgm:pt modelId="{25383383-7A5A-4B7B-94C3-A8AC78604421}" type="pres">
      <dgm:prSet presAssocID="{38870ACA-D394-4C65-84E6-4E55039EFCB5}" presName="rootComposite" presStyleCnt="0"/>
      <dgm:spPr/>
    </dgm:pt>
    <dgm:pt modelId="{C3CB5763-850D-4187-817F-DD0CC5665197}" type="pres">
      <dgm:prSet presAssocID="{38870ACA-D394-4C65-84E6-4E55039EFCB5}" presName="rootText" presStyleLbl="node3" presStyleIdx="5" presStyleCnt="10">
        <dgm:presLayoutVars>
          <dgm:chPref val="3"/>
        </dgm:presLayoutVars>
      </dgm:prSet>
      <dgm:spPr/>
    </dgm:pt>
    <dgm:pt modelId="{F9880E81-BDE8-4534-8B37-AD7C7B17B07F}" type="pres">
      <dgm:prSet presAssocID="{38870ACA-D394-4C65-84E6-4E55039EFCB5}" presName="rootConnector" presStyleLbl="node3" presStyleIdx="5" presStyleCnt="10"/>
      <dgm:spPr/>
    </dgm:pt>
    <dgm:pt modelId="{1A798AF3-E283-4863-A2F3-4E064602B32D}" type="pres">
      <dgm:prSet presAssocID="{38870ACA-D394-4C65-84E6-4E55039EFCB5}" presName="hierChild4" presStyleCnt="0"/>
      <dgm:spPr/>
    </dgm:pt>
    <dgm:pt modelId="{6D5C3D71-7E51-40C3-BB55-C31540BEEB62}" type="pres">
      <dgm:prSet presAssocID="{38870ACA-D394-4C65-84E6-4E55039EFCB5}" presName="hierChild5" presStyleCnt="0"/>
      <dgm:spPr/>
    </dgm:pt>
    <dgm:pt modelId="{D8D0C7BB-DF91-4A09-A3EF-613070EB60BA}" type="pres">
      <dgm:prSet presAssocID="{D8D5790E-9E3E-496E-8304-BA273BBF6E43}" presName="Name64" presStyleLbl="parChTrans1D3" presStyleIdx="6" presStyleCnt="10"/>
      <dgm:spPr/>
    </dgm:pt>
    <dgm:pt modelId="{DDF8194C-8E5D-4E38-9B7F-38F6B7E23516}" type="pres">
      <dgm:prSet presAssocID="{0904DC75-43EE-4208-8BC4-CBF4121E5FB4}" presName="hierRoot2" presStyleCnt="0">
        <dgm:presLayoutVars>
          <dgm:hierBranch val="init"/>
        </dgm:presLayoutVars>
      </dgm:prSet>
      <dgm:spPr/>
    </dgm:pt>
    <dgm:pt modelId="{53871852-C013-4804-8063-9ED836CECB62}" type="pres">
      <dgm:prSet presAssocID="{0904DC75-43EE-4208-8BC4-CBF4121E5FB4}" presName="rootComposite" presStyleCnt="0"/>
      <dgm:spPr/>
    </dgm:pt>
    <dgm:pt modelId="{45E1A412-3069-4738-B2BE-94D63610DA75}" type="pres">
      <dgm:prSet presAssocID="{0904DC75-43EE-4208-8BC4-CBF4121E5FB4}" presName="rootText" presStyleLbl="node3" presStyleIdx="6" presStyleCnt="10">
        <dgm:presLayoutVars>
          <dgm:chPref val="3"/>
        </dgm:presLayoutVars>
      </dgm:prSet>
      <dgm:spPr/>
    </dgm:pt>
    <dgm:pt modelId="{14C67786-8285-4CC8-9B40-E22F3C46DDAE}" type="pres">
      <dgm:prSet presAssocID="{0904DC75-43EE-4208-8BC4-CBF4121E5FB4}" presName="rootConnector" presStyleLbl="node3" presStyleIdx="6" presStyleCnt="10"/>
      <dgm:spPr/>
    </dgm:pt>
    <dgm:pt modelId="{C793AADD-ED7D-4247-BF52-F8AC205D204E}" type="pres">
      <dgm:prSet presAssocID="{0904DC75-43EE-4208-8BC4-CBF4121E5FB4}" presName="hierChild4" presStyleCnt="0"/>
      <dgm:spPr/>
    </dgm:pt>
    <dgm:pt modelId="{0A99B231-22C1-4D91-940C-6CAB22B76C33}" type="pres">
      <dgm:prSet presAssocID="{0904DC75-43EE-4208-8BC4-CBF4121E5FB4}" presName="hierChild5" presStyleCnt="0"/>
      <dgm:spPr/>
    </dgm:pt>
    <dgm:pt modelId="{C7B1A94E-1166-408F-B7BA-BB7B84B14724}" type="pres">
      <dgm:prSet presAssocID="{FD7428BB-1167-48A5-AF91-38894FB9E2A5}" presName="Name64" presStyleLbl="parChTrans1D3" presStyleIdx="7" presStyleCnt="10"/>
      <dgm:spPr/>
    </dgm:pt>
    <dgm:pt modelId="{ABEA4EA3-9913-4C5B-ADDD-956156D65355}" type="pres">
      <dgm:prSet presAssocID="{FBEF5A71-74B1-453E-BB3D-AADAAD869813}" presName="hierRoot2" presStyleCnt="0">
        <dgm:presLayoutVars>
          <dgm:hierBranch val="init"/>
        </dgm:presLayoutVars>
      </dgm:prSet>
      <dgm:spPr/>
    </dgm:pt>
    <dgm:pt modelId="{AEF6F803-DD7A-4EAA-8559-7C170F8ED622}" type="pres">
      <dgm:prSet presAssocID="{FBEF5A71-74B1-453E-BB3D-AADAAD869813}" presName="rootComposite" presStyleCnt="0"/>
      <dgm:spPr/>
    </dgm:pt>
    <dgm:pt modelId="{DD470EAC-10A5-46FE-B3A3-8E74B4BCBC59}" type="pres">
      <dgm:prSet presAssocID="{FBEF5A71-74B1-453E-BB3D-AADAAD869813}" presName="rootText" presStyleLbl="node3" presStyleIdx="7" presStyleCnt="10">
        <dgm:presLayoutVars>
          <dgm:chPref val="3"/>
        </dgm:presLayoutVars>
      </dgm:prSet>
      <dgm:spPr/>
    </dgm:pt>
    <dgm:pt modelId="{2C787FBF-568E-4F91-92AB-4D7B0C58AFB6}" type="pres">
      <dgm:prSet presAssocID="{FBEF5A71-74B1-453E-BB3D-AADAAD869813}" presName="rootConnector" presStyleLbl="node3" presStyleIdx="7" presStyleCnt="10"/>
      <dgm:spPr/>
    </dgm:pt>
    <dgm:pt modelId="{F8CE7C1F-2CC4-49CC-B3DF-52CF49856BF4}" type="pres">
      <dgm:prSet presAssocID="{FBEF5A71-74B1-453E-BB3D-AADAAD869813}" presName="hierChild4" presStyleCnt="0"/>
      <dgm:spPr/>
    </dgm:pt>
    <dgm:pt modelId="{9847575B-FD0F-4F17-8A94-EB32CD59CBD2}" type="pres">
      <dgm:prSet presAssocID="{FBEF5A71-74B1-453E-BB3D-AADAAD869813}" presName="hierChild5" presStyleCnt="0"/>
      <dgm:spPr/>
    </dgm:pt>
    <dgm:pt modelId="{247417BD-2727-47D8-AAF9-1B1F1B91A633}" type="pres">
      <dgm:prSet presAssocID="{1F66532A-DA1D-4881-A444-006B8FAF06F0}" presName="Name64" presStyleLbl="parChTrans1D3" presStyleIdx="8" presStyleCnt="10"/>
      <dgm:spPr/>
    </dgm:pt>
    <dgm:pt modelId="{35EC1C93-B1D0-4F39-BE7E-FE7E20D6633F}" type="pres">
      <dgm:prSet presAssocID="{C721C69D-580D-4677-B255-9735C8F00A3E}" presName="hierRoot2" presStyleCnt="0">
        <dgm:presLayoutVars>
          <dgm:hierBranch val="init"/>
        </dgm:presLayoutVars>
      </dgm:prSet>
      <dgm:spPr/>
    </dgm:pt>
    <dgm:pt modelId="{DF8B5A36-B80A-4F33-9433-E9FDF815C927}" type="pres">
      <dgm:prSet presAssocID="{C721C69D-580D-4677-B255-9735C8F00A3E}" presName="rootComposite" presStyleCnt="0"/>
      <dgm:spPr/>
    </dgm:pt>
    <dgm:pt modelId="{159D567A-3033-44E6-A96F-CD0CC2B89667}" type="pres">
      <dgm:prSet presAssocID="{C721C69D-580D-4677-B255-9735C8F00A3E}" presName="rootText" presStyleLbl="node3" presStyleIdx="8" presStyleCnt="10">
        <dgm:presLayoutVars>
          <dgm:chPref val="3"/>
        </dgm:presLayoutVars>
      </dgm:prSet>
      <dgm:spPr/>
    </dgm:pt>
    <dgm:pt modelId="{3EAEF4AE-7C3E-471B-A1FB-6FF70DF483AA}" type="pres">
      <dgm:prSet presAssocID="{C721C69D-580D-4677-B255-9735C8F00A3E}" presName="rootConnector" presStyleLbl="node3" presStyleIdx="8" presStyleCnt="10"/>
      <dgm:spPr/>
    </dgm:pt>
    <dgm:pt modelId="{C755177B-AC93-4FAB-BDAF-24B753EADFA3}" type="pres">
      <dgm:prSet presAssocID="{C721C69D-580D-4677-B255-9735C8F00A3E}" presName="hierChild4" presStyleCnt="0"/>
      <dgm:spPr/>
    </dgm:pt>
    <dgm:pt modelId="{EEB1D94A-F062-41E2-9C2E-E8204F807920}" type="pres">
      <dgm:prSet presAssocID="{C721C69D-580D-4677-B255-9735C8F00A3E}" presName="hierChild5" presStyleCnt="0"/>
      <dgm:spPr/>
    </dgm:pt>
    <dgm:pt modelId="{769D3944-71BA-4042-9E63-CA8A91CE7CFA}" type="pres">
      <dgm:prSet presAssocID="{F07C5469-E7B2-443F-963E-9C982892F09D}" presName="Name64" presStyleLbl="parChTrans1D3" presStyleIdx="9" presStyleCnt="10"/>
      <dgm:spPr/>
    </dgm:pt>
    <dgm:pt modelId="{BF4DB98D-794F-48E5-BE95-3409ECE1EFFC}" type="pres">
      <dgm:prSet presAssocID="{82AA990E-23AE-46E3-9277-137AB9891D4C}" presName="hierRoot2" presStyleCnt="0">
        <dgm:presLayoutVars>
          <dgm:hierBranch val="init"/>
        </dgm:presLayoutVars>
      </dgm:prSet>
      <dgm:spPr/>
    </dgm:pt>
    <dgm:pt modelId="{6BCA1CD9-6188-41B7-B18E-D003CB53564C}" type="pres">
      <dgm:prSet presAssocID="{82AA990E-23AE-46E3-9277-137AB9891D4C}" presName="rootComposite" presStyleCnt="0"/>
      <dgm:spPr/>
    </dgm:pt>
    <dgm:pt modelId="{CC17D2A9-7304-4A6F-8F24-B9E1AD3FBF6C}" type="pres">
      <dgm:prSet presAssocID="{82AA990E-23AE-46E3-9277-137AB9891D4C}" presName="rootText" presStyleLbl="node3" presStyleIdx="9" presStyleCnt="10">
        <dgm:presLayoutVars>
          <dgm:chPref val="3"/>
        </dgm:presLayoutVars>
      </dgm:prSet>
      <dgm:spPr/>
    </dgm:pt>
    <dgm:pt modelId="{D8061F00-B92E-42FC-9139-3646B72E9BEB}" type="pres">
      <dgm:prSet presAssocID="{82AA990E-23AE-46E3-9277-137AB9891D4C}" presName="rootConnector" presStyleLbl="node3" presStyleIdx="9" presStyleCnt="10"/>
      <dgm:spPr/>
    </dgm:pt>
    <dgm:pt modelId="{E907A40F-A48A-4757-A78E-A070B38D5EFF}" type="pres">
      <dgm:prSet presAssocID="{82AA990E-23AE-46E3-9277-137AB9891D4C}" presName="hierChild4" presStyleCnt="0"/>
      <dgm:spPr/>
    </dgm:pt>
    <dgm:pt modelId="{53C937EE-CDBF-4482-BBCE-9E9F1D18F618}" type="pres">
      <dgm:prSet presAssocID="{82AA990E-23AE-46E3-9277-137AB9891D4C}" presName="hierChild5" presStyleCnt="0"/>
      <dgm:spPr/>
    </dgm:pt>
    <dgm:pt modelId="{E9C97BE0-F824-4496-81BF-2A59EFDC03A4}" type="pres">
      <dgm:prSet presAssocID="{B1A12BB6-64C5-4B37-AAC1-463404565BD9}" presName="hierChild5" presStyleCnt="0"/>
      <dgm:spPr/>
    </dgm:pt>
    <dgm:pt modelId="{C2333633-11C6-4791-89D9-5C8EF7B3B1D8}" type="pres">
      <dgm:prSet presAssocID="{0EFE80FD-E622-44F6-BEB6-B79BC6F05AEF}" presName="hierChild3" presStyleCnt="0"/>
      <dgm:spPr/>
    </dgm:pt>
  </dgm:ptLst>
  <dgm:cxnLst>
    <dgm:cxn modelId="{AC81E313-0887-429E-859E-6CE5AC0105F5}" type="presOf" srcId="{74421254-0A7E-4DCA-8739-33C8B3C8C968}" destId="{73BF6AE2-D182-48F8-AB92-8E8B33044598}" srcOrd="0" destOrd="0" presId="urn:microsoft.com/office/officeart/2009/3/layout/HorizontalOrganizationChart"/>
    <dgm:cxn modelId="{AF504A1A-9A1A-49E1-966C-648AEDD51CB8}" srcId="{397BA8B5-8077-448C-9E0A-BB447F35DEF8}" destId="{37119783-074B-4946-B850-DAE81BAAFC37}" srcOrd="2" destOrd="0" parTransId="{1D8B5802-D18A-4241-A3A8-DDA3CE2179EF}" sibTransId="{0E9BA8CF-2E85-4F70-B398-899043E3AB45}"/>
    <dgm:cxn modelId="{E4C2C323-42CE-4344-A780-501CE06C93C1}" srcId="{0EFE80FD-E622-44F6-BEB6-B79BC6F05AEF}" destId="{B1A12BB6-64C5-4B37-AAC1-463404565BD9}" srcOrd="1" destOrd="0" parTransId="{A744A504-663B-4056-B39B-D76E7EB2E44D}" sibTransId="{B3D371A8-AB53-4CBD-B755-F516C50B74B0}"/>
    <dgm:cxn modelId="{F7E91327-0095-48EF-8163-9FE5306B2466}" type="presOf" srcId="{47A966E5-E68C-4ABE-93FC-D0A0DEFE0019}" destId="{E69498C2-1669-4A7A-B61C-3D4A75D05C24}" srcOrd="0" destOrd="0" presId="urn:microsoft.com/office/officeart/2009/3/layout/HorizontalOrganizationChart"/>
    <dgm:cxn modelId="{9BC9592C-91A2-4530-86E1-494D1374AE51}" type="presOf" srcId="{A148762D-6B04-4E49-8A59-5ADFEBB021C1}" destId="{963EDB72-1D6F-4336-857C-32A8BEC16BCE}" srcOrd="0" destOrd="0" presId="urn:microsoft.com/office/officeart/2009/3/layout/HorizontalOrganizationChart"/>
    <dgm:cxn modelId="{5B2F652F-42FF-4ACB-BB30-8D419BC04C67}" type="presOf" srcId="{E9C16C5C-D0D3-40E7-B4CD-3FB49D2BB836}" destId="{911E3823-E086-4FCD-8915-E269CFF64E49}" srcOrd="1" destOrd="0" presId="urn:microsoft.com/office/officeart/2009/3/layout/HorizontalOrganizationChart"/>
    <dgm:cxn modelId="{A672E034-E06F-46AF-BEC8-F5148663626F}" srcId="{B1A12BB6-64C5-4B37-AAC1-463404565BD9}" destId="{29B93D2A-6A56-457C-8A52-7F79B6C15225}" srcOrd="0" destOrd="0" parTransId="{E1AFD646-C071-44C1-AA39-244C3BC1657F}" sibTransId="{C94A5598-0EC1-4F66-B01C-1F06417CD915}"/>
    <dgm:cxn modelId="{5F77E036-22B5-4CB9-BC68-B0873114DAB8}" type="presOf" srcId="{1D8B5802-D18A-4241-A3A8-DDA3CE2179EF}" destId="{0911512F-9F90-4129-B096-F651A49261B2}" srcOrd="0" destOrd="0" presId="urn:microsoft.com/office/officeart/2009/3/layout/HorizontalOrganizationChart"/>
    <dgm:cxn modelId="{BDCB4338-1D2F-4116-BEDD-DFA92E4E3B53}" type="presOf" srcId="{29B93D2A-6A56-457C-8A52-7F79B6C15225}" destId="{4AFF8CD2-A28D-4CB9-9889-F6EDC18BA16B}" srcOrd="1" destOrd="0" presId="urn:microsoft.com/office/officeart/2009/3/layout/HorizontalOrganizationChart"/>
    <dgm:cxn modelId="{2E019739-AD38-4EF0-991D-713C29E1C572}" type="presOf" srcId="{0EFE80FD-E622-44F6-BEB6-B79BC6F05AEF}" destId="{033EC465-D0E7-4584-95A9-A69AB017B530}" srcOrd="1" destOrd="0" presId="urn:microsoft.com/office/officeart/2009/3/layout/HorizontalOrganizationChart"/>
    <dgm:cxn modelId="{3D13563C-AFB4-4FDE-83E4-FAD4BB09C5C1}" srcId="{B1A12BB6-64C5-4B37-AAC1-463404565BD9}" destId="{82AA990E-23AE-46E3-9277-137AB9891D4C}" srcOrd="5" destOrd="0" parTransId="{F07C5469-E7B2-443F-963E-9C982892F09D}" sibTransId="{F123801C-0B90-4E1C-9612-84C1BDE19A04}"/>
    <dgm:cxn modelId="{0BB93060-6D51-4EFD-8611-C2438DBE59EE}" type="presOf" srcId="{E9C16C5C-D0D3-40E7-B4CD-3FB49D2BB836}" destId="{0A999C58-BDFA-4A53-91AB-49A7FA5116BA}" srcOrd="0" destOrd="0" presId="urn:microsoft.com/office/officeart/2009/3/layout/HorizontalOrganizationChart"/>
    <dgm:cxn modelId="{EB335B41-EDC6-4441-B735-D6366F709F92}" type="presOf" srcId="{FBEF5A71-74B1-453E-BB3D-AADAAD869813}" destId="{DD470EAC-10A5-46FE-B3A3-8E74B4BCBC59}" srcOrd="0" destOrd="0" presId="urn:microsoft.com/office/officeart/2009/3/layout/HorizontalOrganizationChart"/>
    <dgm:cxn modelId="{24AD8341-2000-44E5-A9DD-939764AC00A5}" srcId="{0EFE80FD-E622-44F6-BEB6-B79BC6F05AEF}" destId="{397BA8B5-8077-448C-9E0A-BB447F35DEF8}" srcOrd="0" destOrd="0" parTransId="{74421254-0A7E-4DCA-8739-33C8B3C8C968}" sibTransId="{49423A00-5D88-4A4F-A7C2-EAE2B02C3168}"/>
    <dgm:cxn modelId="{71AA9441-ADC0-4466-9ADF-F5B518B2FC41}" type="presOf" srcId="{38870ACA-D394-4C65-84E6-4E55039EFCB5}" destId="{C3CB5763-850D-4187-817F-DD0CC5665197}" srcOrd="0" destOrd="0" presId="urn:microsoft.com/office/officeart/2009/3/layout/HorizontalOrganizationChart"/>
    <dgm:cxn modelId="{4C96AD41-EAE7-40E4-8848-13B9590D9423}" srcId="{4BF90C91-8A6B-454D-9FB4-602CA41192C6}" destId="{0EFE80FD-E622-44F6-BEB6-B79BC6F05AEF}" srcOrd="0" destOrd="0" parTransId="{C3CB3D1E-A3CD-46C4-B82E-EDAE5B24B430}" sibTransId="{33D9318B-474F-4ADF-88A6-0CCD4F54CA0D}"/>
    <dgm:cxn modelId="{517CA863-23DE-4F72-869B-E86512D1CF3D}" srcId="{B1A12BB6-64C5-4B37-AAC1-463404565BD9}" destId="{C721C69D-580D-4677-B255-9735C8F00A3E}" srcOrd="4" destOrd="0" parTransId="{1F66532A-DA1D-4881-A444-006B8FAF06F0}" sibTransId="{0C3D2A5E-00CB-4275-B598-F498020D4118}"/>
    <dgm:cxn modelId="{F8E3BE4A-E3B5-4C4D-A0BD-D21167EFD7AD}" type="presOf" srcId="{0904DC75-43EE-4208-8BC4-CBF4121E5FB4}" destId="{45E1A412-3069-4738-B2BE-94D63610DA75}" srcOrd="0" destOrd="0" presId="urn:microsoft.com/office/officeart/2009/3/layout/HorizontalOrganizationChart"/>
    <dgm:cxn modelId="{EC76944B-8EC9-4B29-B807-2718D3EDE77A}" type="presOf" srcId="{CE3FB9FA-09A5-45BD-A7BD-353B4810E6F1}" destId="{50A620AA-9FE1-45A9-A2AC-1C987D97230A}" srcOrd="0" destOrd="0" presId="urn:microsoft.com/office/officeart/2009/3/layout/HorizontalOrganizationChart"/>
    <dgm:cxn modelId="{88CE9C4D-520F-4CBB-8BB6-7575F31D3241}" type="presOf" srcId="{29B93D2A-6A56-457C-8A52-7F79B6C15225}" destId="{2C4FD344-19B6-4532-AD93-134F36A462EB}" srcOrd="0" destOrd="0" presId="urn:microsoft.com/office/officeart/2009/3/layout/HorizontalOrganizationChart"/>
    <dgm:cxn modelId="{75404C6E-BFE6-4106-9256-C4C2A9E9C000}" type="presOf" srcId="{11F762AB-61D0-424E-BF4C-1103F9608BE6}" destId="{EEBF83EC-BF23-485A-8E76-DD22FF249860}" srcOrd="1" destOrd="0" presId="urn:microsoft.com/office/officeart/2009/3/layout/HorizontalOrganizationChart"/>
    <dgm:cxn modelId="{612CE06F-DECC-4ECC-A66A-531E256E93C0}" srcId="{397BA8B5-8077-448C-9E0A-BB447F35DEF8}" destId="{11F762AB-61D0-424E-BF4C-1103F9608BE6}" srcOrd="0" destOrd="0" parTransId="{B4624DB6-B874-4F3E-A352-E27271FFF12D}" sibTransId="{23391645-436B-4E74-97A6-11CE2BDAB2C5}"/>
    <dgm:cxn modelId="{F7C49253-D88B-4132-8095-8DF2D4A3650C}" type="presOf" srcId="{A744A504-663B-4056-B39B-D76E7EB2E44D}" destId="{A53C585E-7CAD-4D26-ACC5-8A3292E0D710}" srcOrd="0" destOrd="0" presId="urn:microsoft.com/office/officeart/2009/3/layout/HorizontalOrganizationChart"/>
    <dgm:cxn modelId="{042C1B56-D4F3-4FF1-B41E-27731E6CF88E}" type="presOf" srcId="{F3D7F8FD-31CD-4FCC-B9FA-90668D533258}" destId="{041D1B91-2852-4D4A-B18F-B9C92937DE41}" srcOrd="0" destOrd="0" presId="urn:microsoft.com/office/officeart/2009/3/layout/HorizontalOrganizationChart"/>
    <dgm:cxn modelId="{45A39878-1148-4488-81FF-667DDA56F32B}" type="presOf" srcId="{B1A12BB6-64C5-4B37-AAC1-463404565BD9}" destId="{8E281077-C661-492C-AFF9-D4453C14E4FA}" srcOrd="1" destOrd="0" presId="urn:microsoft.com/office/officeart/2009/3/layout/HorizontalOrganizationChart"/>
    <dgm:cxn modelId="{88AE3579-FA03-4081-8452-6231997384F9}" type="presOf" srcId="{37119783-074B-4946-B850-DAE81BAAFC37}" destId="{5A28284C-4A6A-422D-8A38-672CC069FE3E}" srcOrd="1" destOrd="0" presId="urn:microsoft.com/office/officeart/2009/3/layout/HorizontalOrganizationChart"/>
    <dgm:cxn modelId="{8A1BA05A-3E5C-4471-B7E9-78E7DE2033A6}" type="presOf" srcId="{FD7428BB-1167-48A5-AF91-38894FB9E2A5}" destId="{C7B1A94E-1166-408F-B7BA-BB7B84B14724}" srcOrd="0" destOrd="0" presId="urn:microsoft.com/office/officeart/2009/3/layout/HorizontalOrganizationChart"/>
    <dgm:cxn modelId="{94AFB17C-DD96-4D53-807C-68D1DF5C6C6A}" srcId="{B1A12BB6-64C5-4B37-AAC1-463404565BD9}" destId="{38870ACA-D394-4C65-84E6-4E55039EFCB5}" srcOrd="1" destOrd="0" parTransId="{47A966E5-E68C-4ABE-93FC-D0A0DEFE0019}" sibTransId="{4A2AA1BC-CBFB-4C1D-A903-4E63013EBB46}"/>
    <dgm:cxn modelId="{8011BA7D-9A22-4325-86F6-7EABEC774983}" srcId="{397BA8B5-8077-448C-9E0A-BB447F35DEF8}" destId="{F3D7F8FD-31CD-4FCC-B9FA-90668D533258}" srcOrd="3" destOrd="0" parTransId="{CE3FB9FA-09A5-45BD-A7BD-353B4810E6F1}" sibTransId="{6A0D2827-E559-41E8-9558-F3001DE22AAD}"/>
    <dgm:cxn modelId="{8949837F-EFBC-4CC3-9110-F30A6557AD04}" srcId="{B1A12BB6-64C5-4B37-AAC1-463404565BD9}" destId="{FBEF5A71-74B1-453E-BB3D-AADAAD869813}" srcOrd="3" destOrd="0" parTransId="{FD7428BB-1167-48A5-AF91-38894FB9E2A5}" sibTransId="{DA63C9D0-ACAB-4144-B622-CCC2683B72CE}"/>
    <dgm:cxn modelId="{14FC1D86-2F2E-4BFE-8946-A560ADB2B24D}" type="presOf" srcId="{11F762AB-61D0-424E-BF4C-1103F9608BE6}" destId="{CAE1770C-88D2-4E48-BED0-E0C86B0EC312}" srcOrd="0" destOrd="0" presId="urn:microsoft.com/office/officeart/2009/3/layout/HorizontalOrganizationChart"/>
    <dgm:cxn modelId="{901D828F-3E95-4A83-8AD8-9073380607EA}" type="presOf" srcId="{F07C5469-E7B2-443F-963E-9C982892F09D}" destId="{769D3944-71BA-4042-9E63-CA8A91CE7CFA}" srcOrd="0" destOrd="0" presId="urn:microsoft.com/office/officeart/2009/3/layout/HorizontalOrganizationChart"/>
    <dgm:cxn modelId="{92D1D3A2-A6D5-40B5-A067-B496FF80CB8E}" type="presOf" srcId="{397BA8B5-8077-448C-9E0A-BB447F35DEF8}" destId="{4EEC81E3-5B3D-4B52-9FBF-C755C340ADA7}" srcOrd="1" destOrd="0" presId="urn:microsoft.com/office/officeart/2009/3/layout/HorizontalOrganizationChart"/>
    <dgm:cxn modelId="{EDBD53A5-E3A9-4F09-987A-03DE0E1DB4F2}" srcId="{B1A12BB6-64C5-4B37-AAC1-463404565BD9}" destId="{0904DC75-43EE-4208-8BC4-CBF4121E5FB4}" srcOrd="2" destOrd="0" parTransId="{D8D5790E-9E3E-496E-8304-BA273BBF6E43}" sibTransId="{6298C170-1AFF-4FD2-B8CD-E90ACD687246}"/>
    <dgm:cxn modelId="{0032C8AB-C083-4594-A79B-E86DC2CCB29E}" type="presOf" srcId="{B4624DB6-B874-4F3E-A352-E27271FFF12D}" destId="{4EDDAC3D-AC93-433E-A0EE-4DAE2044DA8F}" srcOrd="0" destOrd="0" presId="urn:microsoft.com/office/officeart/2009/3/layout/HorizontalOrganizationChart"/>
    <dgm:cxn modelId="{3606BEAC-E845-47F9-AF56-11DA82A7971C}" type="presOf" srcId="{0EFE80FD-E622-44F6-BEB6-B79BC6F05AEF}" destId="{0EC1B35D-224F-496C-906C-66C8F10DE98C}" srcOrd="0" destOrd="0" presId="urn:microsoft.com/office/officeart/2009/3/layout/HorizontalOrganizationChart"/>
    <dgm:cxn modelId="{34F2F6AF-BA4B-4E41-8EE5-FD7D21625450}" type="presOf" srcId="{C721C69D-580D-4677-B255-9735C8F00A3E}" destId="{159D567A-3033-44E6-A96F-CD0CC2B89667}" srcOrd="0" destOrd="0" presId="urn:microsoft.com/office/officeart/2009/3/layout/HorizontalOrganizationChart"/>
    <dgm:cxn modelId="{225060B5-104C-4937-8CD8-5960A4FD20C4}" type="presOf" srcId="{E1AFD646-C071-44C1-AA39-244C3BC1657F}" destId="{1E032BFB-B21E-42F3-96A2-910CAF0CECEC}" srcOrd="0" destOrd="0" presId="urn:microsoft.com/office/officeart/2009/3/layout/HorizontalOrganizationChart"/>
    <dgm:cxn modelId="{EB3A9AB8-01F7-4FCD-8842-7152246FD53A}" srcId="{397BA8B5-8077-448C-9E0A-BB447F35DEF8}" destId="{E9C16C5C-D0D3-40E7-B4CD-3FB49D2BB836}" srcOrd="1" destOrd="0" parTransId="{A148762D-6B04-4E49-8A59-5ADFEBB021C1}" sibTransId="{6907A19F-CCC8-4372-BD8F-E01C80B5C18F}"/>
    <dgm:cxn modelId="{31B85CBC-9502-48A2-8327-718019DEECCD}" type="presOf" srcId="{4BF90C91-8A6B-454D-9FB4-602CA41192C6}" destId="{84F7C5E9-466C-4785-83AA-85FA5CCCC396}" srcOrd="0" destOrd="0" presId="urn:microsoft.com/office/officeart/2009/3/layout/HorizontalOrganizationChart"/>
    <dgm:cxn modelId="{76E36AC1-FB2E-4453-BC69-659CB95797D9}" type="presOf" srcId="{FBEF5A71-74B1-453E-BB3D-AADAAD869813}" destId="{2C787FBF-568E-4F91-92AB-4D7B0C58AFB6}" srcOrd="1" destOrd="0" presId="urn:microsoft.com/office/officeart/2009/3/layout/HorizontalOrganizationChart"/>
    <dgm:cxn modelId="{B73ECDC4-7717-4194-9577-2DD2DFA17894}" type="presOf" srcId="{82AA990E-23AE-46E3-9277-137AB9891D4C}" destId="{D8061F00-B92E-42FC-9139-3646B72E9BEB}" srcOrd="1" destOrd="0" presId="urn:microsoft.com/office/officeart/2009/3/layout/HorizontalOrganizationChart"/>
    <dgm:cxn modelId="{2F2895CE-EEB4-4301-BE4E-70BE4DF8D6E6}" type="presOf" srcId="{0904DC75-43EE-4208-8BC4-CBF4121E5FB4}" destId="{14C67786-8285-4CC8-9B40-E22F3C46DDAE}" srcOrd="1" destOrd="0" presId="urn:microsoft.com/office/officeart/2009/3/layout/HorizontalOrganizationChart"/>
    <dgm:cxn modelId="{807D66D2-0C36-4315-A5A3-E5F88819F51B}" type="presOf" srcId="{1F66532A-DA1D-4881-A444-006B8FAF06F0}" destId="{247417BD-2727-47D8-AAF9-1B1F1B91A633}" srcOrd="0" destOrd="0" presId="urn:microsoft.com/office/officeart/2009/3/layout/HorizontalOrganizationChart"/>
    <dgm:cxn modelId="{0DA9CFD2-1C58-402F-8847-F2FD945EB26C}" type="presOf" srcId="{397BA8B5-8077-448C-9E0A-BB447F35DEF8}" destId="{CF961833-99A2-4DA3-A759-64E8C77E3CFB}" srcOrd="0" destOrd="0" presId="urn:microsoft.com/office/officeart/2009/3/layout/HorizontalOrganizationChart"/>
    <dgm:cxn modelId="{7E28DCD6-9859-4882-946C-3FBECA350600}" type="presOf" srcId="{38870ACA-D394-4C65-84E6-4E55039EFCB5}" destId="{F9880E81-BDE8-4534-8B37-AD7C7B17B07F}" srcOrd="1" destOrd="0" presId="urn:microsoft.com/office/officeart/2009/3/layout/HorizontalOrganizationChart"/>
    <dgm:cxn modelId="{16CD32E1-3C8E-4675-9165-00E94F78B696}" type="presOf" srcId="{C721C69D-580D-4677-B255-9735C8F00A3E}" destId="{3EAEF4AE-7C3E-471B-A1FB-6FF70DF483AA}" srcOrd="1" destOrd="0" presId="urn:microsoft.com/office/officeart/2009/3/layout/HorizontalOrganizationChart"/>
    <dgm:cxn modelId="{846805E3-3FD4-40A2-B519-F005C7A865F6}" type="presOf" srcId="{82AA990E-23AE-46E3-9277-137AB9891D4C}" destId="{CC17D2A9-7304-4A6F-8F24-B9E1AD3FBF6C}" srcOrd="0" destOrd="0" presId="urn:microsoft.com/office/officeart/2009/3/layout/HorizontalOrganizationChart"/>
    <dgm:cxn modelId="{97CACDE6-1891-424C-8B83-E4D777431E1B}" type="presOf" srcId="{F3D7F8FD-31CD-4FCC-B9FA-90668D533258}" destId="{5D1DB717-DA36-48EC-9FF6-D40E0CDAADCB}" srcOrd="1" destOrd="0" presId="urn:microsoft.com/office/officeart/2009/3/layout/HorizontalOrganizationChart"/>
    <dgm:cxn modelId="{1053DFE6-1702-49C3-A87C-F351CCE2FD4F}" type="presOf" srcId="{37119783-074B-4946-B850-DAE81BAAFC37}" destId="{D744828C-030B-401D-882C-F5104AC556FA}" srcOrd="0" destOrd="0" presId="urn:microsoft.com/office/officeart/2009/3/layout/HorizontalOrganizationChart"/>
    <dgm:cxn modelId="{B0FC26F8-1B23-4784-840A-C5C936F75F9E}" type="presOf" srcId="{D8D5790E-9E3E-496E-8304-BA273BBF6E43}" destId="{D8D0C7BB-DF91-4A09-A3EF-613070EB60BA}" srcOrd="0" destOrd="0" presId="urn:microsoft.com/office/officeart/2009/3/layout/HorizontalOrganizationChart"/>
    <dgm:cxn modelId="{EC5C59FC-01A5-4291-BFDE-45C82FAA09B7}" type="presOf" srcId="{B1A12BB6-64C5-4B37-AAC1-463404565BD9}" destId="{D8E60AD7-B542-4B80-90DB-D500925A845B}" srcOrd="0" destOrd="0" presId="urn:microsoft.com/office/officeart/2009/3/layout/HorizontalOrganizationChart"/>
    <dgm:cxn modelId="{BC2330A9-91DA-47B7-BC74-946C200BB0E4}" type="presParOf" srcId="{84F7C5E9-466C-4785-83AA-85FA5CCCC396}" destId="{1D738C6A-BDEC-4756-9634-F80735252F56}" srcOrd="0" destOrd="0" presId="urn:microsoft.com/office/officeart/2009/3/layout/HorizontalOrganizationChart"/>
    <dgm:cxn modelId="{81134F58-DBAD-4DA3-82B5-011E835FEC92}" type="presParOf" srcId="{1D738C6A-BDEC-4756-9634-F80735252F56}" destId="{DDE7B4E7-CBAC-4BEF-893E-32A5FB42DB69}" srcOrd="0" destOrd="0" presId="urn:microsoft.com/office/officeart/2009/3/layout/HorizontalOrganizationChart"/>
    <dgm:cxn modelId="{A888F93F-9834-4AA3-8DD0-1E99D2AFC6A3}" type="presParOf" srcId="{DDE7B4E7-CBAC-4BEF-893E-32A5FB42DB69}" destId="{0EC1B35D-224F-496C-906C-66C8F10DE98C}" srcOrd="0" destOrd="0" presId="urn:microsoft.com/office/officeart/2009/3/layout/HorizontalOrganizationChart"/>
    <dgm:cxn modelId="{CDF45440-C326-4198-AEB7-0C1A7C810312}" type="presParOf" srcId="{DDE7B4E7-CBAC-4BEF-893E-32A5FB42DB69}" destId="{033EC465-D0E7-4584-95A9-A69AB017B530}" srcOrd="1" destOrd="0" presId="urn:microsoft.com/office/officeart/2009/3/layout/HorizontalOrganizationChart"/>
    <dgm:cxn modelId="{7BA3C510-2450-45D6-A1F6-AF6BFF6365F4}" type="presParOf" srcId="{1D738C6A-BDEC-4756-9634-F80735252F56}" destId="{6B287865-AE14-49D6-8AA0-284B47E0B5CA}" srcOrd="1" destOrd="0" presId="urn:microsoft.com/office/officeart/2009/3/layout/HorizontalOrganizationChart"/>
    <dgm:cxn modelId="{5722ED13-EAC1-44B1-9529-3BEFED8D50AC}" type="presParOf" srcId="{6B287865-AE14-49D6-8AA0-284B47E0B5CA}" destId="{73BF6AE2-D182-48F8-AB92-8E8B33044598}" srcOrd="0" destOrd="0" presId="urn:microsoft.com/office/officeart/2009/3/layout/HorizontalOrganizationChart"/>
    <dgm:cxn modelId="{F120EA10-34F2-4F1F-B2E3-AA43112C30DA}" type="presParOf" srcId="{6B287865-AE14-49D6-8AA0-284B47E0B5CA}" destId="{C316FA31-1966-4E45-AA4D-039F778972C9}" srcOrd="1" destOrd="0" presId="urn:microsoft.com/office/officeart/2009/3/layout/HorizontalOrganizationChart"/>
    <dgm:cxn modelId="{F0D60117-CBB4-4485-838F-D615E2D6C4E0}" type="presParOf" srcId="{C316FA31-1966-4E45-AA4D-039F778972C9}" destId="{23657EEB-C4C7-4DEB-AE2F-B993329BF799}" srcOrd="0" destOrd="0" presId="urn:microsoft.com/office/officeart/2009/3/layout/HorizontalOrganizationChart"/>
    <dgm:cxn modelId="{48D35EA4-D53C-44E0-BA04-7A4992C67655}" type="presParOf" srcId="{23657EEB-C4C7-4DEB-AE2F-B993329BF799}" destId="{CF961833-99A2-4DA3-A759-64E8C77E3CFB}" srcOrd="0" destOrd="0" presId="urn:microsoft.com/office/officeart/2009/3/layout/HorizontalOrganizationChart"/>
    <dgm:cxn modelId="{D8C4FECD-C086-4DB2-A3AF-7955D60A2861}" type="presParOf" srcId="{23657EEB-C4C7-4DEB-AE2F-B993329BF799}" destId="{4EEC81E3-5B3D-4B52-9FBF-C755C340ADA7}" srcOrd="1" destOrd="0" presId="urn:microsoft.com/office/officeart/2009/3/layout/HorizontalOrganizationChart"/>
    <dgm:cxn modelId="{D453C433-E93D-4896-AE59-14A3CB2BD167}" type="presParOf" srcId="{C316FA31-1966-4E45-AA4D-039F778972C9}" destId="{036F7D60-173B-4938-90AA-9A0BD9945F29}" srcOrd="1" destOrd="0" presId="urn:microsoft.com/office/officeart/2009/3/layout/HorizontalOrganizationChart"/>
    <dgm:cxn modelId="{066657C1-07B6-4790-917A-4CCFC9DF5F45}" type="presParOf" srcId="{036F7D60-173B-4938-90AA-9A0BD9945F29}" destId="{4EDDAC3D-AC93-433E-A0EE-4DAE2044DA8F}" srcOrd="0" destOrd="0" presId="urn:microsoft.com/office/officeart/2009/3/layout/HorizontalOrganizationChart"/>
    <dgm:cxn modelId="{879E3B3A-64F2-41D7-BC22-12BA58B9212E}" type="presParOf" srcId="{036F7D60-173B-4938-90AA-9A0BD9945F29}" destId="{254686EB-A201-48E0-9DAF-82DC9098936F}" srcOrd="1" destOrd="0" presId="urn:microsoft.com/office/officeart/2009/3/layout/HorizontalOrganizationChart"/>
    <dgm:cxn modelId="{DE55D053-2E32-4DC0-AF6E-A21DB2FFB79F}" type="presParOf" srcId="{254686EB-A201-48E0-9DAF-82DC9098936F}" destId="{EF32431B-775C-4EEC-9F70-5A3C0E5A311F}" srcOrd="0" destOrd="0" presId="urn:microsoft.com/office/officeart/2009/3/layout/HorizontalOrganizationChart"/>
    <dgm:cxn modelId="{C231B0B0-92E4-4B30-AAA8-EBE2FA08D541}" type="presParOf" srcId="{EF32431B-775C-4EEC-9F70-5A3C0E5A311F}" destId="{CAE1770C-88D2-4E48-BED0-E0C86B0EC312}" srcOrd="0" destOrd="0" presId="urn:microsoft.com/office/officeart/2009/3/layout/HorizontalOrganizationChart"/>
    <dgm:cxn modelId="{F1734516-74FB-4371-8A30-8CEB5604BB7F}" type="presParOf" srcId="{EF32431B-775C-4EEC-9F70-5A3C0E5A311F}" destId="{EEBF83EC-BF23-485A-8E76-DD22FF249860}" srcOrd="1" destOrd="0" presId="urn:microsoft.com/office/officeart/2009/3/layout/HorizontalOrganizationChart"/>
    <dgm:cxn modelId="{0218A1C0-1DBE-480B-B92F-8846AC66373B}" type="presParOf" srcId="{254686EB-A201-48E0-9DAF-82DC9098936F}" destId="{DFD3DE3F-2414-4B3F-A844-9E1B552AFC80}" srcOrd="1" destOrd="0" presId="urn:microsoft.com/office/officeart/2009/3/layout/HorizontalOrganizationChart"/>
    <dgm:cxn modelId="{015EA083-4572-483B-9AE8-AB26BCCC31A4}" type="presParOf" srcId="{254686EB-A201-48E0-9DAF-82DC9098936F}" destId="{4C9F0ABD-DFDF-4439-8F41-FA300C9FE577}" srcOrd="2" destOrd="0" presId="urn:microsoft.com/office/officeart/2009/3/layout/HorizontalOrganizationChart"/>
    <dgm:cxn modelId="{9D30BD6B-E2BE-48F6-8199-B18ACAEC83BE}" type="presParOf" srcId="{036F7D60-173B-4938-90AA-9A0BD9945F29}" destId="{963EDB72-1D6F-4336-857C-32A8BEC16BCE}" srcOrd="2" destOrd="0" presId="urn:microsoft.com/office/officeart/2009/3/layout/HorizontalOrganizationChart"/>
    <dgm:cxn modelId="{C1487B3B-2DB8-4DF9-8510-348048FD4A90}" type="presParOf" srcId="{036F7D60-173B-4938-90AA-9A0BD9945F29}" destId="{5625ACEA-EA8A-4664-9766-45F4FE6EBD25}" srcOrd="3" destOrd="0" presId="urn:microsoft.com/office/officeart/2009/3/layout/HorizontalOrganizationChart"/>
    <dgm:cxn modelId="{058EB14A-CEC2-4BD2-9ADD-5790D544B78A}" type="presParOf" srcId="{5625ACEA-EA8A-4664-9766-45F4FE6EBD25}" destId="{876F7E42-B649-403B-B489-B50ADED50433}" srcOrd="0" destOrd="0" presId="urn:microsoft.com/office/officeart/2009/3/layout/HorizontalOrganizationChart"/>
    <dgm:cxn modelId="{11394C26-C953-4D9C-A4F1-12DA8C5CEB55}" type="presParOf" srcId="{876F7E42-B649-403B-B489-B50ADED50433}" destId="{0A999C58-BDFA-4A53-91AB-49A7FA5116BA}" srcOrd="0" destOrd="0" presId="urn:microsoft.com/office/officeart/2009/3/layout/HorizontalOrganizationChart"/>
    <dgm:cxn modelId="{2776C05F-F089-4358-8E5F-D344052E2861}" type="presParOf" srcId="{876F7E42-B649-403B-B489-B50ADED50433}" destId="{911E3823-E086-4FCD-8915-E269CFF64E49}" srcOrd="1" destOrd="0" presId="urn:microsoft.com/office/officeart/2009/3/layout/HorizontalOrganizationChart"/>
    <dgm:cxn modelId="{A0786B7A-180F-4FD9-BA23-9CFD3EA98767}" type="presParOf" srcId="{5625ACEA-EA8A-4664-9766-45F4FE6EBD25}" destId="{CC30B7B1-5068-48F8-8A9E-FF909F8CC7D3}" srcOrd="1" destOrd="0" presId="urn:microsoft.com/office/officeart/2009/3/layout/HorizontalOrganizationChart"/>
    <dgm:cxn modelId="{8DF5F32D-AD0F-465F-9C38-12AE94C83099}" type="presParOf" srcId="{5625ACEA-EA8A-4664-9766-45F4FE6EBD25}" destId="{941452E5-919D-424E-B8DE-1B8F3C488ECF}" srcOrd="2" destOrd="0" presId="urn:microsoft.com/office/officeart/2009/3/layout/HorizontalOrganizationChart"/>
    <dgm:cxn modelId="{39D6A534-B1F1-4FB3-985C-781581213ACB}" type="presParOf" srcId="{036F7D60-173B-4938-90AA-9A0BD9945F29}" destId="{0911512F-9F90-4129-B096-F651A49261B2}" srcOrd="4" destOrd="0" presId="urn:microsoft.com/office/officeart/2009/3/layout/HorizontalOrganizationChart"/>
    <dgm:cxn modelId="{9760A2DA-A3F3-4098-971F-3A596262B7E7}" type="presParOf" srcId="{036F7D60-173B-4938-90AA-9A0BD9945F29}" destId="{EED23B08-06E0-4AA2-BF6B-BFDA87587C0D}" srcOrd="5" destOrd="0" presId="urn:microsoft.com/office/officeart/2009/3/layout/HorizontalOrganizationChart"/>
    <dgm:cxn modelId="{34E8FECE-4C00-4897-B6C5-7519345B6689}" type="presParOf" srcId="{EED23B08-06E0-4AA2-BF6B-BFDA87587C0D}" destId="{FC26EDAF-615A-41F0-98D6-3A40566B617A}" srcOrd="0" destOrd="0" presId="urn:microsoft.com/office/officeart/2009/3/layout/HorizontalOrganizationChart"/>
    <dgm:cxn modelId="{7524F3F3-B6BB-47E5-BDCA-8B3FE9EF0222}" type="presParOf" srcId="{FC26EDAF-615A-41F0-98D6-3A40566B617A}" destId="{D744828C-030B-401D-882C-F5104AC556FA}" srcOrd="0" destOrd="0" presId="urn:microsoft.com/office/officeart/2009/3/layout/HorizontalOrganizationChart"/>
    <dgm:cxn modelId="{D80F715E-F822-4697-A162-8E991D3A7B98}" type="presParOf" srcId="{FC26EDAF-615A-41F0-98D6-3A40566B617A}" destId="{5A28284C-4A6A-422D-8A38-672CC069FE3E}" srcOrd="1" destOrd="0" presId="urn:microsoft.com/office/officeart/2009/3/layout/HorizontalOrganizationChart"/>
    <dgm:cxn modelId="{BFFFB803-4D59-4F90-9EB2-D89EDAC925E7}" type="presParOf" srcId="{EED23B08-06E0-4AA2-BF6B-BFDA87587C0D}" destId="{8C25CBEC-0B02-435E-87E2-522FD5D1E938}" srcOrd="1" destOrd="0" presId="urn:microsoft.com/office/officeart/2009/3/layout/HorizontalOrganizationChart"/>
    <dgm:cxn modelId="{395BC303-4C53-42F1-95FB-E96140F61B12}" type="presParOf" srcId="{EED23B08-06E0-4AA2-BF6B-BFDA87587C0D}" destId="{F6E22A62-41DD-4241-8247-1CCA457A15B6}" srcOrd="2" destOrd="0" presId="urn:microsoft.com/office/officeart/2009/3/layout/HorizontalOrganizationChart"/>
    <dgm:cxn modelId="{D4739861-2630-40AC-A04A-A23C3AF4FF2E}" type="presParOf" srcId="{036F7D60-173B-4938-90AA-9A0BD9945F29}" destId="{50A620AA-9FE1-45A9-A2AC-1C987D97230A}" srcOrd="6" destOrd="0" presId="urn:microsoft.com/office/officeart/2009/3/layout/HorizontalOrganizationChart"/>
    <dgm:cxn modelId="{CD3D54CE-CFBB-4F2F-8555-2A2A4AB0C712}" type="presParOf" srcId="{036F7D60-173B-4938-90AA-9A0BD9945F29}" destId="{BD3E920C-9460-4DE2-820E-B7977D1BC3F6}" srcOrd="7" destOrd="0" presId="urn:microsoft.com/office/officeart/2009/3/layout/HorizontalOrganizationChart"/>
    <dgm:cxn modelId="{AC36FB40-CF39-4B44-B192-7D2A6E60F41B}" type="presParOf" srcId="{BD3E920C-9460-4DE2-820E-B7977D1BC3F6}" destId="{31E28504-215F-4635-A863-13BC09CAF66F}" srcOrd="0" destOrd="0" presId="urn:microsoft.com/office/officeart/2009/3/layout/HorizontalOrganizationChart"/>
    <dgm:cxn modelId="{176C8EDE-3155-4467-9808-5471A0E09A93}" type="presParOf" srcId="{31E28504-215F-4635-A863-13BC09CAF66F}" destId="{041D1B91-2852-4D4A-B18F-B9C92937DE41}" srcOrd="0" destOrd="0" presId="urn:microsoft.com/office/officeart/2009/3/layout/HorizontalOrganizationChart"/>
    <dgm:cxn modelId="{17531DD0-122F-4823-97C7-978A149281DA}" type="presParOf" srcId="{31E28504-215F-4635-A863-13BC09CAF66F}" destId="{5D1DB717-DA36-48EC-9FF6-D40E0CDAADCB}" srcOrd="1" destOrd="0" presId="urn:microsoft.com/office/officeart/2009/3/layout/HorizontalOrganizationChart"/>
    <dgm:cxn modelId="{59897866-B4E4-48C7-8ECE-A8696481C27F}" type="presParOf" srcId="{BD3E920C-9460-4DE2-820E-B7977D1BC3F6}" destId="{8D2C2140-9750-4034-805F-0B74DAB0841B}" srcOrd="1" destOrd="0" presId="urn:microsoft.com/office/officeart/2009/3/layout/HorizontalOrganizationChart"/>
    <dgm:cxn modelId="{FC65B442-63D2-433E-9C2F-FDDAF8F4D884}" type="presParOf" srcId="{BD3E920C-9460-4DE2-820E-B7977D1BC3F6}" destId="{7233E942-DA78-422F-AC1D-2B52159C4042}" srcOrd="2" destOrd="0" presId="urn:microsoft.com/office/officeart/2009/3/layout/HorizontalOrganizationChart"/>
    <dgm:cxn modelId="{47B97D5C-EE2A-41D8-85B7-9F0DDC9444B6}" type="presParOf" srcId="{C316FA31-1966-4E45-AA4D-039F778972C9}" destId="{95B59D3F-45D0-41A5-8CD2-24F26EF1EE0E}" srcOrd="2" destOrd="0" presId="urn:microsoft.com/office/officeart/2009/3/layout/HorizontalOrganizationChart"/>
    <dgm:cxn modelId="{ACF9B2B7-B71D-4313-A590-09D5685651CD}" type="presParOf" srcId="{6B287865-AE14-49D6-8AA0-284B47E0B5CA}" destId="{A53C585E-7CAD-4D26-ACC5-8A3292E0D710}" srcOrd="2" destOrd="0" presId="urn:microsoft.com/office/officeart/2009/3/layout/HorizontalOrganizationChart"/>
    <dgm:cxn modelId="{6E0959BB-3949-4BA7-815B-8F7CBAA4DBC2}" type="presParOf" srcId="{6B287865-AE14-49D6-8AA0-284B47E0B5CA}" destId="{2DFAEFC3-029E-45A4-8CCA-0F7728D2301A}" srcOrd="3" destOrd="0" presId="urn:microsoft.com/office/officeart/2009/3/layout/HorizontalOrganizationChart"/>
    <dgm:cxn modelId="{8A0061B4-CA3B-44E0-A60B-9DE729F1328C}" type="presParOf" srcId="{2DFAEFC3-029E-45A4-8CCA-0F7728D2301A}" destId="{A980BB7C-C590-4804-B454-7B9FFAED5638}" srcOrd="0" destOrd="0" presId="urn:microsoft.com/office/officeart/2009/3/layout/HorizontalOrganizationChart"/>
    <dgm:cxn modelId="{4834DB26-D5EF-42CA-A683-6A4F39A67CC7}" type="presParOf" srcId="{A980BB7C-C590-4804-B454-7B9FFAED5638}" destId="{D8E60AD7-B542-4B80-90DB-D500925A845B}" srcOrd="0" destOrd="0" presId="urn:microsoft.com/office/officeart/2009/3/layout/HorizontalOrganizationChart"/>
    <dgm:cxn modelId="{40664B6E-5EDA-449E-BC16-91383AE85D2F}" type="presParOf" srcId="{A980BB7C-C590-4804-B454-7B9FFAED5638}" destId="{8E281077-C661-492C-AFF9-D4453C14E4FA}" srcOrd="1" destOrd="0" presId="urn:microsoft.com/office/officeart/2009/3/layout/HorizontalOrganizationChart"/>
    <dgm:cxn modelId="{975AE21D-10A8-4F08-ABAA-8E857B88AED6}" type="presParOf" srcId="{2DFAEFC3-029E-45A4-8CCA-0F7728D2301A}" destId="{E996E921-B037-4C24-9C08-0DE654B6E2A6}" srcOrd="1" destOrd="0" presId="urn:microsoft.com/office/officeart/2009/3/layout/HorizontalOrganizationChart"/>
    <dgm:cxn modelId="{112BFD71-EFBA-4AD2-90D3-F2C9317C5EE2}" type="presParOf" srcId="{E996E921-B037-4C24-9C08-0DE654B6E2A6}" destId="{1E032BFB-B21E-42F3-96A2-910CAF0CECEC}" srcOrd="0" destOrd="0" presId="urn:microsoft.com/office/officeart/2009/3/layout/HorizontalOrganizationChart"/>
    <dgm:cxn modelId="{3D181F54-6A13-4CD4-ACFD-2BBC5F2475F5}" type="presParOf" srcId="{E996E921-B037-4C24-9C08-0DE654B6E2A6}" destId="{A656E574-7A93-4D08-8113-42591B53D12E}" srcOrd="1" destOrd="0" presId="urn:microsoft.com/office/officeart/2009/3/layout/HorizontalOrganizationChart"/>
    <dgm:cxn modelId="{5FC84DC5-2886-4D0C-AB67-8C8736C1A177}" type="presParOf" srcId="{A656E574-7A93-4D08-8113-42591B53D12E}" destId="{4417061C-ECCA-4C9C-BE58-D9A1211E3715}" srcOrd="0" destOrd="0" presId="urn:microsoft.com/office/officeart/2009/3/layout/HorizontalOrganizationChart"/>
    <dgm:cxn modelId="{1CB2D6CC-87C1-46B1-B2C1-81E02D078EF3}" type="presParOf" srcId="{4417061C-ECCA-4C9C-BE58-D9A1211E3715}" destId="{2C4FD344-19B6-4532-AD93-134F36A462EB}" srcOrd="0" destOrd="0" presId="urn:microsoft.com/office/officeart/2009/3/layout/HorizontalOrganizationChart"/>
    <dgm:cxn modelId="{794A587E-7637-4D4D-A3EF-68DF26935717}" type="presParOf" srcId="{4417061C-ECCA-4C9C-BE58-D9A1211E3715}" destId="{4AFF8CD2-A28D-4CB9-9889-F6EDC18BA16B}" srcOrd="1" destOrd="0" presId="urn:microsoft.com/office/officeart/2009/3/layout/HorizontalOrganizationChart"/>
    <dgm:cxn modelId="{E90DDBA1-1227-425E-B0A8-AA81E058B19F}" type="presParOf" srcId="{A656E574-7A93-4D08-8113-42591B53D12E}" destId="{5A9FA671-4969-4852-886D-90A840E8B846}" srcOrd="1" destOrd="0" presId="urn:microsoft.com/office/officeart/2009/3/layout/HorizontalOrganizationChart"/>
    <dgm:cxn modelId="{37A09B97-CB9A-4494-8CD9-275A20DEEE84}" type="presParOf" srcId="{A656E574-7A93-4D08-8113-42591B53D12E}" destId="{9ED7426A-23F0-4586-A10D-A88C11B7DCE7}" srcOrd="2" destOrd="0" presId="urn:microsoft.com/office/officeart/2009/3/layout/HorizontalOrganizationChart"/>
    <dgm:cxn modelId="{C069842A-06B3-420C-BA23-CD254DE9399E}" type="presParOf" srcId="{E996E921-B037-4C24-9C08-0DE654B6E2A6}" destId="{E69498C2-1669-4A7A-B61C-3D4A75D05C24}" srcOrd="2" destOrd="0" presId="urn:microsoft.com/office/officeart/2009/3/layout/HorizontalOrganizationChart"/>
    <dgm:cxn modelId="{02C647B4-2757-4E1A-B732-8AF86E9CB252}" type="presParOf" srcId="{E996E921-B037-4C24-9C08-0DE654B6E2A6}" destId="{BCCADF52-05D8-489D-935E-8DFC7A4D0FF3}" srcOrd="3" destOrd="0" presId="urn:microsoft.com/office/officeart/2009/3/layout/HorizontalOrganizationChart"/>
    <dgm:cxn modelId="{8A01867F-C09C-4481-B7BD-2238AD76DEDB}" type="presParOf" srcId="{BCCADF52-05D8-489D-935E-8DFC7A4D0FF3}" destId="{25383383-7A5A-4B7B-94C3-A8AC78604421}" srcOrd="0" destOrd="0" presId="urn:microsoft.com/office/officeart/2009/3/layout/HorizontalOrganizationChart"/>
    <dgm:cxn modelId="{7E5C0346-6C84-4423-A86F-C0FF4E213F13}" type="presParOf" srcId="{25383383-7A5A-4B7B-94C3-A8AC78604421}" destId="{C3CB5763-850D-4187-817F-DD0CC5665197}" srcOrd="0" destOrd="0" presId="urn:microsoft.com/office/officeart/2009/3/layout/HorizontalOrganizationChart"/>
    <dgm:cxn modelId="{A51126A8-4E23-424E-BE6B-536EFE1C5653}" type="presParOf" srcId="{25383383-7A5A-4B7B-94C3-A8AC78604421}" destId="{F9880E81-BDE8-4534-8B37-AD7C7B17B07F}" srcOrd="1" destOrd="0" presId="urn:microsoft.com/office/officeart/2009/3/layout/HorizontalOrganizationChart"/>
    <dgm:cxn modelId="{CEE9B794-08C6-45A8-832E-AD8B91CF5B14}" type="presParOf" srcId="{BCCADF52-05D8-489D-935E-8DFC7A4D0FF3}" destId="{1A798AF3-E283-4863-A2F3-4E064602B32D}" srcOrd="1" destOrd="0" presId="urn:microsoft.com/office/officeart/2009/3/layout/HorizontalOrganizationChart"/>
    <dgm:cxn modelId="{E3171454-7F99-4B3C-8ED8-FA856B63AA2B}" type="presParOf" srcId="{BCCADF52-05D8-489D-935E-8DFC7A4D0FF3}" destId="{6D5C3D71-7E51-40C3-BB55-C31540BEEB62}" srcOrd="2" destOrd="0" presId="urn:microsoft.com/office/officeart/2009/3/layout/HorizontalOrganizationChart"/>
    <dgm:cxn modelId="{1FF16BA0-CF09-4698-A19F-E2130D20C37C}" type="presParOf" srcId="{E996E921-B037-4C24-9C08-0DE654B6E2A6}" destId="{D8D0C7BB-DF91-4A09-A3EF-613070EB60BA}" srcOrd="4" destOrd="0" presId="urn:microsoft.com/office/officeart/2009/3/layout/HorizontalOrganizationChart"/>
    <dgm:cxn modelId="{23C577DD-D11D-4EB1-AB81-9731D1CFF329}" type="presParOf" srcId="{E996E921-B037-4C24-9C08-0DE654B6E2A6}" destId="{DDF8194C-8E5D-4E38-9B7F-38F6B7E23516}" srcOrd="5" destOrd="0" presId="urn:microsoft.com/office/officeart/2009/3/layout/HorizontalOrganizationChart"/>
    <dgm:cxn modelId="{58883B82-C474-43CF-9018-B0C64C7E325F}" type="presParOf" srcId="{DDF8194C-8E5D-4E38-9B7F-38F6B7E23516}" destId="{53871852-C013-4804-8063-9ED836CECB62}" srcOrd="0" destOrd="0" presId="urn:microsoft.com/office/officeart/2009/3/layout/HorizontalOrganizationChart"/>
    <dgm:cxn modelId="{48667327-DCC5-4C0A-BC8A-F83BA7873392}" type="presParOf" srcId="{53871852-C013-4804-8063-9ED836CECB62}" destId="{45E1A412-3069-4738-B2BE-94D63610DA75}" srcOrd="0" destOrd="0" presId="urn:microsoft.com/office/officeart/2009/3/layout/HorizontalOrganizationChart"/>
    <dgm:cxn modelId="{B375A288-BD2B-452E-8BA9-FEB66A7036F2}" type="presParOf" srcId="{53871852-C013-4804-8063-9ED836CECB62}" destId="{14C67786-8285-4CC8-9B40-E22F3C46DDAE}" srcOrd="1" destOrd="0" presId="urn:microsoft.com/office/officeart/2009/3/layout/HorizontalOrganizationChart"/>
    <dgm:cxn modelId="{2B0DBE51-F58D-48CE-A4E9-709054DE11BE}" type="presParOf" srcId="{DDF8194C-8E5D-4E38-9B7F-38F6B7E23516}" destId="{C793AADD-ED7D-4247-BF52-F8AC205D204E}" srcOrd="1" destOrd="0" presId="urn:microsoft.com/office/officeart/2009/3/layout/HorizontalOrganizationChart"/>
    <dgm:cxn modelId="{981B5C94-531C-44AD-9BBE-5DED0CF44173}" type="presParOf" srcId="{DDF8194C-8E5D-4E38-9B7F-38F6B7E23516}" destId="{0A99B231-22C1-4D91-940C-6CAB22B76C33}" srcOrd="2" destOrd="0" presId="urn:microsoft.com/office/officeart/2009/3/layout/HorizontalOrganizationChart"/>
    <dgm:cxn modelId="{6CE15514-4B2A-4AB2-BFAE-5536A88407C8}" type="presParOf" srcId="{E996E921-B037-4C24-9C08-0DE654B6E2A6}" destId="{C7B1A94E-1166-408F-B7BA-BB7B84B14724}" srcOrd="6" destOrd="0" presId="urn:microsoft.com/office/officeart/2009/3/layout/HorizontalOrganizationChart"/>
    <dgm:cxn modelId="{9E700AD7-7FC3-45FA-93F6-36A3109F68BB}" type="presParOf" srcId="{E996E921-B037-4C24-9C08-0DE654B6E2A6}" destId="{ABEA4EA3-9913-4C5B-ADDD-956156D65355}" srcOrd="7" destOrd="0" presId="urn:microsoft.com/office/officeart/2009/3/layout/HorizontalOrganizationChart"/>
    <dgm:cxn modelId="{FFB6EA3B-4C18-476D-8E4A-4B8BDC71A4BF}" type="presParOf" srcId="{ABEA4EA3-9913-4C5B-ADDD-956156D65355}" destId="{AEF6F803-DD7A-4EAA-8559-7C170F8ED622}" srcOrd="0" destOrd="0" presId="urn:microsoft.com/office/officeart/2009/3/layout/HorizontalOrganizationChart"/>
    <dgm:cxn modelId="{6B8CCE37-6C67-495C-A5EB-FD442A72EB8B}" type="presParOf" srcId="{AEF6F803-DD7A-4EAA-8559-7C170F8ED622}" destId="{DD470EAC-10A5-46FE-B3A3-8E74B4BCBC59}" srcOrd="0" destOrd="0" presId="urn:microsoft.com/office/officeart/2009/3/layout/HorizontalOrganizationChart"/>
    <dgm:cxn modelId="{AFB7912A-E138-4274-A4CC-28D19D57615B}" type="presParOf" srcId="{AEF6F803-DD7A-4EAA-8559-7C170F8ED622}" destId="{2C787FBF-568E-4F91-92AB-4D7B0C58AFB6}" srcOrd="1" destOrd="0" presId="urn:microsoft.com/office/officeart/2009/3/layout/HorizontalOrganizationChart"/>
    <dgm:cxn modelId="{EAF02BF8-87A0-406E-A8DF-935EA01CF8A6}" type="presParOf" srcId="{ABEA4EA3-9913-4C5B-ADDD-956156D65355}" destId="{F8CE7C1F-2CC4-49CC-B3DF-52CF49856BF4}" srcOrd="1" destOrd="0" presId="urn:microsoft.com/office/officeart/2009/3/layout/HorizontalOrganizationChart"/>
    <dgm:cxn modelId="{47A4D1A0-1167-4FF8-8DFE-C9D4FC3141C8}" type="presParOf" srcId="{ABEA4EA3-9913-4C5B-ADDD-956156D65355}" destId="{9847575B-FD0F-4F17-8A94-EB32CD59CBD2}" srcOrd="2" destOrd="0" presId="urn:microsoft.com/office/officeart/2009/3/layout/HorizontalOrganizationChart"/>
    <dgm:cxn modelId="{E92C71D1-317B-4BDD-902A-0015ECEB91E4}" type="presParOf" srcId="{E996E921-B037-4C24-9C08-0DE654B6E2A6}" destId="{247417BD-2727-47D8-AAF9-1B1F1B91A633}" srcOrd="8" destOrd="0" presId="urn:microsoft.com/office/officeart/2009/3/layout/HorizontalOrganizationChart"/>
    <dgm:cxn modelId="{2338F118-D734-4D6C-9C36-07EAB9C167D7}" type="presParOf" srcId="{E996E921-B037-4C24-9C08-0DE654B6E2A6}" destId="{35EC1C93-B1D0-4F39-BE7E-FE7E20D6633F}" srcOrd="9" destOrd="0" presId="urn:microsoft.com/office/officeart/2009/3/layout/HorizontalOrganizationChart"/>
    <dgm:cxn modelId="{83368EDB-A225-4697-8BE3-8FF56FECFF38}" type="presParOf" srcId="{35EC1C93-B1D0-4F39-BE7E-FE7E20D6633F}" destId="{DF8B5A36-B80A-4F33-9433-E9FDF815C927}" srcOrd="0" destOrd="0" presId="urn:microsoft.com/office/officeart/2009/3/layout/HorizontalOrganizationChart"/>
    <dgm:cxn modelId="{6611D06F-F9A7-4930-B4CB-D69A4BEADDB1}" type="presParOf" srcId="{DF8B5A36-B80A-4F33-9433-E9FDF815C927}" destId="{159D567A-3033-44E6-A96F-CD0CC2B89667}" srcOrd="0" destOrd="0" presId="urn:microsoft.com/office/officeart/2009/3/layout/HorizontalOrganizationChart"/>
    <dgm:cxn modelId="{829DE8BC-6261-4E08-9171-E67B7B7FAE1C}" type="presParOf" srcId="{DF8B5A36-B80A-4F33-9433-E9FDF815C927}" destId="{3EAEF4AE-7C3E-471B-A1FB-6FF70DF483AA}" srcOrd="1" destOrd="0" presId="urn:microsoft.com/office/officeart/2009/3/layout/HorizontalOrganizationChart"/>
    <dgm:cxn modelId="{692AAB00-F333-42C2-B2D2-CE95BA531285}" type="presParOf" srcId="{35EC1C93-B1D0-4F39-BE7E-FE7E20D6633F}" destId="{C755177B-AC93-4FAB-BDAF-24B753EADFA3}" srcOrd="1" destOrd="0" presId="urn:microsoft.com/office/officeart/2009/3/layout/HorizontalOrganizationChart"/>
    <dgm:cxn modelId="{2EDAF5C1-6F35-40B3-AF8A-2212ED9F8656}" type="presParOf" srcId="{35EC1C93-B1D0-4F39-BE7E-FE7E20D6633F}" destId="{EEB1D94A-F062-41E2-9C2E-E8204F807920}" srcOrd="2" destOrd="0" presId="urn:microsoft.com/office/officeart/2009/3/layout/HorizontalOrganizationChart"/>
    <dgm:cxn modelId="{640C55D7-B66D-459B-8860-74A351D34F30}" type="presParOf" srcId="{E996E921-B037-4C24-9C08-0DE654B6E2A6}" destId="{769D3944-71BA-4042-9E63-CA8A91CE7CFA}" srcOrd="10" destOrd="0" presId="urn:microsoft.com/office/officeart/2009/3/layout/HorizontalOrganizationChart"/>
    <dgm:cxn modelId="{46BC42D7-B092-464A-8653-CC00B581083E}" type="presParOf" srcId="{E996E921-B037-4C24-9C08-0DE654B6E2A6}" destId="{BF4DB98D-794F-48E5-BE95-3409ECE1EFFC}" srcOrd="11" destOrd="0" presId="urn:microsoft.com/office/officeart/2009/3/layout/HorizontalOrganizationChart"/>
    <dgm:cxn modelId="{D580D4AD-2BE4-49B8-8C18-A0CF9E73A2E7}" type="presParOf" srcId="{BF4DB98D-794F-48E5-BE95-3409ECE1EFFC}" destId="{6BCA1CD9-6188-41B7-B18E-D003CB53564C}" srcOrd="0" destOrd="0" presId="urn:microsoft.com/office/officeart/2009/3/layout/HorizontalOrganizationChart"/>
    <dgm:cxn modelId="{C5E10004-2C3B-4C22-907A-3C30422EC417}" type="presParOf" srcId="{6BCA1CD9-6188-41B7-B18E-D003CB53564C}" destId="{CC17D2A9-7304-4A6F-8F24-B9E1AD3FBF6C}" srcOrd="0" destOrd="0" presId="urn:microsoft.com/office/officeart/2009/3/layout/HorizontalOrganizationChart"/>
    <dgm:cxn modelId="{75F64528-906D-4330-A2D6-56A7CD2EAFE4}" type="presParOf" srcId="{6BCA1CD9-6188-41B7-B18E-D003CB53564C}" destId="{D8061F00-B92E-42FC-9139-3646B72E9BEB}" srcOrd="1" destOrd="0" presId="urn:microsoft.com/office/officeart/2009/3/layout/HorizontalOrganizationChart"/>
    <dgm:cxn modelId="{6706D161-6C7E-477C-B4E7-A31F39315A39}" type="presParOf" srcId="{BF4DB98D-794F-48E5-BE95-3409ECE1EFFC}" destId="{E907A40F-A48A-4757-A78E-A070B38D5EFF}" srcOrd="1" destOrd="0" presId="urn:microsoft.com/office/officeart/2009/3/layout/HorizontalOrganizationChart"/>
    <dgm:cxn modelId="{62A76DDA-A652-4314-B15B-49259916DE59}" type="presParOf" srcId="{BF4DB98D-794F-48E5-BE95-3409ECE1EFFC}" destId="{53C937EE-CDBF-4482-BBCE-9E9F1D18F618}" srcOrd="2" destOrd="0" presId="urn:microsoft.com/office/officeart/2009/3/layout/HorizontalOrganizationChart"/>
    <dgm:cxn modelId="{6577649B-F07F-4CAB-AD6A-B4E6B910E4AA}" type="presParOf" srcId="{2DFAEFC3-029E-45A4-8CCA-0F7728D2301A}" destId="{E9C97BE0-F824-4496-81BF-2A59EFDC03A4}" srcOrd="2" destOrd="0" presId="urn:microsoft.com/office/officeart/2009/3/layout/HorizontalOrganizationChart"/>
    <dgm:cxn modelId="{1A9B9EAE-75CD-431F-99BC-84789583CECF}" type="presParOf" srcId="{1D738C6A-BDEC-4756-9634-F80735252F56}" destId="{C2333633-11C6-4791-89D9-5C8EF7B3B1D8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BF90C91-8A6B-454D-9FB4-602CA41192C6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EFE80FD-E622-44F6-BEB6-B79BC6F05AEF}">
      <dgm:prSet phldrT="[文本]"/>
      <dgm:spPr/>
      <dgm:t>
        <a:bodyPr/>
        <a:lstStyle/>
        <a:p>
          <a:r>
            <a:rPr lang="en-US" altLang="zh-CN" dirty="0">
              <a:solidFill>
                <a:schemeClr val="tx1"/>
              </a:solidFill>
            </a:rPr>
            <a:t>scoreboard</a:t>
          </a:r>
          <a:endParaRPr lang="zh-CN" altLang="en-US" dirty="0">
            <a:solidFill>
              <a:schemeClr val="tx1"/>
            </a:solidFill>
          </a:endParaRPr>
        </a:p>
      </dgm:t>
    </dgm:pt>
    <dgm:pt modelId="{C3CB3D1E-A3CD-46C4-B82E-EDAE5B24B430}" type="parTrans" cxnId="{4C96AD41-EAE7-40E4-8848-13B9590D9423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33D9318B-474F-4ADF-88A6-0CCD4F54CA0D}" type="sibTrans" cxnId="{4C96AD41-EAE7-40E4-8848-13B9590D9423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397BA8B5-8077-448C-9E0A-BB447F35DEF8}">
      <dgm:prSet phldrT="[文本]"/>
      <dgm:spPr/>
      <dgm:t>
        <a:bodyPr/>
        <a:lstStyle/>
        <a:p>
          <a:r>
            <a:rPr lang="en-US" altLang="zh-CN" dirty="0" err="1">
              <a:solidFill>
                <a:schemeClr val="tx1"/>
              </a:solidFill>
            </a:rPr>
            <a:t>objectivces</a:t>
          </a:r>
          <a:endParaRPr lang="zh-CN" altLang="en-US" dirty="0">
            <a:solidFill>
              <a:schemeClr val="tx1"/>
            </a:solidFill>
          </a:endParaRPr>
        </a:p>
      </dgm:t>
    </dgm:pt>
    <dgm:pt modelId="{74421254-0A7E-4DCA-8739-33C8B3C8C968}" type="parTrans" cxnId="{24AD8341-2000-44E5-A9DD-939764AC00A5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49423A00-5D88-4A4F-A7C2-EAE2B02C3168}" type="sibTrans" cxnId="{24AD8341-2000-44E5-A9DD-939764AC00A5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B1A12BB6-64C5-4B37-AAC1-463404565BD9}">
      <dgm:prSet phldrT="[文本]"/>
      <dgm:spPr/>
      <dgm:t>
        <a:bodyPr/>
        <a:lstStyle/>
        <a:p>
          <a:r>
            <a:rPr lang="en-US" altLang="zh-CN" dirty="0">
              <a:solidFill>
                <a:schemeClr val="tx1"/>
              </a:solidFill>
            </a:rPr>
            <a:t>players</a:t>
          </a:r>
          <a:endParaRPr lang="zh-CN" altLang="en-US" dirty="0">
            <a:solidFill>
              <a:schemeClr val="tx1"/>
            </a:solidFill>
          </a:endParaRPr>
        </a:p>
      </dgm:t>
    </dgm:pt>
    <dgm:pt modelId="{A744A504-663B-4056-B39B-D76E7EB2E44D}" type="parTrans" cxnId="{E4C2C323-42CE-4344-A780-501CE06C93C1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B3D371A8-AB53-4CBD-B755-F516C50B74B0}" type="sibTrans" cxnId="{E4C2C323-42CE-4344-A780-501CE06C93C1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11F762AB-61D0-424E-BF4C-1103F9608BE6}">
      <dgm:prSet/>
      <dgm:spPr/>
      <dgm:t>
        <a:bodyPr/>
        <a:lstStyle/>
        <a:p>
          <a:r>
            <a:rPr lang="en-US" altLang="zh-CN" dirty="0">
              <a:solidFill>
                <a:schemeClr val="tx1"/>
              </a:solidFill>
              <a:highlight>
                <a:srgbClr val="FFFF00"/>
              </a:highlight>
            </a:rPr>
            <a:t>Add/remove</a:t>
          </a:r>
          <a:endParaRPr lang="zh-CN" altLang="en-US" dirty="0">
            <a:solidFill>
              <a:schemeClr val="tx1"/>
            </a:solidFill>
            <a:highlight>
              <a:srgbClr val="FFFF00"/>
            </a:highlight>
          </a:endParaRPr>
        </a:p>
      </dgm:t>
    </dgm:pt>
    <dgm:pt modelId="{B4624DB6-B874-4F3E-A352-E27271FFF12D}" type="parTrans" cxnId="{612CE06F-DECC-4ECC-A66A-531E256E93C0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23391645-436B-4E74-97A6-11CE2BDAB2C5}" type="sibTrans" cxnId="{612CE06F-DECC-4ECC-A66A-531E256E93C0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E9C16C5C-D0D3-40E7-B4CD-3FB49D2BB836}">
      <dgm:prSet/>
      <dgm:spPr/>
      <dgm:t>
        <a:bodyPr/>
        <a:lstStyle/>
        <a:p>
          <a:r>
            <a:rPr lang="en-US" altLang="zh-CN" dirty="0">
              <a:solidFill>
                <a:schemeClr val="tx1"/>
              </a:solidFill>
              <a:highlight>
                <a:srgbClr val="FFFF00"/>
              </a:highlight>
            </a:rPr>
            <a:t>list</a:t>
          </a:r>
          <a:endParaRPr lang="zh-CN" altLang="en-US" dirty="0">
            <a:solidFill>
              <a:schemeClr val="tx1"/>
            </a:solidFill>
            <a:highlight>
              <a:srgbClr val="FFFF00"/>
            </a:highlight>
          </a:endParaRPr>
        </a:p>
      </dgm:t>
    </dgm:pt>
    <dgm:pt modelId="{A148762D-6B04-4E49-8A59-5ADFEBB021C1}" type="parTrans" cxnId="{EB3A9AB8-01F7-4FCD-8842-7152246FD53A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6907A19F-CCC8-4372-BD8F-E01C80B5C18F}" type="sibTrans" cxnId="{EB3A9AB8-01F7-4FCD-8842-7152246FD53A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37119783-074B-4946-B850-DAE81BAAFC37}">
      <dgm:prSet/>
      <dgm:spPr/>
      <dgm:t>
        <a:bodyPr/>
        <a:lstStyle/>
        <a:p>
          <a:r>
            <a:rPr lang="en-US" altLang="zh-CN" dirty="0">
              <a:solidFill>
                <a:schemeClr val="tx1"/>
              </a:solidFill>
            </a:rPr>
            <a:t>modify*</a:t>
          </a:r>
          <a:endParaRPr lang="zh-CN" altLang="en-US" dirty="0">
            <a:solidFill>
              <a:schemeClr val="tx1"/>
            </a:solidFill>
          </a:endParaRPr>
        </a:p>
      </dgm:t>
    </dgm:pt>
    <dgm:pt modelId="{1D8B5802-D18A-4241-A3A8-DDA3CE2179EF}" type="parTrans" cxnId="{AF504A1A-9A1A-49E1-966C-648AEDD51CB8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0E9BA8CF-2E85-4F70-B398-899043E3AB45}" type="sibTrans" cxnId="{AF504A1A-9A1A-49E1-966C-648AEDD51CB8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F3D7F8FD-31CD-4FCC-B9FA-90668D533258}">
      <dgm:prSet/>
      <dgm:spPr/>
      <dgm:t>
        <a:bodyPr/>
        <a:lstStyle/>
        <a:p>
          <a:r>
            <a:rPr lang="en-US" altLang="zh-CN" dirty="0" err="1">
              <a:solidFill>
                <a:schemeClr val="tx1"/>
              </a:solidFill>
              <a:highlight>
                <a:srgbClr val="FFFF00"/>
              </a:highlight>
            </a:rPr>
            <a:t>setdisplay</a:t>
          </a:r>
          <a:endParaRPr lang="zh-CN" altLang="en-US" dirty="0">
            <a:solidFill>
              <a:schemeClr val="tx1"/>
            </a:solidFill>
            <a:highlight>
              <a:srgbClr val="FFFF00"/>
            </a:highlight>
          </a:endParaRPr>
        </a:p>
      </dgm:t>
    </dgm:pt>
    <dgm:pt modelId="{CE3FB9FA-09A5-45BD-A7BD-353B4810E6F1}" type="parTrans" cxnId="{8011BA7D-9A22-4325-86F6-7EABEC774983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6A0D2827-E559-41E8-9558-F3001DE22AAD}" type="sibTrans" cxnId="{8011BA7D-9A22-4325-86F6-7EABEC774983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29B93D2A-6A56-457C-8A52-7F79B6C15225}">
      <dgm:prSet/>
      <dgm:spPr/>
      <dgm:t>
        <a:bodyPr/>
        <a:lstStyle/>
        <a:p>
          <a:r>
            <a:rPr lang="en-US" altLang="zh-CN" dirty="0">
              <a:solidFill>
                <a:schemeClr val="tx1"/>
              </a:solidFill>
              <a:highlight>
                <a:srgbClr val="FFFF00"/>
              </a:highlight>
            </a:rPr>
            <a:t>Add/set/remove/reset/</a:t>
          </a:r>
          <a:r>
            <a:rPr lang="en-US" altLang="zh-CN" dirty="0">
              <a:solidFill>
                <a:schemeClr val="tx1"/>
              </a:solidFill>
            </a:rPr>
            <a:t>random**</a:t>
          </a:r>
        </a:p>
      </dgm:t>
    </dgm:pt>
    <dgm:pt modelId="{E1AFD646-C071-44C1-AA39-244C3BC1657F}" type="parTrans" cxnId="{A672E034-E06F-46AF-BEC8-F5148663626F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C94A5598-0EC1-4F66-B01C-1F06417CD915}" type="sibTrans" cxnId="{A672E034-E06F-46AF-BEC8-F5148663626F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38870ACA-D394-4C65-84E6-4E55039EFCB5}">
      <dgm:prSet/>
      <dgm:spPr/>
      <dgm:t>
        <a:bodyPr/>
        <a:lstStyle/>
        <a:p>
          <a:r>
            <a:rPr lang="en-US" altLang="zh-CN" dirty="0">
              <a:solidFill>
                <a:schemeClr val="tx1"/>
              </a:solidFill>
              <a:highlight>
                <a:srgbClr val="FFFF00"/>
              </a:highlight>
            </a:rPr>
            <a:t>list</a:t>
          </a:r>
          <a:endParaRPr lang="zh-CN" altLang="en-US" dirty="0">
            <a:solidFill>
              <a:schemeClr val="tx1"/>
            </a:solidFill>
            <a:highlight>
              <a:srgbClr val="FFFF00"/>
            </a:highlight>
          </a:endParaRPr>
        </a:p>
      </dgm:t>
    </dgm:pt>
    <dgm:pt modelId="{47A966E5-E68C-4ABE-93FC-D0A0DEFE0019}" type="parTrans" cxnId="{94AFB17C-DD96-4D53-807C-68D1DF5C6C6A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4A2AA1BC-CBFB-4C1D-A903-4E63013EBB46}" type="sibTrans" cxnId="{94AFB17C-DD96-4D53-807C-68D1DF5C6C6A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0904DC75-43EE-4208-8BC4-CBF4121E5FB4}">
      <dgm:prSet/>
      <dgm:spPr/>
      <dgm:t>
        <a:bodyPr/>
        <a:lstStyle/>
        <a:p>
          <a:r>
            <a:rPr lang="en-US" altLang="zh-CN" dirty="0">
              <a:solidFill>
                <a:schemeClr val="tx1"/>
              </a:solidFill>
              <a:highlight>
                <a:srgbClr val="FFFF00"/>
              </a:highlight>
            </a:rPr>
            <a:t>operation</a:t>
          </a:r>
          <a:endParaRPr lang="zh-CN" altLang="en-US" dirty="0">
            <a:solidFill>
              <a:schemeClr val="tx1"/>
            </a:solidFill>
            <a:highlight>
              <a:srgbClr val="FFFF00"/>
            </a:highlight>
          </a:endParaRPr>
        </a:p>
      </dgm:t>
    </dgm:pt>
    <dgm:pt modelId="{D8D5790E-9E3E-496E-8304-BA273BBF6E43}" type="parTrans" cxnId="{EDBD53A5-E3A9-4F09-987A-03DE0E1DB4F2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6298C170-1AFF-4FD2-B8CD-E90ACD687246}" type="sibTrans" cxnId="{EDBD53A5-E3A9-4F09-987A-03DE0E1DB4F2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FBEF5A71-74B1-453E-BB3D-AADAAD869813}">
      <dgm:prSet/>
      <dgm:spPr/>
      <dgm:t>
        <a:bodyPr/>
        <a:lstStyle/>
        <a:p>
          <a:r>
            <a:rPr lang="en-US" altLang="zh-CN" dirty="0">
              <a:solidFill>
                <a:schemeClr val="tx1"/>
              </a:solidFill>
            </a:rPr>
            <a:t>test**</a:t>
          </a:r>
          <a:endParaRPr lang="zh-CN" altLang="en-US" dirty="0">
            <a:solidFill>
              <a:schemeClr val="tx1"/>
            </a:solidFill>
          </a:endParaRPr>
        </a:p>
      </dgm:t>
    </dgm:pt>
    <dgm:pt modelId="{FD7428BB-1167-48A5-AF91-38894FB9E2A5}" type="parTrans" cxnId="{8949837F-EFBC-4CC3-9110-F30A6557AD04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DA63C9D0-ACAB-4144-B622-CCC2683B72CE}" type="sibTrans" cxnId="{8949837F-EFBC-4CC3-9110-F30A6557AD04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C721C69D-580D-4677-B255-9735C8F00A3E}">
      <dgm:prSet/>
      <dgm:spPr/>
      <dgm:t>
        <a:bodyPr/>
        <a:lstStyle/>
        <a:p>
          <a:r>
            <a:rPr lang="en-US" altLang="zh-CN" dirty="0">
              <a:solidFill>
                <a:schemeClr val="tx1"/>
              </a:solidFill>
            </a:rPr>
            <a:t>Get*</a:t>
          </a:r>
          <a:endParaRPr lang="zh-CN" altLang="en-US" dirty="0">
            <a:solidFill>
              <a:schemeClr val="tx1"/>
            </a:solidFill>
          </a:endParaRPr>
        </a:p>
      </dgm:t>
    </dgm:pt>
    <dgm:pt modelId="{1F66532A-DA1D-4881-A444-006B8FAF06F0}" type="parTrans" cxnId="{517CA863-23DE-4F72-869B-E86512D1CF3D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0C3D2A5E-00CB-4275-B598-F498020D4118}" type="sibTrans" cxnId="{517CA863-23DE-4F72-869B-E86512D1CF3D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82AA990E-23AE-46E3-9277-137AB9891D4C}">
      <dgm:prSet/>
      <dgm:spPr/>
      <dgm:t>
        <a:bodyPr/>
        <a:lstStyle/>
        <a:p>
          <a:r>
            <a:rPr lang="en-US" altLang="zh-CN" dirty="0">
              <a:solidFill>
                <a:schemeClr val="tx1"/>
              </a:solidFill>
            </a:rPr>
            <a:t>Enable*</a:t>
          </a:r>
          <a:endParaRPr lang="zh-CN" altLang="en-US" dirty="0">
            <a:solidFill>
              <a:schemeClr val="tx1"/>
            </a:solidFill>
          </a:endParaRPr>
        </a:p>
      </dgm:t>
    </dgm:pt>
    <dgm:pt modelId="{F07C5469-E7B2-443F-963E-9C982892F09D}" type="parTrans" cxnId="{3D13563C-AFB4-4FDE-83E4-FAD4BB09C5C1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F123801C-0B90-4E1C-9612-84C1BDE19A04}" type="sibTrans" cxnId="{3D13563C-AFB4-4FDE-83E4-FAD4BB09C5C1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84F7C5E9-466C-4785-83AA-85FA5CCCC396}" type="pres">
      <dgm:prSet presAssocID="{4BF90C91-8A6B-454D-9FB4-602CA41192C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1D738C6A-BDEC-4756-9634-F80735252F56}" type="pres">
      <dgm:prSet presAssocID="{0EFE80FD-E622-44F6-BEB6-B79BC6F05AEF}" presName="hierRoot1" presStyleCnt="0">
        <dgm:presLayoutVars>
          <dgm:hierBranch val="init"/>
        </dgm:presLayoutVars>
      </dgm:prSet>
      <dgm:spPr/>
    </dgm:pt>
    <dgm:pt modelId="{DDE7B4E7-CBAC-4BEF-893E-32A5FB42DB69}" type="pres">
      <dgm:prSet presAssocID="{0EFE80FD-E622-44F6-BEB6-B79BC6F05AEF}" presName="rootComposite1" presStyleCnt="0"/>
      <dgm:spPr/>
    </dgm:pt>
    <dgm:pt modelId="{0EC1B35D-224F-496C-906C-66C8F10DE98C}" type="pres">
      <dgm:prSet presAssocID="{0EFE80FD-E622-44F6-BEB6-B79BC6F05AEF}" presName="rootText1" presStyleLbl="node0" presStyleIdx="0" presStyleCnt="1">
        <dgm:presLayoutVars>
          <dgm:chPref val="3"/>
        </dgm:presLayoutVars>
      </dgm:prSet>
      <dgm:spPr/>
    </dgm:pt>
    <dgm:pt modelId="{033EC465-D0E7-4584-95A9-A69AB017B530}" type="pres">
      <dgm:prSet presAssocID="{0EFE80FD-E622-44F6-BEB6-B79BC6F05AEF}" presName="rootConnector1" presStyleLbl="node1" presStyleIdx="0" presStyleCnt="0"/>
      <dgm:spPr/>
    </dgm:pt>
    <dgm:pt modelId="{6B287865-AE14-49D6-8AA0-284B47E0B5CA}" type="pres">
      <dgm:prSet presAssocID="{0EFE80FD-E622-44F6-BEB6-B79BC6F05AEF}" presName="hierChild2" presStyleCnt="0"/>
      <dgm:spPr/>
    </dgm:pt>
    <dgm:pt modelId="{73BF6AE2-D182-48F8-AB92-8E8B33044598}" type="pres">
      <dgm:prSet presAssocID="{74421254-0A7E-4DCA-8739-33C8B3C8C968}" presName="Name64" presStyleLbl="parChTrans1D2" presStyleIdx="0" presStyleCnt="2"/>
      <dgm:spPr/>
    </dgm:pt>
    <dgm:pt modelId="{C316FA31-1966-4E45-AA4D-039F778972C9}" type="pres">
      <dgm:prSet presAssocID="{397BA8B5-8077-448C-9E0A-BB447F35DEF8}" presName="hierRoot2" presStyleCnt="0">
        <dgm:presLayoutVars>
          <dgm:hierBranch val="init"/>
        </dgm:presLayoutVars>
      </dgm:prSet>
      <dgm:spPr/>
    </dgm:pt>
    <dgm:pt modelId="{23657EEB-C4C7-4DEB-AE2F-B993329BF799}" type="pres">
      <dgm:prSet presAssocID="{397BA8B5-8077-448C-9E0A-BB447F35DEF8}" presName="rootComposite" presStyleCnt="0"/>
      <dgm:spPr/>
    </dgm:pt>
    <dgm:pt modelId="{CF961833-99A2-4DA3-A759-64E8C77E3CFB}" type="pres">
      <dgm:prSet presAssocID="{397BA8B5-8077-448C-9E0A-BB447F35DEF8}" presName="rootText" presStyleLbl="node2" presStyleIdx="0" presStyleCnt="2">
        <dgm:presLayoutVars>
          <dgm:chPref val="3"/>
        </dgm:presLayoutVars>
      </dgm:prSet>
      <dgm:spPr/>
    </dgm:pt>
    <dgm:pt modelId="{4EEC81E3-5B3D-4B52-9FBF-C755C340ADA7}" type="pres">
      <dgm:prSet presAssocID="{397BA8B5-8077-448C-9E0A-BB447F35DEF8}" presName="rootConnector" presStyleLbl="node2" presStyleIdx="0" presStyleCnt="2"/>
      <dgm:spPr/>
    </dgm:pt>
    <dgm:pt modelId="{036F7D60-173B-4938-90AA-9A0BD9945F29}" type="pres">
      <dgm:prSet presAssocID="{397BA8B5-8077-448C-9E0A-BB447F35DEF8}" presName="hierChild4" presStyleCnt="0"/>
      <dgm:spPr/>
    </dgm:pt>
    <dgm:pt modelId="{4EDDAC3D-AC93-433E-A0EE-4DAE2044DA8F}" type="pres">
      <dgm:prSet presAssocID="{B4624DB6-B874-4F3E-A352-E27271FFF12D}" presName="Name64" presStyleLbl="parChTrans1D3" presStyleIdx="0" presStyleCnt="10"/>
      <dgm:spPr/>
    </dgm:pt>
    <dgm:pt modelId="{254686EB-A201-48E0-9DAF-82DC9098936F}" type="pres">
      <dgm:prSet presAssocID="{11F762AB-61D0-424E-BF4C-1103F9608BE6}" presName="hierRoot2" presStyleCnt="0">
        <dgm:presLayoutVars>
          <dgm:hierBranch val="init"/>
        </dgm:presLayoutVars>
      </dgm:prSet>
      <dgm:spPr/>
    </dgm:pt>
    <dgm:pt modelId="{EF32431B-775C-4EEC-9F70-5A3C0E5A311F}" type="pres">
      <dgm:prSet presAssocID="{11F762AB-61D0-424E-BF4C-1103F9608BE6}" presName="rootComposite" presStyleCnt="0"/>
      <dgm:spPr/>
    </dgm:pt>
    <dgm:pt modelId="{CAE1770C-88D2-4E48-BED0-E0C86B0EC312}" type="pres">
      <dgm:prSet presAssocID="{11F762AB-61D0-424E-BF4C-1103F9608BE6}" presName="rootText" presStyleLbl="node3" presStyleIdx="0" presStyleCnt="10">
        <dgm:presLayoutVars>
          <dgm:chPref val="3"/>
        </dgm:presLayoutVars>
      </dgm:prSet>
      <dgm:spPr/>
    </dgm:pt>
    <dgm:pt modelId="{EEBF83EC-BF23-485A-8E76-DD22FF249860}" type="pres">
      <dgm:prSet presAssocID="{11F762AB-61D0-424E-BF4C-1103F9608BE6}" presName="rootConnector" presStyleLbl="node3" presStyleIdx="0" presStyleCnt="10"/>
      <dgm:spPr/>
    </dgm:pt>
    <dgm:pt modelId="{DFD3DE3F-2414-4B3F-A844-9E1B552AFC80}" type="pres">
      <dgm:prSet presAssocID="{11F762AB-61D0-424E-BF4C-1103F9608BE6}" presName="hierChild4" presStyleCnt="0"/>
      <dgm:spPr/>
    </dgm:pt>
    <dgm:pt modelId="{4C9F0ABD-DFDF-4439-8F41-FA300C9FE577}" type="pres">
      <dgm:prSet presAssocID="{11F762AB-61D0-424E-BF4C-1103F9608BE6}" presName="hierChild5" presStyleCnt="0"/>
      <dgm:spPr/>
    </dgm:pt>
    <dgm:pt modelId="{963EDB72-1D6F-4336-857C-32A8BEC16BCE}" type="pres">
      <dgm:prSet presAssocID="{A148762D-6B04-4E49-8A59-5ADFEBB021C1}" presName="Name64" presStyleLbl="parChTrans1D3" presStyleIdx="1" presStyleCnt="10"/>
      <dgm:spPr/>
    </dgm:pt>
    <dgm:pt modelId="{5625ACEA-EA8A-4664-9766-45F4FE6EBD25}" type="pres">
      <dgm:prSet presAssocID="{E9C16C5C-D0D3-40E7-B4CD-3FB49D2BB836}" presName="hierRoot2" presStyleCnt="0">
        <dgm:presLayoutVars>
          <dgm:hierBranch val="init"/>
        </dgm:presLayoutVars>
      </dgm:prSet>
      <dgm:spPr/>
    </dgm:pt>
    <dgm:pt modelId="{876F7E42-B649-403B-B489-B50ADED50433}" type="pres">
      <dgm:prSet presAssocID="{E9C16C5C-D0D3-40E7-B4CD-3FB49D2BB836}" presName="rootComposite" presStyleCnt="0"/>
      <dgm:spPr/>
    </dgm:pt>
    <dgm:pt modelId="{0A999C58-BDFA-4A53-91AB-49A7FA5116BA}" type="pres">
      <dgm:prSet presAssocID="{E9C16C5C-D0D3-40E7-B4CD-3FB49D2BB836}" presName="rootText" presStyleLbl="node3" presStyleIdx="1" presStyleCnt="10">
        <dgm:presLayoutVars>
          <dgm:chPref val="3"/>
        </dgm:presLayoutVars>
      </dgm:prSet>
      <dgm:spPr/>
    </dgm:pt>
    <dgm:pt modelId="{911E3823-E086-4FCD-8915-E269CFF64E49}" type="pres">
      <dgm:prSet presAssocID="{E9C16C5C-D0D3-40E7-B4CD-3FB49D2BB836}" presName="rootConnector" presStyleLbl="node3" presStyleIdx="1" presStyleCnt="10"/>
      <dgm:spPr/>
    </dgm:pt>
    <dgm:pt modelId="{CC30B7B1-5068-48F8-8A9E-FF909F8CC7D3}" type="pres">
      <dgm:prSet presAssocID="{E9C16C5C-D0D3-40E7-B4CD-3FB49D2BB836}" presName="hierChild4" presStyleCnt="0"/>
      <dgm:spPr/>
    </dgm:pt>
    <dgm:pt modelId="{941452E5-919D-424E-B8DE-1B8F3C488ECF}" type="pres">
      <dgm:prSet presAssocID="{E9C16C5C-D0D3-40E7-B4CD-3FB49D2BB836}" presName="hierChild5" presStyleCnt="0"/>
      <dgm:spPr/>
    </dgm:pt>
    <dgm:pt modelId="{0911512F-9F90-4129-B096-F651A49261B2}" type="pres">
      <dgm:prSet presAssocID="{1D8B5802-D18A-4241-A3A8-DDA3CE2179EF}" presName="Name64" presStyleLbl="parChTrans1D3" presStyleIdx="2" presStyleCnt="10"/>
      <dgm:spPr/>
    </dgm:pt>
    <dgm:pt modelId="{EED23B08-06E0-4AA2-BF6B-BFDA87587C0D}" type="pres">
      <dgm:prSet presAssocID="{37119783-074B-4946-B850-DAE81BAAFC37}" presName="hierRoot2" presStyleCnt="0">
        <dgm:presLayoutVars>
          <dgm:hierBranch val="init"/>
        </dgm:presLayoutVars>
      </dgm:prSet>
      <dgm:spPr/>
    </dgm:pt>
    <dgm:pt modelId="{FC26EDAF-615A-41F0-98D6-3A40566B617A}" type="pres">
      <dgm:prSet presAssocID="{37119783-074B-4946-B850-DAE81BAAFC37}" presName="rootComposite" presStyleCnt="0"/>
      <dgm:spPr/>
    </dgm:pt>
    <dgm:pt modelId="{D744828C-030B-401D-882C-F5104AC556FA}" type="pres">
      <dgm:prSet presAssocID="{37119783-074B-4946-B850-DAE81BAAFC37}" presName="rootText" presStyleLbl="node3" presStyleIdx="2" presStyleCnt="10">
        <dgm:presLayoutVars>
          <dgm:chPref val="3"/>
        </dgm:presLayoutVars>
      </dgm:prSet>
      <dgm:spPr/>
    </dgm:pt>
    <dgm:pt modelId="{5A28284C-4A6A-422D-8A38-672CC069FE3E}" type="pres">
      <dgm:prSet presAssocID="{37119783-074B-4946-B850-DAE81BAAFC37}" presName="rootConnector" presStyleLbl="node3" presStyleIdx="2" presStyleCnt="10"/>
      <dgm:spPr/>
    </dgm:pt>
    <dgm:pt modelId="{8C25CBEC-0B02-435E-87E2-522FD5D1E938}" type="pres">
      <dgm:prSet presAssocID="{37119783-074B-4946-B850-DAE81BAAFC37}" presName="hierChild4" presStyleCnt="0"/>
      <dgm:spPr/>
    </dgm:pt>
    <dgm:pt modelId="{F6E22A62-41DD-4241-8247-1CCA457A15B6}" type="pres">
      <dgm:prSet presAssocID="{37119783-074B-4946-B850-DAE81BAAFC37}" presName="hierChild5" presStyleCnt="0"/>
      <dgm:spPr/>
    </dgm:pt>
    <dgm:pt modelId="{50A620AA-9FE1-45A9-A2AC-1C987D97230A}" type="pres">
      <dgm:prSet presAssocID="{CE3FB9FA-09A5-45BD-A7BD-353B4810E6F1}" presName="Name64" presStyleLbl="parChTrans1D3" presStyleIdx="3" presStyleCnt="10"/>
      <dgm:spPr/>
    </dgm:pt>
    <dgm:pt modelId="{BD3E920C-9460-4DE2-820E-B7977D1BC3F6}" type="pres">
      <dgm:prSet presAssocID="{F3D7F8FD-31CD-4FCC-B9FA-90668D533258}" presName="hierRoot2" presStyleCnt="0">
        <dgm:presLayoutVars>
          <dgm:hierBranch val="init"/>
        </dgm:presLayoutVars>
      </dgm:prSet>
      <dgm:spPr/>
    </dgm:pt>
    <dgm:pt modelId="{31E28504-215F-4635-A863-13BC09CAF66F}" type="pres">
      <dgm:prSet presAssocID="{F3D7F8FD-31CD-4FCC-B9FA-90668D533258}" presName="rootComposite" presStyleCnt="0"/>
      <dgm:spPr/>
    </dgm:pt>
    <dgm:pt modelId="{041D1B91-2852-4D4A-B18F-B9C92937DE41}" type="pres">
      <dgm:prSet presAssocID="{F3D7F8FD-31CD-4FCC-B9FA-90668D533258}" presName="rootText" presStyleLbl="node3" presStyleIdx="3" presStyleCnt="10">
        <dgm:presLayoutVars>
          <dgm:chPref val="3"/>
        </dgm:presLayoutVars>
      </dgm:prSet>
      <dgm:spPr/>
    </dgm:pt>
    <dgm:pt modelId="{5D1DB717-DA36-48EC-9FF6-D40E0CDAADCB}" type="pres">
      <dgm:prSet presAssocID="{F3D7F8FD-31CD-4FCC-B9FA-90668D533258}" presName="rootConnector" presStyleLbl="node3" presStyleIdx="3" presStyleCnt="10"/>
      <dgm:spPr/>
    </dgm:pt>
    <dgm:pt modelId="{8D2C2140-9750-4034-805F-0B74DAB0841B}" type="pres">
      <dgm:prSet presAssocID="{F3D7F8FD-31CD-4FCC-B9FA-90668D533258}" presName="hierChild4" presStyleCnt="0"/>
      <dgm:spPr/>
    </dgm:pt>
    <dgm:pt modelId="{7233E942-DA78-422F-AC1D-2B52159C4042}" type="pres">
      <dgm:prSet presAssocID="{F3D7F8FD-31CD-4FCC-B9FA-90668D533258}" presName="hierChild5" presStyleCnt="0"/>
      <dgm:spPr/>
    </dgm:pt>
    <dgm:pt modelId="{95B59D3F-45D0-41A5-8CD2-24F26EF1EE0E}" type="pres">
      <dgm:prSet presAssocID="{397BA8B5-8077-448C-9E0A-BB447F35DEF8}" presName="hierChild5" presStyleCnt="0"/>
      <dgm:spPr/>
    </dgm:pt>
    <dgm:pt modelId="{A53C585E-7CAD-4D26-ACC5-8A3292E0D710}" type="pres">
      <dgm:prSet presAssocID="{A744A504-663B-4056-B39B-D76E7EB2E44D}" presName="Name64" presStyleLbl="parChTrans1D2" presStyleIdx="1" presStyleCnt="2"/>
      <dgm:spPr/>
    </dgm:pt>
    <dgm:pt modelId="{2DFAEFC3-029E-45A4-8CCA-0F7728D2301A}" type="pres">
      <dgm:prSet presAssocID="{B1A12BB6-64C5-4B37-AAC1-463404565BD9}" presName="hierRoot2" presStyleCnt="0">
        <dgm:presLayoutVars>
          <dgm:hierBranch val="init"/>
        </dgm:presLayoutVars>
      </dgm:prSet>
      <dgm:spPr/>
    </dgm:pt>
    <dgm:pt modelId="{A980BB7C-C590-4804-B454-7B9FFAED5638}" type="pres">
      <dgm:prSet presAssocID="{B1A12BB6-64C5-4B37-AAC1-463404565BD9}" presName="rootComposite" presStyleCnt="0"/>
      <dgm:spPr/>
    </dgm:pt>
    <dgm:pt modelId="{D8E60AD7-B542-4B80-90DB-D500925A845B}" type="pres">
      <dgm:prSet presAssocID="{B1A12BB6-64C5-4B37-AAC1-463404565BD9}" presName="rootText" presStyleLbl="node2" presStyleIdx="1" presStyleCnt="2">
        <dgm:presLayoutVars>
          <dgm:chPref val="3"/>
        </dgm:presLayoutVars>
      </dgm:prSet>
      <dgm:spPr/>
    </dgm:pt>
    <dgm:pt modelId="{8E281077-C661-492C-AFF9-D4453C14E4FA}" type="pres">
      <dgm:prSet presAssocID="{B1A12BB6-64C5-4B37-AAC1-463404565BD9}" presName="rootConnector" presStyleLbl="node2" presStyleIdx="1" presStyleCnt="2"/>
      <dgm:spPr/>
    </dgm:pt>
    <dgm:pt modelId="{E996E921-B037-4C24-9C08-0DE654B6E2A6}" type="pres">
      <dgm:prSet presAssocID="{B1A12BB6-64C5-4B37-AAC1-463404565BD9}" presName="hierChild4" presStyleCnt="0"/>
      <dgm:spPr/>
    </dgm:pt>
    <dgm:pt modelId="{1E032BFB-B21E-42F3-96A2-910CAF0CECEC}" type="pres">
      <dgm:prSet presAssocID="{E1AFD646-C071-44C1-AA39-244C3BC1657F}" presName="Name64" presStyleLbl="parChTrans1D3" presStyleIdx="4" presStyleCnt="10"/>
      <dgm:spPr/>
    </dgm:pt>
    <dgm:pt modelId="{A656E574-7A93-4D08-8113-42591B53D12E}" type="pres">
      <dgm:prSet presAssocID="{29B93D2A-6A56-457C-8A52-7F79B6C15225}" presName="hierRoot2" presStyleCnt="0">
        <dgm:presLayoutVars>
          <dgm:hierBranch val="init"/>
        </dgm:presLayoutVars>
      </dgm:prSet>
      <dgm:spPr/>
    </dgm:pt>
    <dgm:pt modelId="{4417061C-ECCA-4C9C-BE58-D9A1211E3715}" type="pres">
      <dgm:prSet presAssocID="{29B93D2A-6A56-457C-8A52-7F79B6C15225}" presName="rootComposite" presStyleCnt="0"/>
      <dgm:spPr/>
    </dgm:pt>
    <dgm:pt modelId="{2C4FD344-19B6-4532-AD93-134F36A462EB}" type="pres">
      <dgm:prSet presAssocID="{29B93D2A-6A56-457C-8A52-7F79B6C15225}" presName="rootText" presStyleLbl="node3" presStyleIdx="4" presStyleCnt="10" custScaleX="256995">
        <dgm:presLayoutVars>
          <dgm:chPref val="3"/>
        </dgm:presLayoutVars>
      </dgm:prSet>
      <dgm:spPr/>
    </dgm:pt>
    <dgm:pt modelId="{4AFF8CD2-A28D-4CB9-9889-F6EDC18BA16B}" type="pres">
      <dgm:prSet presAssocID="{29B93D2A-6A56-457C-8A52-7F79B6C15225}" presName="rootConnector" presStyleLbl="node3" presStyleIdx="4" presStyleCnt="10"/>
      <dgm:spPr/>
    </dgm:pt>
    <dgm:pt modelId="{5A9FA671-4969-4852-886D-90A840E8B846}" type="pres">
      <dgm:prSet presAssocID="{29B93D2A-6A56-457C-8A52-7F79B6C15225}" presName="hierChild4" presStyleCnt="0"/>
      <dgm:spPr/>
    </dgm:pt>
    <dgm:pt modelId="{9ED7426A-23F0-4586-A10D-A88C11B7DCE7}" type="pres">
      <dgm:prSet presAssocID="{29B93D2A-6A56-457C-8A52-7F79B6C15225}" presName="hierChild5" presStyleCnt="0"/>
      <dgm:spPr/>
    </dgm:pt>
    <dgm:pt modelId="{E69498C2-1669-4A7A-B61C-3D4A75D05C24}" type="pres">
      <dgm:prSet presAssocID="{47A966E5-E68C-4ABE-93FC-D0A0DEFE0019}" presName="Name64" presStyleLbl="parChTrans1D3" presStyleIdx="5" presStyleCnt="10"/>
      <dgm:spPr/>
    </dgm:pt>
    <dgm:pt modelId="{BCCADF52-05D8-489D-935E-8DFC7A4D0FF3}" type="pres">
      <dgm:prSet presAssocID="{38870ACA-D394-4C65-84E6-4E55039EFCB5}" presName="hierRoot2" presStyleCnt="0">
        <dgm:presLayoutVars>
          <dgm:hierBranch val="init"/>
        </dgm:presLayoutVars>
      </dgm:prSet>
      <dgm:spPr/>
    </dgm:pt>
    <dgm:pt modelId="{25383383-7A5A-4B7B-94C3-A8AC78604421}" type="pres">
      <dgm:prSet presAssocID="{38870ACA-D394-4C65-84E6-4E55039EFCB5}" presName="rootComposite" presStyleCnt="0"/>
      <dgm:spPr/>
    </dgm:pt>
    <dgm:pt modelId="{C3CB5763-850D-4187-817F-DD0CC5665197}" type="pres">
      <dgm:prSet presAssocID="{38870ACA-D394-4C65-84E6-4E55039EFCB5}" presName="rootText" presStyleLbl="node3" presStyleIdx="5" presStyleCnt="10">
        <dgm:presLayoutVars>
          <dgm:chPref val="3"/>
        </dgm:presLayoutVars>
      </dgm:prSet>
      <dgm:spPr/>
    </dgm:pt>
    <dgm:pt modelId="{F9880E81-BDE8-4534-8B37-AD7C7B17B07F}" type="pres">
      <dgm:prSet presAssocID="{38870ACA-D394-4C65-84E6-4E55039EFCB5}" presName="rootConnector" presStyleLbl="node3" presStyleIdx="5" presStyleCnt="10"/>
      <dgm:spPr/>
    </dgm:pt>
    <dgm:pt modelId="{1A798AF3-E283-4863-A2F3-4E064602B32D}" type="pres">
      <dgm:prSet presAssocID="{38870ACA-D394-4C65-84E6-4E55039EFCB5}" presName="hierChild4" presStyleCnt="0"/>
      <dgm:spPr/>
    </dgm:pt>
    <dgm:pt modelId="{6D5C3D71-7E51-40C3-BB55-C31540BEEB62}" type="pres">
      <dgm:prSet presAssocID="{38870ACA-D394-4C65-84E6-4E55039EFCB5}" presName="hierChild5" presStyleCnt="0"/>
      <dgm:spPr/>
    </dgm:pt>
    <dgm:pt modelId="{D8D0C7BB-DF91-4A09-A3EF-613070EB60BA}" type="pres">
      <dgm:prSet presAssocID="{D8D5790E-9E3E-496E-8304-BA273BBF6E43}" presName="Name64" presStyleLbl="parChTrans1D3" presStyleIdx="6" presStyleCnt="10"/>
      <dgm:spPr/>
    </dgm:pt>
    <dgm:pt modelId="{DDF8194C-8E5D-4E38-9B7F-38F6B7E23516}" type="pres">
      <dgm:prSet presAssocID="{0904DC75-43EE-4208-8BC4-CBF4121E5FB4}" presName="hierRoot2" presStyleCnt="0">
        <dgm:presLayoutVars>
          <dgm:hierBranch val="init"/>
        </dgm:presLayoutVars>
      </dgm:prSet>
      <dgm:spPr/>
    </dgm:pt>
    <dgm:pt modelId="{53871852-C013-4804-8063-9ED836CECB62}" type="pres">
      <dgm:prSet presAssocID="{0904DC75-43EE-4208-8BC4-CBF4121E5FB4}" presName="rootComposite" presStyleCnt="0"/>
      <dgm:spPr/>
    </dgm:pt>
    <dgm:pt modelId="{45E1A412-3069-4738-B2BE-94D63610DA75}" type="pres">
      <dgm:prSet presAssocID="{0904DC75-43EE-4208-8BC4-CBF4121E5FB4}" presName="rootText" presStyleLbl="node3" presStyleIdx="6" presStyleCnt="10">
        <dgm:presLayoutVars>
          <dgm:chPref val="3"/>
        </dgm:presLayoutVars>
      </dgm:prSet>
      <dgm:spPr/>
    </dgm:pt>
    <dgm:pt modelId="{14C67786-8285-4CC8-9B40-E22F3C46DDAE}" type="pres">
      <dgm:prSet presAssocID="{0904DC75-43EE-4208-8BC4-CBF4121E5FB4}" presName="rootConnector" presStyleLbl="node3" presStyleIdx="6" presStyleCnt="10"/>
      <dgm:spPr/>
    </dgm:pt>
    <dgm:pt modelId="{C793AADD-ED7D-4247-BF52-F8AC205D204E}" type="pres">
      <dgm:prSet presAssocID="{0904DC75-43EE-4208-8BC4-CBF4121E5FB4}" presName="hierChild4" presStyleCnt="0"/>
      <dgm:spPr/>
    </dgm:pt>
    <dgm:pt modelId="{0A99B231-22C1-4D91-940C-6CAB22B76C33}" type="pres">
      <dgm:prSet presAssocID="{0904DC75-43EE-4208-8BC4-CBF4121E5FB4}" presName="hierChild5" presStyleCnt="0"/>
      <dgm:spPr/>
    </dgm:pt>
    <dgm:pt modelId="{C7B1A94E-1166-408F-B7BA-BB7B84B14724}" type="pres">
      <dgm:prSet presAssocID="{FD7428BB-1167-48A5-AF91-38894FB9E2A5}" presName="Name64" presStyleLbl="parChTrans1D3" presStyleIdx="7" presStyleCnt="10"/>
      <dgm:spPr/>
    </dgm:pt>
    <dgm:pt modelId="{ABEA4EA3-9913-4C5B-ADDD-956156D65355}" type="pres">
      <dgm:prSet presAssocID="{FBEF5A71-74B1-453E-BB3D-AADAAD869813}" presName="hierRoot2" presStyleCnt="0">
        <dgm:presLayoutVars>
          <dgm:hierBranch val="init"/>
        </dgm:presLayoutVars>
      </dgm:prSet>
      <dgm:spPr/>
    </dgm:pt>
    <dgm:pt modelId="{AEF6F803-DD7A-4EAA-8559-7C170F8ED622}" type="pres">
      <dgm:prSet presAssocID="{FBEF5A71-74B1-453E-BB3D-AADAAD869813}" presName="rootComposite" presStyleCnt="0"/>
      <dgm:spPr/>
    </dgm:pt>
    <dgm:pt modelId="{DD470EAC-10A5-46FE-B3A3-8E74B4BCBC59}" type="pres">
      <dgm:prSet presAssocID="{FBEF5A71-74B1-453E-BB3D-AADAAD869813}" presName="rootText" presStyleLbl="node3" presStyleIdx="7" presStyleCnt="10">
        <dgm:presLayoutVars>
          <dgm:chPref val="3"/>
        </dgm:presLayoutVars>
      </dgm:prSet>
      <dgm:spPr/>
    </dgm:pt>
    <dgm:pt modelId="{2C787FBF-568E-4F91-92AB-4D7B0C58AFB6}" type="pres">
      <dgm:prSet presAssocID="{FBEF5A71-74B1-453E-BB3D-AADAAD869813}" presName="rootConnector" presStyleLbl="node3" presStyleIdx="7" presStyleCnt="10"/>
      <dgm:spPr/>
    </dgm:pt>
    <dgm:pt modelId="{F8CE7C1F-2CC4-49CC-B3DF-52CF49856BF4}" type="pres">
      <dgm:prSet presAssocID="{FBEF5A71-74B1-453E-BB3D-AADAAD869813}" presName="hierChild4" presStyleCnt="0"/>
      <dgm:spPr/>
    </dgm:pt>
    <dgm:pt modelId="{9847575B-FD0F-4F17-8A94-EB32CD59CBD2}" type="pres">
      <dgm:prSet presAssocID="{FBEF5A71-74B1-453E-BB3D-AADAAD869813}" presName="hierChild5" presStyleCnt="0"/>
      <dgm:spPr/>
    </dgm:pt>
    <dgm:pt modelId="{247417BD-2727-47D8-AAF9-1B1F1B91A633}" type="pres">
      <dgm:prSet presAssocID="{1F66532A-DA1D-4881-A444-006B8FAF06F0}" presName="Name64" presStyleLbl="parChTrans1D3" presStyleIdx="8" presStyleCnt="10"/>
      <dgm:spPr/>
    </dgm:pt>
    <dgm:pt modelId="{35EC1C93-B1D0-4F39-BE7E-FE7E20D6633F}" type="pres">
      <dgm:prSet presAssocID="{C721C69D-580D-4677-B255-9735C8F00A3E}" presName="hierRoot2" presStyleCnt="0">
        <dgm:presLayoutVars>
          <dgm:hierBranch val="init"/>
        </dgm:presLayoutVars>
      </dgm:prSet>
      <dgm:spPr/>
    </dgm:pt>
    <dgm:pt modelId="{DF8B5A36-B80A-4F33-9433-E9FDF815C927}" type="pres">
      <dgm:prSet presAssocID="{C721C69D-580D-4677-B255-9735C8F00A3E}" presName="rootComposite" presStyleCnt="0"/>
      <dgm:spPr/>
    </dgm:pt>
    <dgm:pt modelId="{159D567A-3033-44E6-A96F-CD0CC2B89667}" type="pres">
      <dgm:prSet presAssocID="{C721C69D-580D-4677-B255-9735C8F00A3E}" presName="rootText" presStyleLbl="node3" presStyleIdx="8" presStyleCnt="10">
        <dgm:presLayoutVars>
          <dgm:chPref val="3"/>
        </dgm:presLayoutVars>
      </dgm:prSet>
      <dgm:spPr/>
    </dgm:pt>
    <dgm:pt modelId="{3EAEF4AE-7C3E-471B-A1FB-6FF70DF483AA}" type="pres">
      <dgm:prSet presAssocID="{C721C69D-580D-4677-B255-9735C8F00A3E}" presName="rootConnector" presStyleLbl="node3" presStyleIdx="8" presStyleCnt="10"/>
      <dgm:spPr/>
    </dgm:pt>
    <dgm:pt modelId="{C755177B-AC93-4FAB-BDAF-24B753EADFA3}" type="pres">
      <dgm:prSet presAssocID="{C721C69D-580D-4677-B255-9735C8F00A3E}" presName="hierChild4" presStyleCnt="0"/>
      <dgm:spPr/>
    </dgm:pt>
    <dgm:pt modelId="{EEB1D94A-F062-41E2-9C2E-E8204F807920}" type="pres">
      <dgm:prSet presAssocID="{C721C69D-580D-4677-B255-9735C8F00A3E}" presName="hierChild5" presStyleCnt="0"/>
      <dgm:spPr/>
    </dgm:pt>
    <dgm:pt modelId="{769D3944-71BA-4042-9E63-CA8A91CE7CFA}" type="pres">
      <dgm:prSet presAssocID="{F07C5469-E7B2-443F-963E-9C982892F09D}" presName="Name64" presStyleLbl="parChTrans1D3" presStyleIdx="9" presStyleCnt="10"/>
      <dgm:spPr/>
    </dgm:pt>
    <dgm:pt modelId="{BF4DB98D-794F-48E5-BE95-3409ECE1EFFC}" type="pres">
      <dgm:prSet presAssocID="{82AA990E-23AE-46E3-9277-137AB9891D4C}" presName="hierRoot2" presStyleCnt="0">
        <dgm:presLayoutVars>
          <dgm:hierBranch val="init"/>
        </dgm:presLayoutVars>
      </dgm:prSet>
      <dgm:spPr/>
    </dgm:pt>
    <dgm:pt modelId="{6BCA1CD9-6188-41B7-B18E-D003CB53564C}" type="pres">
      <dgm:prSet presAssocID="{82AA990E-23AE-46E3-9277-137AB9891D4C}" presName="rootComposite" presStyleCnt="0"/>
      <dgm:spPr/>
    </dgm:pt>
    <dgm:pt modelId="{CC17D2A9-7304-4A6F-8F24-B9E1AD3FBF6C}" type="pres">
      <dgm:prSet presAssocID="{82AA990E-23AE-46E3-9277-137AB9891D4C}" presName="rootText" presStyleLbl="node3" presStyleIdx="9" presStyleCnt="10">
        <dgm:presLayoutVars>
          <dgm:chPref val="3"/>
        </dgm:presLayoutVars>
      </dgm:prSet>
      <dgm:spPr/>
    </dgm:pt>
    <dgm:pt modelId="{D8061F00-B92E-42FC-9139-3646B72E9BEB}" type="pres">
      <dgm:prSet presAssocID="{82AA990E-23AE-46E3-9277-137AB9891D4C}" presName="rootConnector" presStyleLbl="node3" presStyleIdx="9" presStyleCnt="10"/>
      <dgm:spPr/>
    </dgm:pt>
    <dgm:pt modelId="{E907A40F-A48A-4757-A78E-A070B38D5EFF}" type="pres">
      <dgm:prSet presAssocID="{82AA990E-23AE-46E3-9277-137AB9891D4C}" presName="hierChild4" presStyleCnt="0"/>
      <dgm:spPr/>
    </dgm:pt>
    <dgm:pt modelId="{53C937EE-CDBF-4482-BBCE-9E9F1D18F618}" type="pres">
      <dgm:prSet presAssocID="{82AA990E-23AE-46E3-9277-137AB9891D4C}" presName="hierChild5" presStyleCnt="0"/>
      <dgm:spPr/>
    </dgm:pt>
    <dgm:pt modelId="{E9C97BE0-F824-4496-81BF-2A59EFDC03A4}" type="pres">
      <dgm:prSet presAssocID="{B1A12BB6-64C5-4B37-AAC1-463404565BD9}" presName="hierChild5" presStyleCnt="0"/>
      <dgm:spPr/>
    </dgm:pt>
    <dgm:pt modelId="{C2333633-11C6-4791-89D9-5C8EF7B3B1D8}" type="pres">
      <dgm:prSet presAssocID="{0EFE80FD-E622-44F6-BEB6-B79BC6F05AEF}" presName="hierChild3" presStyleCnt="0"/>
      <dgm:spPr/>
    </dgm:pt>
  </dgm:ptLst>
  <dgm:cxnLst>
    <dgm:cxn modelId="{AC81E313-0887-429E-859E-6CE5AC0105F5}" type="presOf" srcId="{74421254-0A7E-4DCA-8739-33C8B3C8C968}" destId="{73BF6AE2-D182-48F8-AB92-8E8B33044598}" srcOrd="0" destOrd="0" presId="urn:microsoft.com/office/officeart/2009/3/layout/HorizontalOrganizationChart"/>
    <dgm:cxn modelId="{AF504A1A-9A1A-49E1-966C-648AEDD51CB8}" srcId="{397BA8B5-8077-448C-9E0A-BB447F35DEF8}" destId="{37119783-074B-4946-B850-DAE81BAAFC37}" srcOrd="2" destOrd="0" parTransId="{1D8B5802-D18A-4241-A3A8-DDA3CE2179EF}" sibTransId="{0E9BA8CF-2E85-4F70-B398-899043E3AB45}"/>
    <dgm:cxn modelId="{E4C2C323-42CE-4344-A780-501CE06C93C1}" srcId="{0EFE80FD-E622-44F6-BEB6-B79BC6F05AEF}" destId="{B1A12BB6-64C5-4B37-AAC1-463404565BD9}" srcOrd="1" destOrd="0" parTransId="{A744A504-663B-4056-B39B-D76E7EB2E44D}" sibTransId="{B3D371A8-AB53-4CBD-B755-F516C50B74B0}"/>
    <dgm:cxn modelId="{F7E91327-0095-48EF-8163-9FE5306B2466}" type="presOf" srcId="{47A966E5-E68C-4ABE-93FC-D0A0DEFE0019}" destId="{E69498C2-1669-4A7A-B61C-3D4A75D05C24}" srcOrd="0" destOrd="0" presId="urn:microsoft.com/office/officeart/2009/3/layout/HorizontalOrganizationChart"/>
    <dgm:cxn modelId="{9BC9592C-91A2-4530-86E1-494D1374AE51}" type="presOf" srcId="{A148762D-6B04-4E49-8A59-5ADFEBB021C1}" destId="{963EDB72-1D6F-4336-857C-32A8BEC16BCE}" srcOrd="0" destOrd="0" presId="urn:microsoft.com/office/officeart/2009/3/layout/HorizontalOrganizationChart"/>
    <dgm:cxn modelId="{5B2F652F-42FF-4ACB-BB30-8D419BC04C67}" type="presOf" srcId="{E9C16C5C-D0D3-40E7-B4CD-3FB49D2BB836}" destId="{911E3823-E086-4FCD-8915-E269CFF64E49}" srcOrd="1" destOrd="0" presId="urn:microsoft.com/office/officeart/2009/3/layout/HorizontalOrganizationChart"/>
    <dgm:cxn modelId="{A672E034-E06F-46AF-BEC8-F5148663626F}" srcId="{B1A12BB6-64C5-4B37-AAC1-463404565BD9}" destId="{29B93D2A-6A56-457C-8A52-7F79B6C15225}" srcOrd="0" destOrd="0" parTransId="{E1AFD646-C071-44C1-AA39-244C3BC1657F}" sibTransId="{C94A5598-0EC1-4F66-B01C-1F06417CD915}"/>
    <dgm:cxn modelId="{5F77E036-22B5-4CB9-BC68-B0873114DAB8}" type="presOf" srcId="{1D8B5802-D18A-4241-A3A8-DDA3CE2179EF}" destId="{0911512F-9F90-4129-B096-F651A49261B2}" srcOrd="0" destOrd="0" presId="urn:microsoft.com/office/officeart/2009/3/layout/HorizontalOrganizationChart"/>
    <dgm:cxn modelId="{BDCB4338-1D2F-4116-BEDD-DFA92E4E3B53}" type="presOf" srcId="{29B93D2A-6A56-457C-8A52-7F79B6C15225}" destId="{4AFF8CD2-A28D-4CB9-9889-F6EDC18BA16B}" srcOrd="1" destOrd="0" presId="urn:microsoft.com/office/officeart/2009/3/layout/HorizontalOrganizationChart"/>
    <dgm:cxn modelId="{2E019739-AD38-4EF0-991D-713C29E1C572}" type="presOf" srcId="{0EFE80FD-E622-44F6-BEB6-B79BC6F05AEF}" destId="{033EC465-D0E7-4584-95A9-A69AB017B530}" srcOrd="1" destOrd="0" presId="urn:microsoft.com/office/officeart/2009/3/layout/HorizontalOrganizationChart"/>
    <dgm:cxn modelId="{3D13563C-AFB4-4FDE-83E4-FAD4BB09C5C1}" srcId="{B1A12BB6-64C5-4B37-AAC1-463404565BD9}" destId="{82AA990E-23AE-46E3-9277-137AB9891D4C}" srcOrd="5" destOrd="0" parTransId="{F07C5469-E7B2-443F-963E-9C982892F09D}" sibTransId="{F123801C-0B90-4E1C-9612-84C1BDE19A04}"/>
    <dgm:cxn modelId="{0BB93060-6D51-4EFD-8611-C2438DBE59EE}" type="presOf" srcId="{E9C16C5C-D0D3-40E7-B4CD-3FB49D2BB836}" destId="{0A999C58-BDFA-4A53-91AB-49A7FA5116BA}" srcOrd="0" destOrd="0" presId="urn:microsoft.com/office/officeart/2009/3/layout/HorizontalOrganizationChart"/>
    <dgm:cxn modelId="{EB335B41-EDC6-4441-B735-D6366F709F92}" type="presOf" srcId="{FBEF5A71-74B1-453E-BB3D-AADAAD869813}" destId="{DD470EAC-10A5-46FE-B3A3-8E74B4BCBC59}" srcOrd="0" destOrd="0" presId="urn:microsoft.com/office/officeart/2009/3/layout/HorizontalOrganizationChart"/>
    <dgm:cxn modelId="{24AD8341-2000-44E5-A9DD-939764AC00A5}" srcId="{0EFE80FD-E622-44F6-BEB6-B79BC6F05AEF}" destId="{397BA8B5-8077-448C-9E0A-BB447F35DEF8}" srcOrd="0" destOrd="0" parTransId="{74421254-0A7E-4DCA-8739-33C8B3C8C968}" sibTransId="{49423A00-5D88-4A4F-A7C2-EAE2B02C3168}"/>
    <dgm:cxn modelId="{71AA9441-ADC0-4466-9ADF-F5B518B2FC41}" type="presOf" srcId="{38870ACA-D394-4C65-84E6-4E55039EFCB5}" destId="{C3CB5763-850D-4187-817F-DD0CC5665197}" srcOrd="0" destOrd="0" presId="urn:microsoft.com/office/officeart/2009/3/layout/HorizontalOrganizationChart"/>
    <dgm:cxn modelId="{4C96AD41-EAE7-40E4-8848-13B9590D9423}" srcId="{4BF90C91-8A6B-454D-9FB4-602CA41192C6}" destId="{0EFE80FD-E622-44F6-BEB6-B79BC6F05AEF}" srcOrd="0" destOrd="0" parTransId="{C3CB3D1E-A3CD-46C4-B82E-EDAE5B24B430}" sibTransId="{33D9318B-474F-4ADF-88A6-0CCD4F54CA0D}"/>
    <dgm:cxn modelId="{517CA863-23DE-4F72-869B-E86512D1CF3D}" srcId="{B1A12BB6-64C5-4B37-AAC1-463404565BD9}" destId="{C721C69D-580D-4677-B255-9735C8F00A3E}" srcOrd="4" destOrd="0" parTransId="{1F66532A-DA1D-4881-A444-006B8FAF06F0}" sibTransId="{0C3D2A5E-00CB-4275-B598-F498020D4118}"/>
    <dgm:cxn modelId="{F8E3BE4A-E3B5-4C4D-A0BD-D21167EFD7AD}" type="presOf" srcId="{0904DC75-43EE-4208-8BC4-CBF4121E5FB4}" destId="{45E1A412-3069-4738-B2BE-94D63610DA75}" srcOrd="0" destOrd="0" presId="urn:microsoft.com/office/officeart/2009/3/layout/HorizontalOrganizationChart"/>
    <dgm:cxn modelId="{EC76944B-8EC9-4B29-B807-2718D3EDE77A}" type="presOf" srcId="{CE3FB9FA-09A5-45BD-A7BD-353B4810E6F1}" destId="{50A620AA-9FE1-45A9-A2AC-1C987D97230A}" srcOrd="0" destOrd="0" presId="urn:microsoft.com/office/officeart/2009/3/layout/HorizontalOrganizationChart"/>
    <dgm:cxn modelId="{88CE9C4D-520F-4CBB-8BB6-7575F31D3241}" type="presOf" srcId="{29B93D2A-6A56-457C-8A52-7F79B6C15225}" destId="{2C4FD344-19B6-4532-AD93-134F36A462EB}" srcOrd="0" destOrd="0" presId="urn:microsoft.com/office/officeart/2009/3/layout/HorizontalOrganizationChart"/>
    <dgm:cxn modelId="{75404C6E-BFE6-4106-9256-C4C2A9E9C000}" type="presOf" srcId="{11F762AB-61D0-424E-BF4C-1103F9608BE6}" destId="{EEBF83EC-BF23-485A-8E76-DD22FF249860}" srcOrd="1" destOrd="0" presId="urn:microsoft.com/office/officeart/2009/3/layout/HorizontalOrganizationChart"/>
    <dgm:cxn modelId="{612CE06F-DECC-4ECC-A66A-531E256E93C0}" srcId="{397BA8B5-8077-448C-9E0A-BB447F35DEF8}" destId="{11F762AB-61D0-424E-BF4C-1103F9608BE6}" srcOrd="0" destOrd="0" parTransId="{B4624DB6-B874-4F3E-A352-E27271FFF12D}" sibTransId="{23391645-436B-4E74-97A6-11CE2BDAB2C5}"/>
    <dgm:cxn modelId="{F7C49253-D88B-4132-8095-8DF2D4A3650C}" type="presOf" srcId="{A744A504-663B-4056-B39B-D76E7EB2E44D}" destId="{A53C585E-7CAD-4D26-ACC5-8A3292E0D710}" srcOrd="0" destOrd="0" presId="urn:microsoft.com/office/officeart/2009/3/layout/HorizontalOrganizationChart"/>
    <dgm:cxn modelId="{042C1B56-D4F3-4FF1-B41E-27731E6CF88E}" type="presOf" srcId="{F3D7F8FD-31CD-4FCC-B9FA-90668D533258}" destId="{041D1B91-2852-4D4A-B18F-B9C92937DE41}" srcOrd="0" destOrd="0" presId="urn:microsoft.com/office/officeart/2009/3/layout/HorizontalOrganizationChart"/>
    <dgm:cxn modelId="{45A39878-1148-4488-81FF-667DDA56F32B}" type="presOf" srcId="{B1A12BB6-64C5-4B37-AAC1-463404565BD9}" destId="{8E281077-C661-492C-AFF9-D4453C14E4FA}" srcOrd="1" destOrd="0" presId="urn:microsoft.com/office/officeart/2009/3/layout/HorizontalOrganizationChart"/>
    <dgm:cxn modelId="{88AE3579-FA03-4081-8452-6231997384F9}" type="presOf" srcId="{37119783-074B-4946-B850-DAE81BAAFC37}" destId="{5A28284C-4A6A-422D-8A38-672CC069FE3E}" srcOrd="1" destOrd="0" presId="urn:microsoft.com/office/officeart/2009/3/layout/HorizontalOrganizationChart"/>
    <dgm:cxn modelId="{8A1BA05A-3E5C-4471-B7E9-78E7DE2033A6}" type="presOf" srcId="{FD7428BB-1167-48A5-AF91-38894FB9E2A5}" destId="{C7B1A94E-1166-408F-B7BA-BB7B84B14724}" srcOrd="0" destOrd="0" presId="urn:microsoft.com/office/officeart/2009/3/layout/HorizontalOrganizationChart"/>
    <dgm:cxn modelId="{94AFB17C-DD96-4D53-807C-68D1DF5C6C6A}" srcId="{B1A12BB6-64C5-4B37-AAC1-463404565BD9}" destId="{38870ACA-D394-4C65-84E6-4E55039EFCB5}" srcOrd="1" destOrd="0" parTransId="{47A966E5-E68C-4ABE-93FC-D0A0DEFE0019}" sibTransId="{4A2AA1BC-CBFB-4C1D-A903-4E63013EBB46}"/>
    <dgm:cxn modelId="{8011BA7D-9A22-4325-86F6-7EABEC774983}" srcId="{397BA8B5-8077-448C-9E0A-BB447F35DEF8}" destId="{F3D7F8FD-31CD-4FCC-B9FA-90668D533258}" srcOrd="3" destOrd="0" parTransId="{CE3FB9FA-09A5-45BD-A7BD-353B4810E6F1}" sibTransId="{6A0D2827-E559-41E8-9558-F3001DE22AAD}"/>
    <dgm:cxn modelId="{8949837F-EFBC-4CC3-9110-F30A6557AD04}" srcId="{B1A12BB6-64C5-4B37-AAC1-463404565BD9}" destId="{FBEF5A71-74B1-453E-BB3D-AADAAD869813}" srcOrd="3" destOrd="0" parTransId="{FD7428BB-1167-48A5-AF91-38894FB9E2A5}" sibTransId="{DA63C9D0-ACAB-4144-B622-CCC2683B72CE}"/>
    <dgm:cxn modelId="{14FC1D86-2F2E-4BFE-8946-A560ADB2B24D}" type="presOf" srcId="{11F762AB-61D0-424E-BF4C-1103F9608BE6}" destId="{CAE1770C-88D2-4E48-BED0-E0C86B0EC312}" srcOrd="0" destOrd="0" presId="urn:microsoft.com/office/officeart/2009/3/layout/HorizontalOrganizationChart"/>
    <dgm:cxn modelId="{901D828F-3E95-4A83-8AD8-9073380607EA}" type="presOf" srcId="{F07C5469-E7B2-443F-963E-9C982892F09D}" destId="{769D3944-71BA-4042-9E63-CA8A91CE7CFA}" srcOrd="0" destOrd="0" presId="urn:microsoft.com/office/officeart/2009/3/layout/HorizontalOrganizationChart"/>
    <dgm:cxn modelId="{92D1D3A2-A6D5-40B5-A067-B496FF80CB8E}" type="presOf" srcId="{397BA8B5-8077-448C-9E0A-BB447F35DEF8}" destId="{4EEC81E3-5B3D-4B52-9FBF-C755C340ADA7}" srcOrd="1" destOrd="0" presId="urn:microsoft.com/office/officeart/2009/3/layout/HorizontalOrganizationChart"/>
    <dgm:cxn modelId="{EDBD53A5-E3A9-4F09-987A-03DE0E1DB4F2}" srcId="{B1A12BB6-64C5-4B37-AAC1-463404565BD9}" destId="{0904DC75-43EE-4208-8BC4-CBF4121E5FB4}" srcOrd="2" destOrd="0" parTransId="{D8D5790E-9E3E-496E-8304-BA273BBF6E43}" sibTransId="{6298C170-1AFF-4FD2-B8CD-E90ACD687246}"/>
    <dgm:cxn modelId="{0032C8AB-C083-4594-A79B-E86DC2CCB29E}" type="presOf" srcId="{B4624DB6-B874-4F3E-A352-E27271FFF12D}" destId="{4EDDAC3D-AC93-433E-A0EE-4DAE2044DA8F}" srcOrd="0" destOrd="0" presId="urn:microsoft.com/office/officeart/2009/3/layout/HorizontalOrganizationChart"/>
    <dgm:cxn modelId="{3606BEAC-E845-47F9-AF56-11DA82A7971C}" type="presOf" srcId="{0EFE80FD-E622-44F6-BEB6-B79BC6F05AEF}" destId="{0EC1B35D-224F-496C-906C-66C8F10DE98C}" srcOrd="0" destOrd="0" presId="urn:microsoft.com/office/officeart/2009/3/layout/HorizontalOrganizationChart"/>
    <dgm:cxn modelId="{34F2F6AF-BA4B-4E41-8EE5-FD7D21625450}" type="presOf" srcId="{C721C69D-580D-4677-B255-9735C8F00A3E}" destId="{159D567A-3033-44E6-A96F-CD0CC2B89667}" srcOrd="0" destOrd="0" presId="urn:microsoft.com/office/officeart/2009/3/layout/HorizontalOrganizationChart"/>
    <dgm:cxn modelId="{225060B5-104C-4937-8CD8-5960A4FD20C4}" type="presOf" srcId="{E1AFD646-C071-44C1-AA39-244C3BC1657F}" destId="{1E032BFB-B21E-42F3-96A2-910CAF0CECEC}" srcOrd="0" destOrd="0" presId="urn:microsoft.com/office/officeart/2009/3/layout/HorizontalOrganizationChart"/>
    <dgm:cxn modelId="{EB3A9AB8-01F7-4FCD-8842-7152246FD53A}" srcId="{397BA8B5-8077-448C-9E0A-BB447F35DEF8}" destId="{E9C16C5C-D0D3-40E7-B4CD-3FB49D2BB836}" srcOrd="1" destOrd="0" parTransId="{A148762D-6B04-4E49-8A59-5ADFEBB021C1}" sibTransId="{6907A19F-CCC8-4372-BD8F-E01C80B5C18F}"/>
    <dgm:cxn modelId="{31B85CBC-9502-48A2-8327-718019DEECCD}" type="presOf" srcId="{4BF90C91-8A6B-454D-9FB4-602CA41192C6}" destId="{84F7C5E9-466C-4785-83AA-85FA5CCCC396}" srcOrd="0" destOrd="0" presId="urn:microsoft.com/office/officeart/2009/3/layout/HorizontalOrganizationChart"/>
    <dgm:cxn modelId="{76E36AC1-FB2E-4453-BC69-659CB95797D9}" type="presOf" srcId="{FBEF5A71-74B1-453E-BB3D-AADAAD869813}" destId="{2C787FBF-568E-4F91-92AB-4D7B0C58AFB6}" srcOrd="1" destOrd="0" presId="urn:microsoft.com/office/officeart/2009/3/layout/HorizontalOrganizationChart"/>
    <dgm:cxn modelId="{B73ECDC4-7717-4194-9577-2DD2DFA17894}" type="presOf" srcId="{82AA990E-23AE-46E3-9277-137AB9891D4C}" destId="{D8061F00-B92E-42FC-9139-3646B72E9BEB}" srcOrd="1" destOrd="0" presId="urn:microsoft.com/office/officeart/2009/3/layout/HorizontalOrganizationChart"/>
    <dgm:cxn modelId="{2F2895CE-EEB4-4301-BE4E-70BE4DF8D6E6}" type="presOf" srcId="{0904DC75-43EE-4208-8BC4-CBF4121E5FB4}" destId="{14C67786-8285-4CC8-9B40-E22F3C46DDAE}" srcOrd="1" destOrd="0" presId="urn:microsoft.com/office/officeart/2009/3/layout/HorizontalOrganizationChart"/>
    <dgm:cxn modelId="{807D66D2-0C36-4315-A5A3-E5F88819F51B}" type="presOf" srcId="{1F66532A-DA1D-4881-A444-006B8FAF06F0}" destId="{247417BD-2727-47D8-AAF9-1B1F1B91A633}" srcOrd="0" destOrd="0" presId="urn:microsoft.com/office/officeart/2009/3/layout/HorizontalOrganizationChart"/>
    <dgm:cxn modelId="{0DA9CFD2-1C58-402F-8847-F2FD945EB26C}" type="presOf" srcId="{397BA8B5-8077-448C-9E0A-BB447F35DEF8}" destId="{CF961833-99A2-4DA3-A759-64E8C77E3CFB}" srcOrd="0" destOrd="0" presId="urn:microsoft.com/office/officeart/2009/3/layout/HorizontalOrganizationChart"/>
    <dgm:cxn modelId="{7E28DCD6-9859-4882-946C-3FBECA350600}" type="presOf" srcId="{38870ACA-D394-4C65-84E6-4E55039EFCB5}" destId="{F9880E81-BDE8-4534-8B37-AD7C7B17B07F}" srcOrd="1" destOrd="0" presId="urn:microsoft.com/office/officeart/2009/3/layout/HorizontalOrganizationChart"/>
    <dgm:cxn modelId="{16CD32E1-3C8E-4675-9165-00E94F78B696}" type="presOf" srcId="{C721C69D-580D-4677-B255-9735C8F00A3E}" destId="{3EAEF4AE-7C3E-471B-A1FB-6FF70DF483AA}" srcOrd="1" destOrd="0" presId="urn:microsoft.com/office/officeart/2009/3/layout/HorizontalOrganizationChart"/>
    <dgm:cxn modelId="{846805E3-3FD4-40A2-B519-F005C7A865F6}" type="presOf" srcId="{82AA990E-23AE-46E3-9277-137AB9891D4C}" destId="{CC17D2A9-7304-4A6F-8F24-B9E1AD3FBF6C}" srcOrd="0" destOrd="0" presId="urn:microsoft.com/office/officeart/2009/3/layout/HorizontalOrganizationChart"/>
    <dgm:cxn modelId="{97CACDE6-1891-424C-8B83-E4D777431E1B}" type="presOf" srcId="{F3D7F8FD-31CD-4FCC-B9FA-90668D533258}" destId="{5D1DB717-DA36-48EC-9FF6-D40E0CDAADCB}" srcOrd="1" destOrd="0" presId="urn:microsoft.com/office/officeart/2009/3/layout/HorizontalOrganizationChart"/>
    <dgm:cxn modelId="{1053DFE6-1702-49C3-A87C-F351CCE2FD4F}" type="presOf" srcId="{37119783-074B-4946-B850-DAE81BAAFC37}" destId="{D744828C-030B-401D-882C-F5104AC556FA}" srcOrd="0" destOrd="0" presId="urn:microsoft.com/office/officeart/2009/3/layout/HorizontalOrganizationChart"/>
    <dgm:cxn modelId="{B0FC26F8-1B23-4784-840A-C5C936F75F9E}" type="presOf" srcId="{D8D5790E-9E3E-496E-8304-BA273BBF6E43}" destId="{D8D0C7BB-DF91-4A09-A3EF-613070EB60BA}" srcOrd="0" destOrd="0" presId="urn:microsoft.com/office/officeart/2009/3/layout/HorizontalOrganizationChart"/>
    <dgm:cxn modelId="{EC5C59FC-01A5-4291-BFDE-45C82FAA09B7}" type="presOf" srcId="{B1A12BB6-64C5-4B37-AAC1-463404565BD9}" destId="{D8E60AD7-B542-4B80-90DB-D500925A845B}" srcOrd="0" destOrd="0" presId="urn:microsoft.com/office/officeart/2009/3/layout/HorizontalOrganizationChart"/>
    <dgm:cxn modelId="{BC2330A9-91DA-47B7-BC74-946C200BB0E4}" type="presParOf" srcId="{84F7C5E9-466C-4785-83AA-85FA5CCCC396}" destId="{1D738C6A-BDEC-4756-9634-F80735252F56}" srcOrd="0" destOrd="0" presId="urn:microsoft.com/office/officeart/2009/3/layout/HorizontalOrganizationChart"/>
    <dgm:cxn modelId="{81134F58-DBAD-4DA3-82B5-011E835FEC92}" type="presParOf" srcId="{1D738C6A-BDEC-4756-9634-F80735252F56}" destId="{DDE7B4E7-CBAC-4BEF-893E-32A5FB42DB69}" srcOrd="0" destOrd="0" presId="urn:microsoft.com/office/officeart/2009/3/layout/HorizontalOrganizationChart"/>
    <dgm:cxn modelId="{A888F93F-9834-4AA3-8DD0-1E99D2AFC6A3}" type="presParOf" srcId="{DDE7B4E7-CBAC-4BEF-893E-32A5FB42DB69}" destId="{0EC1B35D-224F-496C-906C-66C8F10DE98C}" srcOrd="0" destOrd="0" presId="urn:microsoft.com/office/officeart/2009/3/layout/HorizontalOrganizationChart"/>
    <dgm:cxn modelId="{CDF45440-C326-4198-AEB7-0C1A7C810312}" type="presParOf" srcId="{DDE7B4E7-CBAC-4BEF-893E-32A5FB42DB69}" destId="{033EC465-D0E7-4584-95A9-A69AB017B530}" srcOrd="1" destOrd="0" presId="urn:microsoft.com/office/officeart/2009/3/layout/HorizontalOrganizationChart"/>
    <dgm:cxn modelId="{7BA3C510-2450-45D6-A1F6-AF6BFF6365F4}" type="presParOf" srcId="{1D738C6A-BDEC-4756-9634-F80735252F56}" destId="{6B287865-AE14-49D6-8AA0-284B47E0B5CA}" srcOrd="1" destOrd="0" presId="urn:microsoft.com/office/officeart/2009/3/layout/HorizontalOrganizationChart"/>
    <dgm:cxn modelId="{5722ED13-EAC1-44B1-9529-3BEFED8D50AC}" type="presParOf" srcId="{6B287865-AE14-49D6-8AA0-284B47E0B5CA}" destId="{73BF6AE2-D182-48F8-AB92-8E8B33044598}" srcOrd="0" destOrd="0" presId="urn:microsoft.com/office/officeart/2009/3/layout/HorizontalOrganizationChart"/>
    <dgm:cxn modelId="{F120EA10-34F2-4F1F-B2E3-AA43112C30DA}" type="presParOf" srcId="{6B287865-AE14-49D6-8AA0-284B47E0B5CA}" destId="{C316FA31-1966-4E45-AA4D-039F778972C9}" srcOrd="1" destOrd="0" presId="urn:microsoft.com/office/officeart/2009/3/layout/HorizontalOrganizationChart"/>
    <dgm:cxn modelId="{F0D60117-CBB4-4485-838F-D615E2D6C4E0}" type="presParOf" srcId="{C316FA31-1966-4E45-AA4D-039F778972C9}" destId="{23657EEB-C4C7-4DEB-AE2F-B993329BF799}" srcOrd="0" destOrd="0" presId="urn:microsoft.com/office/officeart/2009/3/layout/HorizontalOrganizationChart"/>
    <dgm:cxn modelId="{48D35EA4-D53C-44E0-BA04-7A4992C67655}" type="presParOf" srcId="{23657EEB-C4C7-4DEB-AE2F-B993329BF799}" destId="{CF961833-99A2-4DA3-A759-64E8C77E3CFB}" srcOrd="0" destOrd="0" presId="urn:microsoft.com/office/officeart/2009/3/layout/HorizontalOrganizationChart"/>
    <dgm:cxn modelId="{D8C4FECD-C086-4DB2-A3AF-7955D60A2861}" type="presParOf" srcId="{23657EEB-C4C7-4DEB-AE2F-B993329BF799}" destId="{4EEC81E3-5B3D-4B52-9FBF-C755C340ADA7}" srcOrd="1" destOrd="0" presId="urn:microsoft.com/office/officeart/2009/3/layout/HorizontalOrganizationChart"/>
    <dgm:cxn modelId="{D453C433-E93D-4896-AE59-14A3CB2BD167}" type="presParOf" srcId="{C316FA31-1966-4E45-AA4D-039F778972C9}" destId="{036F7D60-173B-4938-90AA-9A0BD9945F29}" srcOrd="1" destOrd="0" presId="urn:microsoft.com/office/officeart/2009/3/layout/HorizontalOrganizationChart"/>
    <dgm:cxn modelId="{066657C1-07B6-4790-917A-4CCFC9DF5F45}" type="presParOf" srcId="{036F7D60-173B-4938-90AA-9A0BD9945F29}" destId="{4EDDAC3D-AC93-433E-A0EE-4DAE2044DA8F}" srcOrd="0" destOrd="0" presId="urn:microsoft.com/office/officeart/2009/3/layout/HorizontalOrganizationChart"/>
    <dgm:cxn modelId="{879E3B3A-64F2-41D7-BC22-12BA58B9212E}" type="presParOf" srcId="{036F7D60-173B-4938-90AA-9A0BD9945F29}" destId="{254686EB-A201-48E0-9DAF-82DC9098936F}" srcOrd="1" destOrd="0" presId="urn:microsoft.com/office/officeart/2009/3/layout/HorizontalOrganizationChart"/>
    <dgm:cxn modelId="{DE55D053-2E32-4DC0-AF6E-A21DB2FFB79F}" type="presParOf" srcId="{254686EB-A201-48E0-9DAF-82DC9098936F}" destId="{EF32431B-775C-4EEC-9F70-5A3C0E5A311F}" srcOrd="0" destOrd="0" presId="urn:microsoft.com/office/officeart/2009/3/layout/HorizontalOrganizationChart"/>
    <dgm:cxn modelId="{C231B0B0-92E4-4B30-AAA8-EBE2FA08D541}" type="presParOf" srcId="{EF32431B-775C-4EEC-9F70-5A3C0E5A311F}" destId="{CAE1770C-88D2-4E48-BED0-E0C86B0EC312}" srcOrd="0" destOrd="0" presId="urn:microsoft.com/office/officeart/2009/3/layout/HorizontalOrganizationChart"/>
    <dgm:cxn modelId="{F1734516-74FB-4371-8A30-8CEB5604BB7F}" type="presParOf" srcId="{EF32431B-775C-4EEC-9F70-5A3C0E5A311F}" destId="{EEBF83EC-BF23-485A-8E76-DD22FF249860}" srcOrd="1" destOrd="0" presId="urn:microsoft.com/office/officeart/2009/3/layout/HorizontalOrganizationChart"/>
    <dgm:cxn modelId="{0218A1C0-1DBE-480B-B92F-8846AC66373B}" type="presParOf" srcId="{254686EB-A201-48E0-9DAF-82DC9098936F}" destId="{DFD3DE3F-2414-4B3F-A844-9E1B552AFC80}" srcOrd="1" destOrd="0" presId="urn:microsoft.com/office/officeart/2009/3/layout/HorizontalOrganizationChart"/>
    <dgm:cxn modelId="{015EA083-4572-483B-9AE8-AB26BCCC31A4}" type="presParOf" srcId="{254686EB-A201-48E0-9DAF-82DC9098936F}" destId="{4C9F0ABD-DFDF-4439-8F41-FA300C9FE577}" srcOrd="2" destOrd="0" presId="urn:microsoft.com/office/officeart/2009/3/layout/HorizontalOrganizationChart"/>
    <dgm:cxn modelId="{9D30BD6B-E2BE-48F6-8199-B18ACAEC83BE}" type="presParOf" srcId="{036F7D60-173B-4938-90AA-9A0BD9945F29}" destId="{963EDB72-1D6F-4336-857C-32A8BEC16BCE}" srcOrd="2" destOrd="0" presId="urn:microsoft.com/office/officeart/2009/3/layout/HorizontalOrganizationChart"/>
    <dgm:cxn modelId="{C1487B3B-2DB8-4DF9-8510-348048FD4A90}" type="presParOf" srcId="{036F7D60-173B-4938-90AA-9A0BD9945F29}" destId="{5625ACEA-EA8A-4664-9766-45F4FE6EBD25}" srcOrd="3" destOrd="0" presId="urn:microsoft.com/office/officeart/2009/3/layout/HorizontalOrganizationChart"/>
    <dgm:cxn modelId="{058EB14A-CEC2-4BD2-9ADD-5790D544B78A}" type="presParOf" srcId="{5625ACEA-EA8A-4664-9766-45F4FE6EBD25}" destId="{876F7E42-B649-403B-B489-B50ADED50433}" srcOrd="0" destOrd="0" presId="urn:microsoft.com/office/officeart/2009/3/layout/HorizontalOrganizationChart"/>
    <dgm:cxn modelId="{11394C26-C953-4D9C-A4F1-12DA8C5CEB55}" type="presParOf" srcId="{876F7E42-B649-403B-B489-B50ADED50433}" destId="{0A999C58-BDFA-4A53-91AB-49A7FA5116BA}" srcOrd="0" destOrd="0" presId="urn:microsoft.com/office/officeart/2009/3/layout/HorizontalOrganizationChart"/>
    <dgm:cxn modelId="{2776C05F-F089-4358-8E5F-D344052E2861}" type="presParOf" srcId="{876F7E42-B649-403B-B489-B50ADED50433}" destId="{911E3823-E086-4FCD-8915-E269CFF64E49}" srcOrd="1" destOrd="0" presId="urn:microsoft.com/office/officeart/2009/3/layout/HorizontalOrganizationChart"/>
    <dgm:cxn modelId="{A0786B7A-180F-4FD9-BA23-9CFD3EA98767}" type="presParOf" srcId="{5625ACEA-EA8A-4664-9766-45F4FE6EBD25}" destId="{CC30B7B1-5068-48F8-8A9E-FF909F8CC7D3}" srcOrd="1" destOrd="0" presId="urn:microsoft.com/office/officeart/2009/3/layout/HorizontalOrganizationChart"/>
    <dgm:cxn modelId="{8DF5F32D-AD0F-465F-9C38-12AE94C83099}" type="presParOf" srcId="{5625ACEA-EA8A-4664-9766-45F4FE6EBD25}" destId="{941452E5-919D-424E-B8DE-1B8F3C488ECF}" srcOrd="2" destOrd="0" presId="urn:microsoft.com/office/officeart/2009/3/layout/HorizontalOrganizationChart"/>
    <dgm:cxn modelId="{39D6A534-B1F1-4FB3-985C-781581213ACB}" type="presParOf" srcId="{036F7D60-173B-4938-90AA-9A0BD9945F29}" destId="{0911512F-9F90-4129-B096-F651A49261B2}" srcOrd="4" destOrd="0" presId="urn:microsoft.com/office/officeart/2009/3/layout/HorizontalOrganizationChart"/>
    <dgm:cxn modelId="{9760A2DA-A3F3-4098-971F-3A596262B7E7}" type="presParOf" srcId="{036F7D60-173B-4938-90AA-9A0BD9945F29}" destId="{EED23B08-06E0-4AA2-BF6B-BFDA87587C0D}" srcOrd="5" destOrd="0" presId="urn:microsoft.com/office/officeart/2009/3/layout/HorizontalOrganizationChart"/>
    <dgm:cxn modelId="{34E8FECE-4C00-4897-B6C5-7519345B6689}" type="presParOf" srcId="{EED23B08-06E0-4AA2-BF6B-BFDA87587C0D}" destId="{FC26EDAF-615A-41F0-98D6-3A40566B617A}" srcOrd="0" destOrd="0" presId="urn:microsoft.com/office/officeart/2009/3/layout/HorizontalOrganizationChart"/>
    <dgm:cxn modelId="{7524F3F3-B6BB-47E5-BDCA-8B3FE9EF0222}" type="presParOf" srcId="{FC26EDAF-615A-41F0-98D6-3A40566B617A}" destId="{D744828C-030B-401D-882C-F5104AC556FA}" srcOrd="0" destOrd="0" presId="urn:microsoft.com/office/officeart/2009/3/layout/HorizontalOrganizationChart"/>
    <dgm:cxn modelId="{D80F715E-F822-4697-A162-8E991D3A7B98}" type="presParOf" srcId="{FC26EDAF-615A-41F0-98D6-3A40566B617A}" destId="{5A28284C-4A6A-422D-8A38-672CC069FE3E}" srcOrd="1" destOrd="0" presId="urn:microsoft.com/office/officeart/2009/3/layout/HorizontalOrganizationChart"/>
    <dgm:cxn modelId="{BFFFB803-4D59-4F90-9EB2-D89EDAC925E7}" type="presParOf" srcId="{EED23B08-06E0-4AA2-BF6B-BFDA87587C0D}" destId="{8C25CBEC-0B02-435E-87E2-522FD5D1E938}" srcOrd="1" destOrd="0" presId="urn:microsoft.com/office/officeart/2009/3/layout/HorizontalOrganizationChart"/>
    <dgm:cxn modelId="{395BC303-4C53-42F1-95FB-E96140F61B12}" type="presParOf" srcId="{EED23B08-06E0-4AA2-BF6B-BFDA87587C0D}" destId="{F6E22A62-41DD-4241-8247-1CCA457A15B6}" srcOrd="2" destOrd="0" presId="urn:microsoft.com/office/officeart/2009/3/layout/HorizontalOrganizationChart"/>
    <dgm:cxn modelId="{D4739861-2630-40AC-A04A-A23C3AF4FF2E}" type="presParOf" srcId="{036F7D60-173B-4938-90AA-9A0BD9945F29}" destId="{50A620AA-9FE1-45A9-A2AC-1C987D97230A}" srcOrd="6" destOrd="0" presId="urn:microsoft.com/office/officeart/2009/3/layout/HorizontalOrganizationChart"/>
    <dgm:cxn modelId="{CD3D54CE-CFBB-4F2F-8555-2A2A4AB0C712}" type="presParOf" srcId="{036F7D60-173B-4938-90AA-9A0BD9945F29}" destId="{BD3E920C-9460-4DE2-820E-B7977D1BC3F6}" srcOrd="7" destOrd="0" presId="urn:microsoft.com/office/officeart/2009/3/layout/HorizontalOrganizationChart"/>
    <dgm:cxn modelId="{AC36FB40-CF39-4B44-B192-7D2A6E60F41B}" type="presParOf" srcId="{BD3E920C-9460-4DE2-820E-B7977D1BC3F6}" destId="{31E28504-215F-4635-A863-13BC09CAF66F}" srcOrd="0" destOrd="0" presId="urn:microsoft.com/office/officeart/2009/3/layout/HorizontalOrganizationChart"/>
    <dgm:cxn modelId="{176C8EDE-3155-4467-9808-5471A0E09A93}" type="presParOf" srcId="{31E28504-215F-4635-A863-13BC09CAF66F}" destId="{041D1B91-2852-4D4A-B18F-B9C92937DE41}" srcOrd="0" destOrd="0" presId="urn:microsoft.com/office/officeart/2009/3/layout/HorizontalOrganizationChart"/>
    <dgm:cxn modelId="{17531DD0-122F-4823-97C7-978A149281DA}" type="presParOf" srcId="{31E28504-215F-4635-A863-13BC09CAF66F}" destId="{5D1DB717-DA36-48EC-9FF6-D40E0CDAADCB}" srcOrd="1" destOrd="0" presId="urn:microsoft.com/office/officeart/2009/3/layout/HorizontalOrganizationChart"/>
    <dgm:cxn modelId="{59897866-B4E4-48C7-8ECE-A8696481C27F}" type="presParOf" srcId="{BD3E920C-9460-4DE2-820E-B7977D1BC3F6}" destId="{8D2C2140-9750-4034-805F-0B74DAB0841B}" srcOrd="1" destOrd="0" presId="urn:microsoft.com/office/officeart/2009/3/layout/HorizontalOrganizationChart"/>
    <dgm:cxn modelId="{FC65B442-63D2-433E-9C2F-FDDAF8F4D884}" type="presParOf" srcId="{BD3E920C-9460-4DE2-820E-B7977D1BC3F6}" destId="{7233E942-DA78-422F-AC1D-2B52159C4042}" srcOrd="2" destOrd="0" presId="urn:microsoft.com/office/officeart/2009/3/layout/HorizontalOrganizationChart"/>
    <dgm:cxn modelId="{47B97D5C-EE2A-41D8-85B7-9F0DDC9444B6}" type="presParOf" srcId="{C316FA31-1966-4E45-AA4D-039F778972C9}" destId="{95B59D3F-45D0-41A5-8CD2-24F26EF1EE0E}" srcOrd="2" destOrd="0" presId="urn:microsoft.com/office/officeart/2009/3/layout/HorizontalOrganizationChart"/>
    <dgm:cxn modelId="{ACF9B2B7-B71D-4313-A590-09D5685651CD}" type="presParOf" srcId="{6B287865-AE14-49D6-8AA0-284B47E0B5CA}" destId="{A53C585E-7CAD-4D26-ACC5-8A3292E0D710}" srcOrd="2" destOrd="0" presId="urn:microsoft.com/office/officeart/2009/3/layout/HorizontalOrganizationChart"/>
    <dgm:cxn modelId="{6E0959BB-3949-4BA7-815B-8F7CBAA4DBC2}" type="presParOf" srcId="{6B287865-AE14-49D6-8AA0-284B47E0B5CA}" destId="{2DFAEFC3-029E-45A4-8CCA-0F7728D2301A}" srcOrd="3" destOrd="0" presId="urn:microsoft.com/office/officeart/2009/3/layout/HorizontalOrganizationChart"/>
    <dgm:cxn modelId="{8A0061B4-CA3B-44E0-A60B-9DE729F1328C}" type="presParOf" srcId="{2DFAEFC3-029E-45A4-8CCA-0F7728D2301A}" destId="{A980BB7C-C590-4804-B454-7B9FFAED5638}" srcOrd="0" destOrd="0" presId="urn:microsoft.com/office/officeart/2009/3/layout/HorizontalOrganizationChart"/>
    <dgm:cxn modelId="{4834DB26-D5EF-42CA-A683-6A4F39A67CC7}" type="presParOf" srcId="{A980BB7C-C590-4804-B454-7B9FFAED5638}" destId="{D8E60AD7-B542-4B80-90DB-D500925A845B}" srcOrd="0" destOrd="0" presId="urn:microsoft.com/office/officeart/2009/3/layout/HorizontalOrganizationChart"/>
    <dgm:cxn modelId="{40664B6E-5EDA-449E-BC16-91383AE85D2F}" type="presParOf" srcId="{A980BB7C-C590-4804-B454-7B9FFAED5638}" destId="{8E281077-C661-492C-AFF9-D4453C14E4FA}" srcOrd="1" destOrd="0" presId="urn:microsoft.com/office/officeart/2009/3/layout/HorizontalOrganizationChart"/>
    <dgm:cxn modelId="{975AE21D-10A8-4F08-ABAA-8E857B88AED6}" type="presParOf" srcId="{2DFAEFC3-029E-45A4-8CCA-0F7728D2301A}" destId="{E996E921-B037-4C24-9C08-0DE654B6E2A6}" srcOrd="1" destOrd="0" presId="urn:microsoft.com/office/officeart/2009/3/layout/HorizontalOrganizationChart"/>
    <dgm:cxn modelId="{112BFD71-EFBA-4AD2-90D3-F2C9317C5EE2}" type="presParOf" srcId="{E996E921-B037-4C24-9C08-0DE654B6E2A6}" destId="{1E032BFB-B21E-42F3-96A2-910CAF0CECEC}" srcOrd="0" destOrd="0" presId="urn:microsoft.com/office/officeart/2009/3/layout/HorizontalOrganizationChart"/>
    <dgm:cxn modelId="{3D181F54-6A13-4CD4-ACFD-2BBC5F2475F5}" type="presParOf" srcId="{E996E921-B037-4C24-9C08-0DE654B6E2A6}" destId="{A656E574-7A93-4D08-8113-42591B53D12E}" srcOrd="1" destOrd="0" presId="urn:microsoft.com/office/officeart/2009/3/layout/HorizontalOrganizationChart"/>
    <dgm:cxn modelId="{5FC84DC5-2886-4D0C-AB67-8C8736C1A177}" type="presParOf" srcId="{A656E574-7A93-4D08-8113-42591B53D12E}" destId="{4417061C-ECCA-4C9C-BE58-D9A1211E3715}" srcOrd="0" destOrd="0" presId="urn:microsoft.com/office/officeart/2009/3/layout/HorizontalOrganizationChart"/>
    <dgm:cxn modelId="{1CB2D6CC-87C1-46B1-B2C1-81E02D078EF3}" type="presParOf" srcId="{4417061C-ECCA-4C9C-BE58-D9A1211E3715}" destId="{2C4FD344-19B6-4532-AD93-134F36A462EB}" srcOrd="0" destOrd="0" presId="urn:microsoft.com/office/officeart/2009/3/layout/HorizontalOrganizationChart"/>
    <dgm:cxn modelId="{794A587E-7637-4D4D-A3EF-68DF26935717}" type="presParOf" srcId="{4417061C-ECCA-4C9C-BE58-D9A1211E3715}" destId="{4AFF8CD2-A28D-4CB9-9889-F6EDC18BA16B}" srcOrd="1" destOrd="0" presId="urn:microsoft.com/office/officeart/2009/3/layout/HorizontalOrganizationChart"/>
    <dgm:cxn modelId="{E90DDBA1-1227-425E-B0A8-AA81E058B19F}" type="presParOf" srcId="{A656E574-7A93-4D08-8113-42591B53D12E}" destId="{5A9FA671-4969-4852-886D-90A840E8B846}" srcOrd="1" destOrd="0" presId="urn:microsoft.com/office/officeart/2009/3/layout/HorizontalOrganizationChart"/>
    <dgm:cxn modelId="{37A09B97-CB9A-4494-8CD9-275A20DEEE84}" type="presParOf" srcId="{A656E574-7A93-4D08-8113-42591B53D12E}" destId="{9ED7426A-23F0-4586-A10D-A88C11B7DCE7}" srcOrd="2" destOrd="0" presId="urn:microsoft.com/office/officeart/2009/3/layout/HorizontalOrganizationChart"/>
    <dgm:cxn modelId="{C069842A-06B3-420C-BA23-CD254DE9399E}" type="presParOf" srcId="{E996E921-B037-4C24-9C08-0DE654B6E2A6}" destId="{E69498C2-1669-4A7A-B61C-3D4A75D05C24}" srcOrd="2" destOrd="0" presId="urn:microsoft.com/office/officeart/2009/3/layout/HorizontalOrganizationChart"/>
    <dgm:cxn modelId="{02C647B4-2757-4E1A-B732-8AF86E9CB252}" type="presParOf" srcId="{E996E921-B037-4C24-9C08-0DE654B6E2A6}" destId="{BCCADF52-05D8-489D-935E-8DFC7A4D0FF3}" srcOrd="3" destOrd="0" presId="urn:microsoft.com/office/officeart/2009/3/layout/HorizontalOrganizationChart"/>
    <dgm:cxn modelId="{8A01867F-C09C-4481-B7BD-2238AD76DEDB}" type="presParOf" srcId="{BCCADF52-05D8-489D-935E-8DFC7A4D0FF3}" destId="{25383383-7A5A-4B7B-94C3-A8AC78604421}" srcOrd="0" destOrd="0" presId="urn:microsoft.com/office/officeart/2009/3/layout/HorizontalOrganizationChart"/>
    <dgm:cxn modelId="{7E5C0346-6C84-4423-A86F-C0FF4E213F13}" type="presParOf" srcId="{25383383-7A5A-4B7B-94C3-A8AC78604421}" destId="{C3CB5763-850D-4187-817F-DD0CC5665197}" srcOrd="0" destOrd="0" presId="urn:microsoft.com/office/officeart/2009/3/layout/HorizontalOrganizationChart"/>
    <dgm:cxn modelId="{A51126A8-4E23-424E-BE6B-536EFE1C5653}" type="presParOf" srcId="{25383383-7A5A-4B7B-94C3-A8AC78604421}" destId="{F9880E81-BDE8-4534-8B37-AD7C7B17B07F}" srcOrd="1" destOrd="0" presId="urn:microsoft.com/office/officeart/2009/3/layout/HorizontalOrganizationChart"/>
    <dgm:cxn modelId="{CEE9B794-08C6-45A8-832E-AD8B91CF5B14}" type="presParOf" srcId="{BCCADF52-05D8-489D-935E-8DFC7A4D0FF3}" destId="{1A798AF3-E283-4863-A2F3-4E064602B32D}" srcOrd="1" destOrd="0" presId="urn:microsoft.com/office/officeart/2009/3/layout/HorizontalOrganizationChart"/>
    <dgm:cxn modelId="{E3171454-7F99-4B3C-8ED8-FA856B63AA2B}" type="presParOf" srcId="{BCCADF52-05D8-489D-935E-8DFC7A4D0FF3}" destId="{6D5C3D71-7E51-40C3-BB55-C31540BEEB62}" srcOrd="2" destOrd="0" presId="urn:microsoft.com/office/officeart/2009/3/layout/HorizontalOrganizationChart"/>
    <dgm:cxn modelId="{1FF16BA0-CF09-4698-A19F-E2130D20C37C}" type="presParOf" srcId="{E996E921-B037-4C24-9C08-0DE654B6E2A6}" destId="{D8D0C7BB-DF91-4A09-A3EF-613070EB60BA}" srcOrd="4" destOrd="0" presId="urn:microsoft.com/office/officeart/2009/3/layout/HorizontalOrganizationChart"/>
    <dgm:cxn modelId="{23C577DD-D11D-4EB1-AB81-9731D1CFF329}" type="presParOf" srcId="{E996E921-B037-4C24-9C08-0DE654B6E2A6}" destId="{DDF8194C-8E5D-4E38-9B7F-38F6B7E23516}" srcOrd="5" destOrd="0" presId="urn:microsoft.com/office/officeart/2009/3/layout/HorizontalOrganizationChart"/>
    <dgm:cxn modelId="{58883B82-C474-43CF-9018-B0C64C7E325F}" type="presParOf" srcId="{DDF8194C-8E5D-4E38-9B7F-38F6B7E23516}" destId="{53871852-C013-4804-8063-9ED836CECB62}" srcOrd="0" destOrd="0" presId="urn:microsoft.com/office/officeart/2009/3/layout/HorizontalOrganizationChart"/>
    <dgm:cxn modelId="{48667327-DCC5-4C0A-BC8A-F83BA7873392}" type="presParOf" srcId="{53871852-C013-4804-8063-9ED836CECB62}" destId="{45E1A412-3069-4738-B2BE-94D63610DA75}" srcOrd="0" destOrd="0" presId="urn:microsoft.com/office/officeart/2009/3/layout/HorizontalOrganizationChart"/>
    <dgm:cxn modelId="{B375A288-BD2B-452E-8BA9-FEB66A7036F2}" type="presParOf" srcId="{53871852-C013-4804-8063-9ED836CECB62}" destId="{14C67786-8285-4CC8-9B40-E22F3C46DDAE}" srcOrd="1" destOrd="0" presId="urn:microsoft.com/office/officeart/2009/3/layout/HorizontalOrganizationChart"/>
    <dgm:cxn modelId="{2B0DBE51-F58D-48CE-A4E9-709054DE11BE}" type="presParOf" srcId="{DDF8194C-8E5D-4E38-9B7F-38F6B7E23516}" destId="{C793AADD-ED7D-4247-BF52-F8AC205D204E}" srcOrd="1" destOrd="0" presId="urn:microsoft.com/office/officeart/2009/3/layout/HorizontalOrganizationChart"/>
    <dgm:cxn modelId="{981B5C94-531C-44AD-9BBE-5DED0CF44173}" type="presParOf" srcId="{DDF8194C-8E5D-4E38-9B7F-38F6B7E23516}" destId="{0A99B231-22C1-4D91-940C-6CAB22B76C33}" srcOrd="2" destOrd="0" presId="urn:microsoft.com/office/officeart/2009/3/layout/HorizontalOrganizationChart"/>
    <dgm:cxn modelId="{6CE15514-4B2A-4AB2-BFAE-5536A88407C8}" type="presParOf" srcId="{E996E921-B037-4C24-9C08-0DE654B6E2A6}" destId="{C7B1A94E-1166-408F-B7BA-BB7B84B14724}" srcOrd="6" destOrd="0" presId="urn:microsoft.com/office/officeart/2009/3/layout/HorizontalOrganizationChart"/>
    <dgm:cxn modelId="{9E700AD7-7FC3-45FA-93F6-36A3109F68BB}" type="presParOf" srcId="{E996E921-B037-4C24-9C08-0DE654B6E2A6}" destId="{ABEA4EA3-9913-4C5B-ADDD-956156D65355}" srcOrd="7" destOrd="0" presId="urn:microsoft.com/office/officeart/2009/3/layout/HorizontalOrganizationChart"/>
    <dgm:cxn modelId="{FFB6EA3B-4C18-476D-8E4A-4B8BDC71A4BF}" type="presParOf" srcId="{ABEA4EA3-9913-4C5B-ADDD-956156D65355}" destId="{AEF6F803-DD7A-4EAA-8559-7C170F8ED622}" srcOrd="0" destOrd="0" presId="urn:microsoft.com/office/officeart/2009/3/layout/HorizontalOrganizationChart"/>
    <dgm:cxn modelId="{6B8CCE37-6C67-495C-A5EB-FD442A72EB8B}" type="presParOf" srcId="{AEF6F803-DD7A-4EAA-8559-7C170F8ED622}" destId="{DD470EAC-10A5-46FE-B3A3-8E74B4BCBC59}" srcOrd="0" destOrd="0" presId="urn:microsoft.com/office/officeart/2009/3/layout/HorizontalOrganizationChart"/>
    <dgm:cxn modelId="{AFB7912A-E138-4274-A4CC-28D19D57615B}" type="presParOf" srcId="{AEF6F803-DD7A-4EAA-8559-7C170F8ED622}" destId="{2C787FBF-568E-4F91-92AB-4D7B0C58AFB6}" srcOrd="1" destOrd="0" presId="urn:microsoft.com/office/officeart/2009/3/layout/HorizontalOrganizationChart"/>
    <dgm:cxn modelId="{EAF02BF8-87A0-406E-A8DF-935EA01CF8A6}" type="presParOf" srcId="{ABEA4EA3-9913-4C5B-ADDD-956156D65355}" destId="{F8CE7C1F-2CC4-49CC-B3DF-52CF49856BF4}" srcOrd="1" destOrd="0" presId="urn:microsoft.com/office/officeart/2009/3/layout/HorizontalOrganizationChart"/>
    <dgm:cxn modelId="{47A4D1A0-1167-4FF8-8DFE-C9D4FC3141C8}" type="presParOf" srcId="{ABEA4EA3-9913-4C5B-ADDD-956156D65355}" destId="{9847575B-FD0F-4F17-8A94-EB32CD59CBD2}" srcOrd="2" destOrd="0" presId="urn:microsoft.com/office/officeart/2009/3/layout/HorizontalOrganizationChart"/>
    <dgm:cxn modelId="{E92C71D1-317B-4BDD-902A-0015ECEB91E4}" type="presParOf" srcId="{E996E921-B037-4C24-9C08-0DE654B6E2A6}" destId="{247417BD-2727-47D8-AAF9-1B1F1B91A633}" srcOrd="8" destOrd="0" presId="urn:microsoft.com/office/officeart/2009/3/layout/HorizontalOrganizationChart"/>
    <dgm:cxn modelId="{2338F118-D734-4D6C-9C36-07EAB9C167D7}" type="presParOf" srcId="{E996E921-B037-4C24-9C08-0DE654B6E2A6}" destId="{35EC1C93-B1D0-4F39-BE7E-FE7E20D6633F}" srcOrd="9" destOrd="0" presId="urn:microsoft.com/office/officeart/2009/3/layout/HorizontalOrganizationChart"/>
    <dgm:cxn modelId="{83368EDB-A225-4697-8BE3-8FF56FECFF38}" type="presParOf" srcId="{35EC1C93-B1D0-4F39-BE7E-FE7E20D6633F}" destId="{DF8B5A36-B80A-4F33-9433-E9FDF815C927}" srcOrd="0" destOrd="0" presId="urn:microsoft.com/office/officeart/2009/3/layout/HorizontalOrganizationChart"/>
    <dgm:cxn modelId="{6611D06F-F9A7-4930-B4CB-D69A4BEADDB1}" type="presParOf" srcId="{DF8B5A36-B80A-4F33-9433-E9FDF815C927}" destId="{159D567A-3033-44E6-A96F-CD0CC2B89667}" srcOrd="0" destOrd="0" presId="urn:microsoft.com/office/officeart/2009/3/layout/HorizontalOrganizationChart"/>
    <dgm:cxn modelId="{829DE8BC-6261-4E08-9171-E67B7B7FAE1C}" type="presParOf" srcId="{DF8B5A36-B80A-4F33-9433-E9FDF815C927}" destId="{3EAEF4AE-7C3E-471B-A1FB-6FF70DF483AA}" srcOrd="1" destOrd="0" presId="urn:microsoft.com/office/officeart/2009/3/layout/HorizontalOrganizationChart"/>
    <dgm:cxn modelId="{692AAB00-F333-42C2-B2D2-CE95BA531285}" type="presParOf" srcId="{35EC1C93-B1D0-4F39-BE7E-FE7E20D6633F}" destId="{C755177B-AC93-4FAB-BDAF-24B753EADFA3}" srcOrd="1" destOrd="0" presId="urn:microsoft.com/office/officeart/2009/3/layout/HorizontalOrganizationChart"/>
    <dgm:cxn modelId="{2EDAF5C1-6F35-40B3-AF8A-2212ED9F8656}" type="presParOf" srcId="{35EC1C93-B1D0-4F39-BE7E-FE7E20D6633F}" destId="{EEB1D94A-F062-41E2-9C2E-E8204F807920}" srcOrd="2" destOrd="0" presId="urn:microsoft.com/office/officeart/2009/3/layout/HorizontalOrganizationChart"/>
    <dgm:cxn modelId="{640C55D7-B66D-459B-8860-74A351D34F30}" type="presParOf" srcId="{E996E921-B037-4C24-9C08-0DE654B6E2A6}" destId="{769D3944-71BA-4042-9E63-CA8A91CE7CFA}" srcOrd="10" destOrd="0" presId="urn:microsoft.com/office/officeart/2009/3/layout/HorizontalOrganizationChart"/>
    <dgm:cxn modelId="{46BC42D7-B092-464A-8653-CC00B581083E}" type="presParOf" srcId="{E996E921-B037-4C24-9C08-0DE654B6E2A6}" destId="{BF4DB98D-794F-48E5-BE95-3409ECE1EFFC}" srcOrd="11" destOrd="0" presId="urn:microsoft.com/office/officeart/2009/3/layout/HorizontalOrganizationChart"/>
    <dgm:cxn modelId="{D580D4AD-2BE4-49B8-8C18-A0CF9E73A2E7}" type="presParOf" srcId="{BF4DB98D-794F-48E5-BE95-3409ECE1EFFC}" destId="{6BCA1CD9-6188-41B7-B18E-D003CB53564C}" srcOrd="0" destOrd="0" presId="urn:microsoft.com/office/officeart/2009/3/layout/HorizontalOrganizationChart"/>
    <dgm:cxn modelId="{C5E10004-2C3B-4C22-907A-3C30422EC417}" type="presParOf" srcId="{6BCA1CD9-6188-41B7-B18E-D003CB53564C}" destId="{CC17D2A9-7304-4A6F-8F24-B9E1AD3FBF6C}" srcOrd="0" destOrd="0" presId="urn:microsoft.com/office/officeart/2009/3/layout/HorizontalOrganizationChart"/>
    <dgm:cxn modelId="{75F64528-906D-4330-A2D6-56A7CD2EAFE4}" type="presParOf" srcId="{6BCA1CD9-6188-41B7-B18E-D003CB53564C}" destId="{D8061F00-B92E-42FC-9139-3646B72E9BEB}" srcOrd="1" destOrd="0" presId="urn:microsoft.com/office/officeart/2009/3/layout/HorizontalOrganizationChart"/>
    <dgm:cxn modelId="{6706D161-6C7E-477C-B4E7-A31F39315A39}" type="presParOf" srcId="{BF4DB98D-794F-48E5-BE95-3409ECE1EFFC}" destId="{E907A40F-A48A-4757-A78E-A070B38D5EFF}" srcOrd="1" destOrd="0" presId="urn:microsoft.com/office/officeart/2009/3/layout/HorizontalOrganizationChart"/>
    <dgm:cxn modelId="{62A76DDA-A652-4314-B15B-49259916DE59}" type="presParOf" srcId="{BF4DB98D-794F-48E5-BE95-3409ECE1EFFC}" destId="{53C937EE-CDBF-4482-BBCE-9E9F1D18F618}" srcOrd="2" destOrd="0" presId="urn:microsoft.com/office/officeart/2009/3/layout/HorizontalOrganizationChart"/>
    <dgm:cxn modelId="{6577649B-F07F-4CAB-AD6A-B4E6B910E4AA}" type="presParOf" srcId="{2DFAEFC3-029E-45A4-8CCA-0F7728D2301A}" destId="{E9C97BE0-F824-4496-81BF-2A59EFDC03A4}" srcOrd="2" destOrd="0" presId="urn:microsoft.com/office/officeart/2009/3/layout/HorizontalOrganizationChart"/>
    <dgm:cxn modelId="{1A9B9EAE-75CD-431F-99BC-84789583CECF}" type="presParOf" srcId="{1D738C6A-BDEC-4756-9634-F80735252F56}" destId="{C2333633-11C6-4791-89D9-5C8EF7B3B1D8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BF90C91-8A6B-454D-9FB4-602CA41192C6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EFE80FD-E622-44F6-BEB6-B79BC6F05AEF}">
      <dgm:prSet phldrT="[文本]"/>
      <dgm:spPr/>
      <dgm:t>
        <a:bodyPr/>
        <a:lstStyle/>
        <a:p>
          <a:r>
            <a:rPr lang="en-US" altLang="zh-CN" dirty="0">
              <a:solidFill>
                <a:schemeClr val="tx1"/>
              </a:solidFill>
            </a:rPr>
            <a:t>scoreboard</a:t>
          </a:r>
          <a:endParaRPr lang="zh-CN" altLang="en-US" dirty="0">
            <a:solidFill>
              <a:schemeClr val="tx1"/>
            </a:solidFill>
          </a:endParaRPr>
        </a:p>
      </dgm:t>
    </dgm:pt>
    <dgm:pt modelId="{C3CB3D1E-A3CD-46C4-B82E-EDAE5B24B430}" type="parTrans" cxnId="{4C96AD41-EAE7-40E4-8848-13B9590D9423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33D9318B-474F-4ADF-88A6-0CCD4F54CA0D}" type="sibTrans" cxnId="{4C96AD41-EAE7-40E4-8848-13B9590D9423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397BA8B5-8077-448C-9E0A-BB447F35DEF8}">
      <dgm:prSet phldrT="[文本]"/>
      <dgm:spPr/>
      <dgm:t>
        <a:bodyPr/>
        <a:lstStyle/>
        <a:p>
          <a:r>
            <a:rPr lang="en-US" altLang="zh-CN" dirty="0" err="1">
              <a:solidFill>
                <a:schemeClr val="tx1"/>
              </a:solidFill>
            </a:rPr>
            <a:t>objectivces</a:t>
          </a:r>
          <a:endParaRPr lang="zh-CN" altLang="en-US" dirty="0">
            <a:solidFill>
              <a:schemeClr val="tx1"/>
            </a:solidFill>
          </a:endParaRPr>
        </a:p>
      </dgm:t>
    </dgm:pt>
    <dgm:pt modelId="{74421254-0A7E-4DCA-8739-33C8B3C8C968}" type="parTrans" cxnId="{24AD8341-2000-44E5-A9DD-939764AC00A5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49423A00-5D88-4A4F-A7C2-EAE2B02C3168}" type="sibTrans" cxnId="{24AD8341-2000-44E5-A9DD-939764AC00A5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B1A12BB6-64C5-4B37-AAC1-463404565BD9}">
      <dgm:prSet phldrT="[文本]"/>
      <dgm:spPr/>
      <dgm:t>
        <a:bodyPr/>
        <a:lstStyle/>
        <a:p>
          <a:r>
            <a:rPr lang="en-US" altLang="zh-CN" dirty="0">
              <a:solidFill>
                <a:schemeClr val="tx1"/>
              </a:solidFill>
            </a:rPr>
            <a:t>players</a:t>
          </a:r>
          <a:endParaRPr lang="zh-CN" altLang="en-US" dirty="0">
            <a:solidFill>
              <a:schemeClr val="tx1"/>
            </a:solidFill>
          </a:endParaRPr>
        </a:p>
      </dgm:t>
    </dgm:pt>
    <dgm:pt modelId="{A744A504-663B-4056-B39B-D76E7EB2E44D}" type="parTrans" cxnId="{E4C2C323-42CE-4344-A780-501CE06C93C1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B3D371A8-AB53-4CBD-B755-F516C50B74B0}" type="sibTrans" cxnId="{E4C2C323-42CE-4344-A780-501CE06C93C1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11F762AB-61D0-424E-BF4C-1103F9608BE6}">
      <dgm:prSet/>
      <dgm:spPr/>
      <dgm:t>
        <a:bodyPr/>
        <a:lstStyle/>
        <a:p>
          <a:r>
            <a:rPr lang="en-US" altLang="zh-CN" dirty="0">
              <a:solidFill>
                <a:schemeClr val="tx1"/>
              </a:solidFill>
              <a:highlight>
                <a:srgbClr val="FFFF00"/>
              </a:highlight>
            </a:rPr>
            <a:t>Add</a:t>
          </a:r>
          <a:r>
            <a:rPr lang="en-US" altLang="zh-CN" dirty="0">
              <a:solidFill>
                <a:schemeClr val="tx1"/>
              </a:solidFill>
            </a:rPr>
            <a:t>/remove</a:t>
          </a:r>
          <a:endParaRPr lang="zh-CN" altLang="en-US" dirty="0">
            <a:solidFill>
              <a:schemeClr val="tx1"/>
            </a:solidFill>
          </a:endParaRPr>
        </a:p>
      </dgm:t>
    </dgm:pt>
    <dgm:pt modelId="{B4624DB6-B874-4F3E-A352-E27271FFF12D}" type="parTrans" cxnId="{612CE06F-DECC-4ECC-A66A-531E256E93C0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23391645-436B-4E74-97A6-11CE2BDAB2C5}" type="sibTrans" cxnId="{612CE06F-DECC-4ECC-A66A-531E256E93C0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E9C16C5C-D0D3-40E7-B4CD-3FB49D2BB836}">
      <dgm:prSet/>
      <dgm:spPr/>
      <dgm:t>
        <a:bodyPr/>
        <a:lstStyle/>
        <a:p>
          <a:r>
            <a:rPr lang="en-US" altLang="zh-CN" dirty="0">
              <a:solidFill>
                <a:schemeClr val="tx1"/>
              </a:solidFill>
            </a:rPr>
            <a:t>list</a:t>
          </a:r>
          <a:endParaRPr lang="zh-CN" altLang="en-US" dirty="0">
            <a:solidFill>
              <a:schemeClr val="tx1"/>
            </a:solidFill>
          </a:endParaRPr>
        </a:p>
      </dgm:t>
    </dgm:pt>
    <dgm:pt modelId="{A148762D-6B04-4E49-8A59-5ADFEBB021C1}" type="parTrans" cxnId="{EB3A9AB8-01F7-4FCD-8842-7152246FD53A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6907A19F-CCC8-4372-BD8F-E01C80B5C18F}" type="sibTrans" cxnId="{EB3A9AB8-01F7-4FCD-8842-7152246FD53A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37119783-074B-4946-B850-DAE81BAAFC37}">
      <dgm:prSet/>
      <dgm:spPr/>
      <dgm:t>
        <a:bodyPr/>
        <a:lstStyle/>
        <a:p>
          <a:r>
            <a:rPr lang="en-US" altLang="zh-CN" dirty="0">
              <a:solidFill>
                <a:schemeClr val="tx1"/>
              </a:solidFill>
              <a:highlight>
                <a:srgbClr val="FFFF00"/>
              </a:highlight>
            </a:rPr>
            <a:t>modify*</a:t>
          </a:r>
          <a:endParaRPr lang="zh-CN" altLang="en-US" dirty="0">
            <a:solidFill>
              <a:schemeClr val="tx1"/>
            </a:solidFill>
            <a:highlight>
              <a:srgbClr val="FFFF00"/>
            </a:highlight>
          </a:endParaRPr>
        </a:p>
      </dgm:t>
    </dgm:pt>
    <dgm:pt modelId="{1D8B5802-D18A-4241-A3A8-DDA3CE2179EF}" type="parTrans" cxnId="{AF504A1A-9A1A-49E1-966C-648AEDD51CB8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0E9BA8CF-2E85-4F70-B398-899043E3AB45}" type="sibTrans" cxnId="{AF504A1A-9A1A-49E1-966C-648AEDD51CB8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F3D7F8FD-31CD-4FCC-B9FA-90668D533258}">
      <dgm:prSet/>
      <dgm:spPr/>
      <dgm:t>
        <a:bodyPr/>
        <a:lstStyle/>
        <a:p>
          <a:r>
            <a:rPr lang="en-US" altLang="zh-CN" dirty="0" err="1">
              <a:solidFill>
                <a:schemeClr val="tx1"/>
              </a:solidFill>
            </a:rPr>
            <a:t>setdisplay</a:t>
          </a:r>
          <a:endParaRPr lang="zh-CN" altLang="en-US" dirty="0">
            <a:solidFill>
              <a:schemeClr val="tx1"/>
            </a:solidFill>
          </a:endParaRPr>
        </a:p>
      </dgm:t>
    </dgm:pt>
    <dgm:pt modelId="{CE3FB9FA-09A5-45BD-A7BD-353B4810E6F1}" type="parTrans" cxnId="{8011BA7D-9A22-4325-86F6-7EABEC774983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6A0D2827-E559-41E8-9558-F3001DE22AAD}" type="sibTrans" cxnId="{8011BA7D-9A22-4325-86F6-7EABEC774983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29B93D2A-6A56-457C-8A52-7F79B6C15225}">
      <dgm:prSet/>
      <dgm:spPr/>
      <dgm:t>
        <a:bodyPr/>
        <a:lstStyle/>
        <a:p>
          <a:r>
            <a:rPr lang="en-US" altLang="zh-CN" dirty="0">
              <a:solidFill>
                <a:schemeClr val="tx1"/>
              </a:solidFill>
            </a:rPr>
            <a:t>Add/set/remove/reset/random**</a:t>
          </a:r>
        </a:p>
      </dgm:t>
    </dgm:pt>
    <dgm:pt modelId="{E1AFD646-C071-44C1-AA39-244C3BC1657F}" type="parTrans" cxnId="{A672E034-E06F-46AF-BEC8-F5148663626F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C94A5598-0EC1-4F66-B01C-1F06417CD915}" type="sibTrans" cxnId="{A672E034-E06F-46AF-BEC8-F5148663626F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38870ACA-D394-4C65-84E6-4E55039EFCB5}">
      <dgm:prSet/>
      <dgm:spPr/>
      <dgm:t>
        <a:bodyPr/>
        <a:lstStyle/>
        <a:p>
          <a:r>
            <a:rPr lang="en-US" altLang="zh-CN" dirty="0">
              <a:solidFill>
                <a:schemeClr val="tx1"/>
              </a:solidFill>
            </a:rPr>
            <a:t>list</a:t>
          </a:r>
          <a:endParaRPr lang="zh-CN" altLang="en-US" dirty="0">
            <a:solidFill>
              <a:schemeClr val="tx1"/>
            </a:solidFill>
          </a:endParaRPr>
        </a:p>
      </dgm:t>
    </dgm:pt>
    <dgm:pt modelId="{47A966E5-E68C-4ABE-93FC-D0A0DEFE0019}" type="parTrans" cxnId="{94AFB17C-DD96-4D53-807C-68D1DF5C6C6A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4A2AA1BC-CBFB-4C1D-A903-4E63013EBB46}" type="sibTrans" cxnId="{94AFB17C-DD96-4D53-807C-68D1DF5C6C6A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0904DC75-43EE-4208-8BC4-CBF4121E5FB4}">
      <dgm:prSet/>
      <dgm:spPr/>
      <dgm:t>
        <a:bodyPr/>
        <a:lstStyle/>
        <a:p>
          <a:r>
            <a:rPr lang="en-US" altLang="zh-CN" dirty="0">
              <a:solidFill>
                <a:schemeClr val="tx1"/>
              </a:solidFill>
            </a:rPr>
            <a:t>operation</a:t>
          </a:r>
          <a:endParaRPr lang="zh-CN" altLang="en-US" dirty="0">
            <a:solidFill>
              <a:schemeClr val="tx1"/>
            </a:solidFill>
          </a:endParaRPr>
        </a:p>
      </dgm:t>
    </dgm:pt>
    <dgm:pt modelId="{D8D5790E-9E3E-496E-8304-BA273BBF6E43}" type="parTrans" cxnId="{EDBD53A5-E3A9-4F09-987A-03DE0E1DB4F2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6298C170-1AFF-4FD2-B8CD-E90ACD687246}" type="sibTrans" cxnId="{EDBD53A5-E3A9-4F09-987A-03DE0E1DB4F2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FBEF5A71-74B1-453E-BB3D-AADAAD869813}">
      <dgm:prSet/>
      <dgm:spPr/>
      <dgm:t>
        <a:bodyPr/>
        <a:lstStyle/>
        <a:p>
          <a:r>
            <a:rPr lang="en-US" altLang="zh-CN" dirty="0">
              <a:solidFill>
                <a:schemeClr val="tx1"/>
              </a:solidFill>
            </a:rPr>
            <a:t>test**</a:t>
          </a:r>
          <a:endParaRPr lang="zh-CN" altLang="en-US" dirty="0">
            <a:solidFill>
              <a:schemeClr val="tx1"/>
            </a:solidFill>
          </a:endParaRPr>
        </a:p>
      </dgm:t>
    </dgm:pt>
    <dgm:pt modelId="{FD7428BB-1167-48A5-AF91-38894FB9E2A5}" type="parTrans" cxnId="{8949837F-EFBC-4CC3-9110-F30A6557AD04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DA63C9D0-ACAB-4144-B622-CCC2683B72CE}" type="sibTrans" cxnId="{8949837F-EFBC-4CC3-9110-F30A6557AD04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C721C69D-580D-4677-B255-9735C8F00A3E}">
      <dgm:prSet/>
      <dgm:spPr/>
      <dgm:t>
        <a:bodyPr/>
        <a:lstStyle/>
        <a:p>
          <a:r>
            <a:rPr lang="en-US" altLang="zh-CN" dirty="0">
              <a:solidFill>
                <a:schemeClr val="tx1"/>
              </a:solidFill>
              <a:highlight>
                <a:srgbClr val="FFFF00"/>
              </a:highlight>
            </a:rPr>
            <a:t>Get*</a:t>
          </a:r>
          <a:endParaRPr lang="zh-CN" altLang="en-US" dirty="0">
            <a:solidFill>
              <a:schemeClr val="tx1"/>
            </a:solidFill>
            <a:highlight>
              <a:srgbClr val="FFFF00"/>
            </a:highlight>
          </a:endParaRPr>
        </a:p>
      </dgm:t>
    </dgm:pt>
    <dgm:pt modelId="{1F66532A-DA1D-4881-A444-006B8FAF06F0}" type="parTrans" cxnId="{517CA863-23DE-4F72-869B-E86512D1CF3D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0C3D2A5E-00CB-4275-B598-F498020D4118}" type="sibTrans" cxnId="{517CA863-23DE-4F72-869B-E86512D1CF3D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82AA990E-23AE-46E3-9277-137AB9891D4C}">
      <dgm:prSet/>
      <dgm:spPr/>
      <dgm:t>
        <a:bodyPr/>
        <a:lstStyle/>
        <a:p>
          <a:r>
            <a:rPr lang="en-US" altLang="zh-CN" dirty="0">
              <a:solidFill>
                <a:schemeClr val="tx1"/>
              </a:solidFill>
            </a:rPr>
            <a:t>Enable*</a:t>
          </a:r>
          <a:endParaRPr lang="zh-CN" altLang="en-US" dirty="0">
            <a:solidFill>
              <a:schemeClr val="tx1"/>
            </a:solidFill>
          </a:endParaRPr>
        </a:p>
      </dgm:t>
    </dgm:pt>
    <dgm:pt modelId="{F07C5469-E7B2-443F-963E-9C982892F09D}" type="parTrans" cxnId="{3D13563C-AFB4-4FDE-83E4-FAD4BB09C5C1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F123801C-0B90-4E1C-9612-84C1BDE19A04}" type="sibTrans" cxnId="{3D13563C-AFB4-4FDE-83E4-FAD4BB09C5C1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84F7C5E9-466C-4785-83AA-85FA5CCCC396}" type="pres">
      <dgm:prSet presAssocID="{4BF90C91-8A6B-454D-9FB4-602CA41192C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1D738C6A-BDEC-4756-9634-F80735252F56}" type="pres">
      <dgm:prSet presAssocID="{0EFE80FD-E622-44F6-BEB6-B79BC6F05AEF}" presName="hierRoot1" presStyleCnt="0">
        <dgm:presLayoutVars>
          <dgm:hierBranch val="init"/>
        </dgm:presLayoutVars>
      </dgm:prSet>
      <dgm:spPr/>
    </dgm:pt>
    <dgm:pt modelId="{DDE7B4E7-CBAC-4BEF-893E-32A5FB42DB69}" type="pres">
      <dgm:prSet presAssocID="{0EFE80FD-E622-44F6-BEB6-B79BC6F05AEF}" presName="rootComposite1" presStyleCnt="0"/>
      <dgm:spPr/>
    </dgm:pt>
    <dgm:pt modelId="{0EC1B35D-224F-496C-906C-66C8F10DE98C}" type="pres">
      <dgm:prSet presAssocID="{0EFE80FD-E622-44F6-BEB6-B79BC6F05AEF}" presName="rootText1" presStyleLbl="node0" presStyleIdx="0" presStyleCnt="1">
        <dgm:presLayoutVars>
          <dgm:chPref val="3"/>
        </dgm:presLayoutVars>
      </dgm:prSet>
      <dgm:spPr/>
    </dgm:pt>
    <dgm:pt modelId="{033EC465-D0E7-4584-95A9-A69AB017B530}" type="pres">
      <dgm:prSet presAssocID="{0EFE80FD-E622-44F6-BEB6-B79BC6F05AEF}" presName="rootConnector1" presStyleLbl="node1" presStyleIdx="0" presStyleCnt="0"/>
      <dgm:spPr/>
    </dgm:pt>
    <dgm:pt modelId="{6B287865-AE14-49D6-8AA0-284B47E0B5CA}" type="pres">
      <dgm:prSet presAssocID="{0EFE80FD-E622-44F6-BEB6-B79BC6F05AEF}" presName="hierChild2" presStyleCnt="0"/>
      <dgm:spPr/>
    </dgm:pt>
    <dgm:pt modelId="{73BF6AE2-D182-48F8-AB92-8E8B33044598}" type="pres">
      <dgm:prSet presAssocID="{74421254-0A7E-4DCA-8739-33C8B3C8C968}" presName="Name64" presStyleLbl="parChTrans1D2" presStyleIdx="0" presStyleCnt="2"/>
      <dgm:spPr/>
    </dgm:pt>
    <dgm:pt modelId="{C316FA31-1966-4E45-AA4D-039F778972C9}" type="pres">
      <dgm:prSet presAssocID="{397BA8B5-8077-448C-9E0A-BB447F35DEF8}" presName="hierRoot2" presStyleCnt="0">
        <dgm:presLayoutVars>
          <dgm:hierBranch val="init"/>
        </dgm:presLayoutVars>
      </dgm:prSet>
      <dgm:spPr/>
    </dgm:pt>
    <dgm:pt modelId="{23657EEB-C4C7-4DEB-AE2F-B993329BF799}" type="pres">
      <dgm:prSet presAssocID="{397BA8B5-8077-448C-9E0A-BB447F35DEF8}" presName="rootComposite" presStyleCnt="0"/>
      <dgm:spPr/>
    </dgm:pt>
    <dgm:pt modelId="{CF961833-99A2-4DA3-A759-64E8C77E3CFB}" type="pres">
      <dgm:prSet presAssocID="{397BA8B5-8077-448C-9E0A-BB447F35DEF8}" presName="rootText" presStyleLbl="node2" presStyleIdx="0" presStyleCnt="2">
        <dgm:presLayoutVars>
          <dgm:chPref val="3"/>
        </dgm:presLayoutVars>
      </dgm:prSet>
      <dgm:spPr/>
    </dgm:pt>
    <dgm:pt modelId="{4EEC81E3-5B3D-4B52-9FBF-C755C340ADA7}" type="pres">
      <dgm:prSet presAssocID="{397BA8B5-8077-448C-9E0A-BB447F35DEF8}" presName="rootConnector" presStyleLbl="node2" presStyleIdx="0" presStyleCnt="2"/>
      <dgm:spPr/>
    </dgm:pt>
    <dgm:pt modelId="{036F7D60-173B-4938-90AA-9A0BD9945F29}" type="pres">
      <dgm:prSet presAssocID="{397BA8B5-8077-448C-9E0A-BB447F35DEF8}" presName="hierChild4" presStyleCnt="0"/>
      <dgm:spPr/>
    </dgm:pt>
    <dgm:pt modelId="{4EDDAC3D-AC93-433E-A0EE-4DAE2044DA8F}" type="pres">
      <dgm:prSet presAssocID="{B4624DB6-B874-4F3E-A352-E27271FFF12D}" presName="Name64" presStyleLbl="parChTrans1D3" presStyleIdx="0" presStyleCnt="10"/>
      <dgm:spPr/>
    </dgm:pt>
    <dgm:pt modelId="{254686EB-A201-48E0-9DAF-82DC9098936F}" type="pres">
      <dgm:prSet presAssocID="{11F762AB-61D0-424E-BF4C-1103F9608BE6}" presName="hierRoot2" presStyleCnt="0">
        <dgm:presLayoutVars>
          <dgm:hierBranch val="init"/>
        </dgm:presLayoutVars>
      </dgm:prSet>
      <dgm:spPr/>
    </dgm:pt>
    <dgm:pt modelId="{EF32431B-775C-4EEC-9F70-5A3C0E5A311F}" type="pres">
      <dgm:prSet presAssocID="{11F762AB-61D0-424E-BF4C-1103F9608BE6}" presName="rootComposite" presStyleCnt="0"/>
      <dgm:spPr/>
    </dgm:pt>
    <dgm:pt modelId="{CAE1770C-88D2-4E48-BED0-E0C86B0EC312}" type="pres">
      <dgm:prSet presAssocID="{11F762AB-61D0-424E-BF4C-1103F9608BE6}" presName="rootText" presStyleLbl="node3" presStyleIdx="0" presStyleCnt="10">
        <dgm:presLayoutVars>
          <dgm:chPref val="3"/>
        </dgm:presLayoutVars>
      </dgm:prSet>
      <dgm:spPr/>
    </dgm:pt>
    <dgm:pt modelId="{EEBF83EC-BF23-485A-8E76-DD22FF249860}" type="pres">
      <dgm:prSet presAssocID="{11F762AB-61D0-424E-BF4C-1103F9608BE6}" presName="rootConnector" presStyleLbl="node3" presStyleIdx="0" presStyleCnt="10"/>
      <dgm:spPr/>
    </dgm:pt>
    <dgm:pt modelId="{DFD3DE3F-2414-4B3F-A844-9E1B552AFC80}" type="pres">
      <dgm:prSet presAssocID="{11F762AB-61D0-424E-BF4C-1103F9608BE6}" presName="hierChild4" presStyleCnt="0"/>
      <dgm:spPr/>
    </dgm:pt>
    <dgm:pt modelId="{4C9F0ABD-DFDF-4439-8F41-FA300C9FE577}" type="pres">
      <dgm:prSet presAssocID="{11F762AB-61D0-424E-BF4C-1103F9608BE6}" presName="hierChild5" presStyleCnt="0"/>
      <dgm:spPr/>
    </dgm:pt>
    <dgm:pt modelId="{963EDB72-1D6F-4336-857C-32A8BEC16BCE}" type="pres">
      <dgm:prSet presAssocID="{A148762D-6B04-4E49-8A59-5ADFEBB021C1}" presName="Name64" presStyleLbl="parChTrans1D3" presStyleIdx="1" presStyleCnt="10"/>
      <dgm:spPr/>
    </dgm:pt>
    <dgm:pt modelId="{5625ACEA-EA8A-4664-9766-45F4FE6EBD25}" type="pres">
      <dgm:prSet presAssocID="{E9C16C5C-D0D3-40E7-B4CD-3FB49D2BB836}" presName="hierRoot2" presStyleCnt="0">
        <dgm:presLayoutVars>
          <dgm:hierBranch val="init"/>
        </dgm:presLayoutVars>
      </dgm:prSet>
      <dgm:spPr/>
    </dgm:pt>
    <dgm:pt modelId="{876F7E42-B649-403B-B489-B50ADED50433}" type="pres">
      <dgm:prSet presAssocID="{E9C16C5C-D0D3-40E7-B4CD-3FB49D2BB836}" presName="rootComposite" presStyleCnt="0"/>
      <dgm:spPr/>
    </dgm:pt>
    <dgm:pt modelId="{0A999C58-BDFA-4A53-91AB-49A7FA5116BA}" type="pres">
      <dgm:prSet presAssocID="{E9C16C5C-D0D3-40E7-B4CD-3FB49D2BB836}" presName="rootText" presStyleLbl="node3" presStyleIdx="1" presStyleCnt="10">
        <dgm:presLayoutVars>
          <dgm:chPref val="3"/>
        </dgm:presLayoutVars>
      </dgm:prSet>
      <dgm:spPr/>
    </dgm:pt>
    <dgm:pt modelId="{911E3823-E086-4FCD-8915-E269CFF64E49}" type="pres">
      <dgm:prSet presAssocID="{E9C16C5C-D0D3-40E7-B4CD-3FB49D2BB836}" presName="rootConnector" presStyleLbl="node3" presStyleIdx="1" presStyleCnt="10"/>
      <dgm:spPr/>
    </dgm:pt>
    <dgm:pt modelId="{CC30B7B1-5068-48F8-8A9E-FF909F8CC7D3}" type="pres">
      <dgm:prSet presAssocID="{E9C16C5C-D0D3-40E7-B4CD-3FB49D2BB836}" presName="hierChild4" presStyleCnt="0"/>
      <dgm:spPr/>
    </dgm:pt>
    <dgm:pt modelId="{941452E5-919D-424E-B8DE-1B8F3C488ECF}" type="pres">
      <dgm:prSet presAssocID="{E9C16C5C-D0D3-40E7-B4CD-3FB49D2BB836}" presName="hierChild5" presStyleCnt="0"/>
      <dgm:spPr/>
    </dgm:pt>
    <dgm:pt modelId="{0911512F-9F90-4129-B096-F651A49261B2}" type="pres">
      <dgm:prSet presAssocID="{1D8B5802-D18A-4241-A3A8-DDA3CE2179EF}" presName="Name64" presStyleLbl="parChTrans1D3" presStyleIdx="2" presStyleCnt="10"/>
      <dgm:spPr/>
    </dgm:pt>
    <dgm:pt modelId="{EED23B08-06E0-4AA2-BF6B-BFDA87587C0D}" type="pres">
      <dgm:prSet presAssocID="{37119783-074B-4946-B850-DAE81BAAFC37}" presName="hierRoot2" presStyleCnt="0">
        <dgm:presLayoutVars>
          <dgm:hierBranch val="init"/>
        </dgm:presLayoutVars>
      </dgm:prSet>
      <dgm:spPr/>
    </dgm:pt>
    <dgm:pt modelId="{FC26EDAF-615A-41F0-98D6-3A40566B617A}" type="pres">
      <dgm:prSet presAssocID="{37119783-074B-4946-B850-DAE81BAAFC37}" presName="rootComposite" presStyleCnt="0"/>
      <dgm:spPr/>
    </dgm:pt>
    <dgm:pt modelId="{D744828C-030B-401D-882C-F5104AC556FA}" type="pres">
      <dgm:prSet presAssocID="{37119783-074B-4946-B850-DAE81BAAFC37}" presName="rootText" presStyleLbl="node3" presStyleIdx="2" presStyleCnt="10">
        <dgm:presLayoutVars>
          <dgm:chPref val="3"/>
        </dgm:presLayoutVars>
      </dgm:prSet>
      <dgm:spPr/>
    </dgm:pt>
    <dgm:pt modelId="{5A28284C-4A6A-422D-8A38-672CC069FE3E}" type="pres">
      <dgm:prSet presAssocID="{37119783-074B-4946-B850-DAE81BAAFC37}" presName="rootConnector" presStyleLbl="node3" presStyleIdx="2" presStyleCnt="10"/>
      <dgm:spPr/>
    </dgm:pt>
    <dgm:pt modelId="{8C25CBEC-0B02-435E-87E2-522FD5D1E938}" type="pres">
      <dgm:prSet presAssocID="{37119783-074B-4946-B850-DAE81BAAFC37}" presName="hierChild4" presStyleCnt="0"/>
      <dgm:spPr/>
    </dgm:pt>
    <dgm:pt modelId="{F6E22A62-41DD-4241-8247-1CCA457A15B6}" type="pres">
      <dgm:prSet presAssocID="{37119783-074B-4946-B850-DAE81BAAFC37}" presName="hierChild5" presStyleCnt="0"/>
      <dgm:spPr/>
    </dgm:pt>
    <dgm:pt modelId="{50A620AA-9FE1-45A9-A2AC-1C987D97230A}" type="pres">
      <dgm:prSet presAssocID="{CE3FB9FA-09A5-45BD-A7BD-353B4810E6F1}" presName="Name64" presStyleLbl="parChTrans1D3" presStyleIdx="3" presStyleCnt="10"/>
      <dgm:spPr/>
    </dgm:pt>
    <dgm:pt modelId="{BD3E920C-9460-4DE2-820E-B7977D1BC3F6}" type="pres">
      <dgm:prSet presAssocID="{F3D7F8FD-31CD-4FCC-B9FA-90668D533258}" presName="hierRoot2" presStyleCnt="0">
        <dgm:presLayoutVars>
          <dgm:hierBranch val="init"/>
        </dgm:presLayoutVars>
      </dgm:prSet>
      <dgm:spPr/>
    </dgm:pt>
    <dgm:pt modelId="{31E28504-215F-4635-A863-13BC09CAF66F}" type="pres">
      <dgm:prSet presAssocID="{F3D7F8FD-31CD-4FCC-B9FA-90668D533258}" presName="rootComposite" presStyleCnt="0"/>
      <dgm:spPr/>
    </dgm:pt>
    <dgm:pt modelId="{041D1B91-2852-4D4A-B18F-B9C92937DE41}" type="pres">
      <dgm:prSet presAssocID="{F3D7F8FD-31CD-4FCC-B9FA-90668D533258}" presName="rootText" presStyleLbl="node3" presStyleIdx="3" presStyleCnt="10">
        <dgm:presLayoutVars>
          <dgm:chPref val="3"/>
        </dgm:presLayoutVars>
      </dgm:prSet>
      <dgm:spPr/>
    </dgm:pt>
    <dgm:pt modelId="{5D1DB717-DA36-48EC-9FF6-D40E0CDAADCB}" type="pres">
      <dgm:prSet presAssocID="{F3D7F8FD-31CD-4FCC-B9FA-90668D533258}" presName="rootConnector" presStyleLbl="node3" presStyleIdx="3" presStyleCnt="10"/>
      <dgm:spPr/>
    </dgm:pt>
    <dgm:pt modelId="{8D2C2140-9750-4034-805F-0B74DAB0841B}" type="pres">
      <dgm:prSet presAssocID="{F3D7F8FD-31CD-4FCC-B9FA-90668D533258}" presName="hierChild4" presStyleCnt="0"/>
      <dgm:spPr/>
    </dgm:pt>
    <dgm:pt modelId="{7233E942-DA78-422F-AC1D-2B52159C4042}" type="pres">
      <dgm:prSet presAssocID="{F3D7F8FD-31CD-4FCC-B9FA-90668D533258}" presName="hierChild5" presStyleCnt="0"/>
      <dgm:spPr/>
    </dgm:pt>
    <dgm:pt modelId="{95B59D3F-45D0-41A5-8CD2-24F26EF1EE0E}" type="pres">
      <dgm:prSet presAssocID="{397BA8B5-8077-448C-9E0A-BB447F35DEF8}" presName="hierChild5" presStyleCnt="0"/>
      <dgm:spPr/>
    </dgm:pt>
    <dgm:pt modelId="{A53C585E-7CAD-4D26-ACC5-8A3292E0D710}" type="pres">
      <dgm:prSet presAssocID="{A744A504-663B-4056-B39B-D76E7EB2E44D}" presName="Name64" presStyleLbl="parChTrans1D2" presStyleIdx="1" presStyleCnt="2"/>
      <dgm:spPr/>
    </dgm:pt>
    <dgm:pt modelId="{2DFAEFC3-029E-45A4-8CCA-0F7728D2301A}" type="pres">
      <dgm:prSet presAssocID="{B1A12BB6-64C5-4B37-AAC1-463404565BD9}" presName="hierRoot2" presStyleCnt="0">
        <dgm:presLayoutVars>
          <dgm:hierBranch val="init"/>
        </dgm:presLayoutVars>
      </dgm:prSet>
      <dgm:spPr/>
    </dgm:pt>
    <dgm:pt modelId="{A980BB7C-C590-4804-B454-7B9FFAED5638}" type="pres">
      <dgm:prSet presAssocID="{B1A12BB6-64C5-4B37-AAC1-463404565BD9}" presName="rootComposite" presStyleCnt="0"/>
      <dgm:spPr/>
    </dgm:pt>
    <dgm:pt modelId="{D8E60AD7-B542-4B80-90DB-D500925A845B}" type="pres">
      <dgm:prSet presAssocID="{B1A12BB6-64C5-4B37-AAC1-463404565BD9}" presName="rootText" presStyleLbl="node2" presStyleIdx="1" presStyleCnt="2">
        <dgm:presLayoutVars>
          <dgm:chPref val="3"/>
        </dgm:presLayoutVars>
      </dgm:prSet>
      <dgm:spPr/>
    </dgm:pt>
    <dgm:pt modelId="{8E281077-C661-492C-AFF9-D4453C14E4FA}" type="pres">
      <dgm:prSet presAssocID="{B1A12BB6-64C5-4B37-AAC1-463404565BD9}" presName="rootConnector" presStyleLbl="node2" presStyleIdx="1" presStyleCnt="2"/>
      <dgm:spPr/>
    </dgm:pt>
    <dgm:pt modelId="{E996E921-B037-4C24-9C08-0DE654B6E2A6}" type="pres">
      <dgm:prSet presAssocID="{B1A12BB6-64C5-4B37-AAC1-463404565BD9}" presName="hierChild4" presStyleCnt="0"/>
      <dgm:spPr/>
    </dgm:pt>
    <dgm:pt modelId="{1E032BFB-B21E-42F3-96A2-910CAF0CECEC}" type="pres">
      <dgm:prSet presAssocID="{E1AFD646-C071-44C1-AA39-244C3BC1657F}" presName="Name64" presStyleLbl="parChTrans1D3" presStyleIdx="4" presStyleCnt="10"/>
      <dgm:spPr/>
    </dgm:pt>
    <dgm:pt modelId="{A656E574-7A93-4D08-8113-42591B53D12E}" type="pres">
      <dgm:prSet presAssocID="{29B93D2A-6A56-457C-8A52-7F79B6C15225}" presName="hierRoot2" presStyleCnt="0">
        <dgm:presLayoutVars>
          <dgm:hierBranch val="init"/>
        </dgm:presLayoutVars>
      </dgm:prSet>
      <dgm:spPr/>
    </dgm:pt>
    <dgm:pt modelId="{4417061C-ECCA-4C9C-BE58-D9A1211E3715}" type="pres">
      <dgm:prSet presAssocID="{29B93D2A-6A56-457C-8A52-7F79B6C15225}" presName="rootComposite" presStyleCnt="0"/>
      <dgm:spPr/>
    </dgm:pt>
    <dgm:pt modelId="{2C4FD344-19B6-4532-AD93-134F36A462EB}" type="pres">
      <dgm:prSet presAssocID="{29B93D2A-6A56-457C-8A52-7F79B6C15225}" presName="rootText" presStyleLbl="node3" presStyleIdx="4" presStyleCnt="10" custScaleX="256995">
        <dgm:presLayoutVars>
          <dgm:chPref val="3"/>
        </dgm:presLayoutVars>
      </dgm:prSet>
      <dgm:spPr/>
    </dgm:pt>
    <dgm:pt modelId="{4AFF8CD2-A28D-4CB9-9889-F6EDC18BA16B}" type="pres">
      <dgm:prSet presAssocID="{29B93D2A-6A56-457C-8A52-7F79B6C15225}" presName="rootConnector" presStyleLbl="node3" presStyleIdx="4" presStyleCnt="10"/>
      <dgm:spPr/>
    </dgm:pt>
    <dgm:pt modelId="{5A9FA671-4969-4852-886D-90A840E8B846}" type="pres">
      <dgm:prSet presAssocID="{29B93D2A-6A56-457C-8A52-7F79B6C15225}" presName="hierChild4" presStyleCnt="0"/>
      <dgm:spPr/>
    </dgm:pt>
    <dgm:pt modelId="{9ED7426A-23F0-4586-A10D-A88C11B7DCE7}" type="pres">
      <dgm:prSet presAssocID="{29B93D2A-6A56-457C-8A52-7F79B6C15225}" presName="hierChild5" presStyleCnt="0"/>
      <dgm:spPr/>
    </dgm:pt>
    <dgm:pt modelId="{E69498C2-1669-4A7A-B61C-3D4A75D05C24}" type="pres">
      <dgm:prSet presAssocID="{47A966E5-E68C-4ABE-93FC-D0A0DEFE0019}" presName="Name64" presStyleLbl="parChTrans1D3" presStyleIdx="5" presStyleCnt="10"/>
      <dgm:spPr/>
    </dgm:pt>
    <dgm:pt modelId="{BCCADF52-05D8-489D-935E-8DFC7A4D0FF3}" type="pres">
      <dgm:prSet presAssocID="{38870ACA-D394-4C65-84E6-4E55039EFCB5}" presName="hierRoot2" presStyleCnt="0">
        <dgm:presLayoutVars>
          <dgm:hierBranch val="init"/>
        </dgm:presLayoutVars>
      </dgm:prSet>
      <dgm:spPr/>
    </dgm:pt>
    <dgm:pt modelId="{25383383-7A5A-4B7B-94C3-A8AC78604421}" type="pres">
      <dgm:prSet presAssocID="{38870ACA-D394-4C65-84E6-4E55039EFCB5}" presName="rootComposite" presStyleCnt="0"/>
      <dgm:spPr/>
    </dgm:pt>
    <dgm:pt modelId="{C3CB5763-850D-4187-817F-DD0CC5665197}" type="pres">
      <dgm:prSet presAssocID="{38870ACA-D394-4C65-84E6-4E55039EFCB5}" presName="rootText" presStyleLbl="node3" presStyleIdx="5" presStyleCnt="10">
        <dgm:presLayoutVars>
          <dgm:chPref val="3"/>
        </dgm:presLayoutVars>
      </dgm:prSet>
      <dgm:spPr/>
    </dgm:pt>
    <dgm:pt modelId="{F9880E81-BDE8-4534-8B37-AD7C7B17B07F}" type="pres">
      <dgm:prSet presAssocID="{38870ACA-D394-4C65-84E6-4E55039EFCB5}" presName="rootConnector" presStyleLbl="node3" presStyleIdx="5" presStyleCnt="10"/>
      <dgm:spPr/>
    </dgm:pt>
    <dgm:pt modelId="{1A798AF3-E283-4863-A2F3-4E064602B32D}" type="pres">
      <dgm:prSet presAssocID="{38870ACA-D394-4C65-84E6-4E55039EFCB5}" presName="hierChild4" presStyleCnt="0"/>
      <dgm:spPr/>
    </dgm:pt>
    <dgm:pt modelId="{6D5C3D71-7E51-40C3-BB55-C31540BEEB62}" type="pres">
      <dgm:prSet presAssocID="{38870ACA-D394-4C65-84E6-4E55039EFCB5}" presName="hierChild5" presStyleCnt="0"/>
      <dgm:spPr/>
    </dgm:pt>
    <dgm:pt modelId="{D8D0C7BB-DF91-4A09-A3EF-613070EB60BA}" type="pres">
      <dgm:prSet presAssocID="{D8D5790E-9E3E-496E-8304-BA273BBF6E43}" presName="Name64" presStyleLbl="parChTrans1D3" presStyleIdx="6" presStyleCnt="10"/>
      <dgm:spPr/>
    </dgm:pt>
    <dgm:pt modelId="{DDF8194C-8E5D-4E38-9B7F-38F6B7E23516}" type="pres">
      <dgm:prSet presAssocID="{0904DC75-43EE-4208-8BC4-CBF4121E5FB4}" presName="hierRoot2" presStyleCnt="0">
        <dgm:presLayoutVars>
          <dgm:hierBranch val="init"/>
        </dgm:presLayoutVars>
      </dgm:prSet>
      <dgm:spPr/>
    </dgm:pt>
    <dgm:pt modelId="{53871852-C013-4804-8063-9ED836CECB62}" type="pres">
      <dgm:prSet presAssocID="{0904DC75-43EE-4208-8BC4-CBF4121E5FB4}" presName="rootComposite" presStyleCnt="0"/>
      <dgm:spPr/>
    </dgm:pt>
    <dgm:pt modelId="{45E1A412-3069-4738-B2BE-94D63610DA75}" type="pres">
      <dgm:prSet presAssocID="{0904DC75-43EE-4208-8BC4-CBF4121E5FB4}" presName="rootText" presStyleLbl="node3" presStyleIdx="6" presStyleCnt="10">
        <dgm:presLayoutVars>
          <dgm:chPref val="3"/>
        </dgm:presLayoutVars>
      </dgm:prSet>
      <dgm:spPr/>
    </dgm:pt>
    <dgm:pt modelId="{14C67786-8285-4CC8-9B40-E22F3C46DDAE}" type="pres">
      <dgm:prSet presAssocID="{0904DC75-43EE-4208-8BC4-CBF4121E5FB4}" presName="rootConnector" presStyleLbl="node3" presStyleIdx="6" presStyleCnt="10"/>
      <dgm:spPr/>
    </dgm:pt>
    <dgm:pt modelId="{C793AADD-ED7D-4247-BF52-F8AC205D204E}" type="pres">
      <dgm:prSet presAssocID="{0904DC75-43EE-4208-8BC4-CBF4121E5FB4}" presName="hierChild4" presStyleCnt="0"/>
      <dgm:spPr/>
    </dgm:pt>
    <dgm:pt modelId="{0A99B231-22C1-4D91-940C-6CAB22B76C33}" type="pres">
      <dgm:prSet presAssocID="{0904DC75-43EE-4208-8BC4-CBF4121E5FB4}" presName="hierChild5" presStyleCnt="0"/>
      <dgm:spPr/>
    </dgm:pt>
    <dgm:pt modelId="{C7B1A94E-1166-408F-B7BA-BB7B84B14724}" type="pres">
      <dgm:prSet presAssocID="{FD7428BB-1167-48A5-AF91-38894FB9E2A5}" presName="Name64" presStyleLbl="parChTrans1D3" presStyleIdx="7" presStyleCnt="10"/>
      <dgm:spPr/>
    </dgm:pt>
    <dgm:pt modelId="{ABEA4EA3-9913-4C5B-ADDD-956156D65355}" type="pres">
      <dgm:prSet presAssocID="{FBEF5A71-74B1-453E-BB3D-AADAAD869813}" presName="hierRoot2" presStyleCnt="0">
        <dgm:presLayoutVars>
          <dgm:hierBranch val="init"/>
        </dgm:presLayoutVars>
      </dgm:prSet>
      <dgm:spPr/>
    </dgm:pt>
    <dgm:pt modelId="{AEF6F803-DD7A-4EAA-8559-7C170F8ED622}" type="pres">
      <dgm:prSet presAssocID="{FBEF5A71-74B1-453E-BB3D-AADAAD869813}" presName="rootComposite" presStyleCnt="0"/>
      <dgm:spPr/>
    </dgm:pt>
    <dgm:pt modelId="{DD470EAC-10A5-46FE-B3A3-8E74B4BCBC59}" type="pres">
      <dgm:prSet presAssocID="{FBEF5A71-74B1-453E-BB3D-AADAAD869813}" presName="rootText" presStyleLbl="node3" presStyleIdx="7" presStyleCnt="10">
        <dgm:presLayoutVars>
          <dgm:chPref val="3"/>
        </dgm:presLayoutVars>
      </dgm:prSet>
      <dgm:spPr/>
    </dgm:pt>
    <dgm:pt modelId="{2C787FBF-568E-4F91-92AB-4D7B0C58AFB6}" type="pres">
      <dgm:prSet presAssocID="{FBEF5A71-74B1-453E-BB3D-AADAAD869813}" presName="rootConnector" presStyleLbl="node3" presStyleIdx="7" presStyleCnt="10"/>
      <dgm:spPr/>
    </dgm:pt>
    <dgm:pt modelId="{F8CE7C1F-2CC4-49CC-B3DF-52CF49856BF4}" type="pres">
      <dgm:prSet presAssocID="{FBEF5A71-74B1-453E-BB3D-AADAAD869813}" presName="hierChild4" presStyleCnt="0"/>
      <dgm:spPr/>
    </dgm:pt>
    <dgm:pt modelId="{9847575B-FD0F-4F17-8A94-EB32CD59CBD2}" type="pres">
      <dgm:prSet presAssocID="{FBEF5A71-74B1-453E-BB3D-AADAAD869813}" presName="hierChild5" presStyleCnt="0"/>
      <dgm:spPr/>
    </dgm:pt>
    <dgm:pt modelId="{247417BD-2727-47D8-AAF9-1B1F1B91A633}" type="pres">
      <dgm:prSet presAssocID="{1F66532A-DA1D-4881-A444-006B8FAF06F0}" presName="Name64" presStyleLbl="parChTrans1D3" presStyleIdx="8" presStyleCnt="10"/>
      <dgm:spPr/>
    </dgm:pt>
    <dgm:pt modelId="{35EC1C93-B1D0-4F39-BE7E-FE7E20D6633F}" type="pres">
      <dgm:prSet presAssocID="{C721C69D-580D-4677-B255-9735C8F00A3E}" presName="hierRoot2" presStyleCnt="0">
        <dgm:presLayoutVars>
          <dgm:hierBranch val="init"/>
        </dgm:presLayoutVars>
      </dgm:prSet>
      <dgm:spPr/>
    </dgm:pt>
    <dgm:pt modelId="{DF8B5A36-B80A-4F33-9433-E9FDF815C927}" type="pres">
      <dgm:prSet presAssocID="{C721C69D-580D-4677-B255-9735C8F00A3E}" presName="rootComposite" presStyleCnt="0"/>
      <dgm:spPr/>
    </dgm:pt>
    <dgm:pt modelId="{159D567A-3033-44E6-A96F-CD0CC2B89667}" type="pres">
      <dgm:prSet presAssocID="{C721C69D-580D-4677-B255-9735C8F00A3E}" presName="rootText" presStyleLbl="node3" presStyleIdx="8" presStyleCnt="10">
        <dgm:presLayoutVars>
          <dgm:chPref val="3"/>
        </dgm:presLayoutVars>
      </dgm:prSet>
      <dgm:spPr/>
    </dgm:pt>
    <dgm:pt modelId="{3EAEF4AE-7C3E-471B-A1FB-6FF70DF483AA}" type="pres">
      <dgm:prSet presAssocID="{C721C69D-580D-4677-B255-9735C8F00A3E}" presName="rootConnector" presStyleLbl="node3" presStyleIdx="8" presStyleCnt="10"/>
      <dgm:spPr/>
    </dgm:pt>
    <dgm:pt modelId="{C755177B-AC93-4FAB-BDAF-24B753EADFA3}" type="pres">
      <dgm:prSet presAssocID="{C721C69D-580D-4677-B255-9735C8F00A3E}" presName="hierChild4" presStyleCnt="0"/>
      <dgm:spPr/>
    </dgm:pt>
    <dgm:pt modelId="{EEB1D94A-F062-41E2-9C2E-E8204F807920}" type="pres">
      <dgm:prSet presAssocID="{C721C69D-580D-4677-B255-9735C8F00A3E}" presName="hierChild5" presStyleCnt="0"/>
      <dgm:spPr/>
    </dgm:pt>
    <dgm:pt modelId="{769D3944-71BA-4042-9E63-CA8A91CE7CFA}" type="pres">
      <dgm:prSet presAssocID="{F07C5469-E7B2-443F-963E-9C982892F09D}" presName="Name64" presStyleLbl="parChTrans1D3" presStyleIdx="9" presStyleCnt="10"/>
      <dgm:spPr/>
    </dgm:pt>
    <dgm:pt modelId="{BF4DB98D-794F-48E5-BE95-3409ECE1EFFC}" type="pres">
      <dgm:prSet presAssocID="{82AA990E-23AE-46E3-9277-137AB9891D4C}" presName="hierRoot2" presStyleCnt="0">
        <dgm:presLayoutVars>
          <dgm:hierBranch val="init"/>
        </dgm:presLayoutVars>
      </dgm:prSet>
      <dgm:spPr/>
    </dgm:pt>
    <dgm:pt modelId="{6BCA1CD9-6188-41B7-B18E-D003CB53564C}" type="pres">
      <dgm:prSet presAssocID="{82AA990E-23AE-46E3-9277-137AB9891D4C}" presName="rootComposite" presStyleCnt="0"/>
      <dgm:spPr/>
    </dgm:pt>
    <dgm:pt modelId="{CC17D2A9-7304-4A6F-8F24-B9E1AD3FBF6C}" type="pres">
      <dgm:prSet presAssocID="{82AA990E-23AE-46E3-9277-137AB9891D4C}" presName="rootText" presStyleLbl="node3" presStyleIdx="9" presStyleCnt="10">
        <dgm:presLayoutVars>
          <dgm:chPref val="3"/>
        </dgm:presLayoutVars>
      </dgm:prSet>
      <dgm:spPr/>
    </dgm:pt>
    <dgm:pt modelId="{D8061F00-B92E-42FC-9139-3646B72E9BEB}" type="pres">
      <dgm:prSet presAssocID="{82AA990E-23AE-46E3-9277-137AB9891D4C}" presName="rootConnector" presStyleLbl="node3" presStyleIdx="9" presStyleCnt="10"/>
      <dgm:spPr/>
    </dgm:pt>
    <dgm:pt modelId="{E907A40F-A48A-4757-A78E-A070B38D5EFF}" type="pres">
      <dgm:prSet presAssocID="{82AA990E-23AE-46E3-9277-137AB9891D4C}" presName="hierChild4" presStyleCnt="0"/>
      <dgm:spPr/>
    </dgm:pt>
    <dgm:pt modelId="{53C937EE-CDBF-4482-BBCE-9E9F1D18F618}" type="pres">
      <dgm:prSet presAssocID="{82AA990E-23AE-46E3-9277-137AB9891D4C}" presName="hierChild5" presStyleCnt="0"/>
      <dgm:spPr/>
    </dgm:pt>
    <dgm:pt modelId="{E9C97BE0-F824-4496-81BF-2A59EFDC03A4}" type="pres">
      <dgm:prSet presAssocID="{B1A12BB6-64C5-4B37-AAC1-463404565BD9}" presName="hierChild5" presStyleCnt="0"/>
      <dgm:spPr/>
    </dgm:pt>
    <dgm:pt modelId="{C2333633-11C6-4791-89D9-5C8EF7B3B1D8}" type="pres">
      <dgm:prSet presAssocID="{0EFE80FD-E622-44F6-BEB6-B79BC6F05AEF}" presName="hierChild3" presStyleCnt="0"/>
      <dgm:spPr/>
    </dgm:pt>
  </dgm:ptLst>
  <dgm:cxnLst>
    <dgm:cxn modelId="{AC81E313-0887-429E-859E-6CE5AC0105F5}" type="presOf" srcId="{74421254-0A7E-4DCA-8739-33C8B3C8C968}" destId="{73BF6AE2-D182-48F8-AB92-8E8B33044598}" srcOrd="0" destOrd="0" presId="urn:microsoft.com/office/officeart/2009/3/layout/HorizontalOrganizationChart"/>
    <dgm:cxn modelId="{AF504A1A-9A1A-49E1-966C-648AEDD51CB8}" srcId="{397BA8B5-8077-448C-9E0A-BB447F35DEF8}" destId="{37119783-074B-4946-B850-DAE81BAAFC37}" srcOrd="2" destOrd="0" parTransId="{1D8B5802-D18A-4241-A3A8-DDA3CE2179EF}" sibTransId="{0E9BA8CF-2E85-4F70-B398-899043E3AB45}"/>
    <dgm:cxn modelId="{E4C2C323-42CE-4344-A780-501CE06C93C1}" srcId="{0EFE80FD-E622-44F6-BEB6-B79BC6F05AEF}" destId="{B1A12BB6-64C5-4B37-AAC1-463404565BD9}" srcOrd="1" destOrd="0" parTransId="{A744A504-663B-4056-B39B-D76E7EB2E44D}" sibTransId="{B3D371A8-AB53-4CBD-B755-F516C50B74B0}"/>
    <dgm:cxn modelId="{F7E91327-0095-48EF-8163-9FE5306B2466}" type="presOf" srcId="{47A966E5-E68C-4ABE-93FC-D0A0DEFE0019}" destId="{E69498C2-1669-4A7A-B61C-3D4A75D05C24}" srcOrd="0" destOrd="0" presId="urn:microsoft.com/office/officeart/2009/3/layout/HorizontalOrganizationChart"/>
    <dgm:cxn modelId="{9BC9592C-91A2-4530-86E1-494D1374AE51}" type="presOf" srcId="{A148762D-6B04-4E49-8A59-5ADFEBB021C1}" destId="{963EDB72-1D6F-4336-857C-32A8BEC16BCE}" srcOrd="0" destOrd="0" presId="urn:microsoft.com/office/officeart/2009/3/layout/HorizontalOrganizationChart"/>
    <dgm:cxn modelId="{5B2F652F-42FF-4ACB-BB30-8D419BC04C67}" type="presOf" srcId="{E9C16C5C-D0D3-40E7-B4CD-3FB49D2BB836}" destId="{911E3823-E086-4FCD-8915-E269CFF64E49}" srcOrd="1" destOrd="0" presId="urn:microsoft.com/office/officeart/2009/3/layout/HorizontalOrganizationChart"/>
    <dgm:cxn modelId="{A672E034-E06F-46AF-BEC8-F5148663626F}" srcId="{B1A12BB6-64C5-4B37-AAC1-463404565BD9}" destId="{29B93D2A-6A56-457C-8A52-7F79B6C15225}" srcOrd="0" destOrd="0" parTransId="{E1AFD646-C071-44C1-AA39-244C3BC1657F}" sibTransId="{C94A5598-0EC1-4F66-B01C-1F06417CD915}"/>
    <dgm:cxn modelId="{5F77E036-22B5-4CB9-BC68-B0873114DAB8}" type="presOf" srcId="{1D8B5802-D18A-4241-A3A8-DDA3CE2179EF}" destId="{0911512F-9F90-4129-B096-F651A49261B2}" srcOrd="0" destOrd="0" presId="urn:microsoft.com/office/officeart/2009/3/layout/HorizontalOrganizationChart"/>
    <dgm:cxn modelId="{BDCB4338-1D2F-4116-BEDD-DFA92E4E3B53}" type="presOf" srcId="{29B93D2A-6A56-457C-8A52-7F79B6C15225}" destId="{4AFF8CD2-A28D-4CB9-9889-F6EDC18BA16B}" srcOrd="1" destOrd="0" presId="urn:microsoft.com/office/officeart/2009/3/layout/HorizontalOrganizationChart"/>
    <dgm:cxn modelId="{2E019739-AD38-4EF0-991D-713C29E1C572}" type="presOf" srcId="{0EFE80FD-E622-44F6-BEB6-B79BC6F05AEF}" destId="{033EC465-D0E7-4584-95A9-A69AB017B530}" srcOrd="1" destOrd="0" presId="urn:microsoft.com/office/officeart/2009/3/layout/HorizontalOrganizationChart"/>
    <dgm:cxn modelId="{3D13563C-AFB4-4FDE-83E4-FAD4BB09C5C1}" srcId="{B1A12BB6-64C5-4B37-AAC1-463404565BD9}" destId="{82AA990E-23AE-46E3-9277-137AB9891D4C}" srcOrd="5" destOrd="0" parTransId="{F07C5469-E7B2-443F-963E-9C982892F09D}" sibTransId="{F123801C-0B90-4E1C-9612-84C1BDE19A04}"/>
    <dgm:cxn modelId="{0BB93060-6D51-4EFD-8611-C2438DBE59EE}" type="presOf" srcId="{E9C16C5C-D0D3-40E7-B4CD-3FB49D2BB836}" destId="{0A999C58-BDFA-4A53-91AB-49A7FA5116BA}" srcOrd="0" destOrd="0" presId="urn:microsoft.com/office/officeart/2009/3/layout/HorizontalOrganizationChart"/>
    <dgm:cxn modelId="{EB335B41-EDC6-4441-B735-D6366F709F92}" type="presOf" srcId="{FBEF5A71-74B1-453E-BB3D-AADAAD869813}" destId="{DD470EAC-10A5-46FE-B3A3-8E74B4BCBC59}" srcOrd="0" destOrd="0" presId="urn:microsoft.com/office/officeart/2009/3/layout/HorizontalOrganizationChart"/>
    <dgm:cxn modelId="{24AD8341-2000-44E5-A9DD-939764AC00A5}" srcId="{0EFE80FD-E622-44F6-BEB6-B79BC6F05AEF}" destId="{397BA8B5-8077-448C-9E0A-BB447F35DEF8}" srcOrd="0" destOrd="0" parTransId="{74421254-0A7E-4DCA-8739-33C8B3C8C968}" sibTransId="{49423A00-5D88-4A4F-A7C2-EAE2B02C3168}"/>
    <dgm:cxn modelId="{71AA9441-ADC0-4466-9ADF-F5B518B2FC41}" type="presOf" srcId="{38870ACA-D394-4C65-84E6-4E55039EFCB5}" destId="{C3CB5763-850D-4187-817F-DD0CC5665197}" srcOrd="0" destOrd="0" presId="urn:microsoft.com/office/officeart/2009/3/layout/HorizontalOrganizationChart"/>
    <dgm:cxn modelId="{4C96AD41-EAE7-40E4-8848-13B9590D9423}" srcId="{4BF90C91-8A6B-454D-9FB4-602CA41192C6}" destId="{0EFE80FD-E622-44F6-BEB6-B79BC6F05AEF}" srcOrd="0" destOrd="0" parTransId="{C3CB3D1E-A3CD-46C4-B82E-EDAE5B24B430}" sibTransId="{33D9318B-474F-4ADF-88A6-0CCD4F54CA0D}"/>
    <dgm:cxn modelId="{517CA863-23DE-4F72-869B-E86512D1CF3D}" srcId="{B1A12BB6-64C5-4B37-AAC1-463404565BD9}" destId="{C721C69D-580D-4677-B255-9735C8F00A3E}" srcOrd="4" destOrd="0" parTransId="{1F66532A-DA1D-4881-A444-006B8FAF06F0}" sibTransId="{0C3D2A5E-00CB-4275-B598-F498020D4118}"/>
    <dgm:cxn modelId="{F8E3BE4A-E3B5-4C4D-A0BD-D21167EFD7AD}" type="presOf" srcId="{0904DC75-43EE-4208-8BC4-CBF4121E5FB4}" destId="{45E1A412-3069-4738-B2BE-94D63610DA75}" srcOrd="0" destOrd="0" presId="urn:microsoft.com/office/officeart/2009/3/layout/HorizontalOrganizationChart"/>
    <dgm:cxn modelId="{EC76944B-8EC9-4B29-B807-2718D3EDE77A}" type="presOf" srcId="{CE3FB9FA-09A5-45BD-A7BD-353B4810E6F1}" destId="{50A620AA-9FE1-45A9-A2AC-1C987D97230A}" srcOrd="0" destOrd="0" presId="urn:microsoft.com/office/officeart/2009/3/layout/HorizontalOrganizationChart"/>
    <dgm:cxn modelId="{88CE9C4D-520F-4CBB-8BB6-7575F31D3241}" type="presOf" srcId="{29B93D2A-6A56-457C-8A52-7F79B6C15225}" destId="{2C4FD344-19B6-4532-AD93-134F36A462EB}" srcOrd="0" destOrd="0" presId="urn:microsoft.com/office/officeart/2009/3/layout/HorizontalOrganizationChart"/>
    <dgm:cxn modelId="{75404C6E-BFE6-4106-9256-C4C2A9E9C000}" type="presOf" srcId="{11F762AB-61D0-424E-BF4C-1103F9608BE6}" destId="{EEBF83EC-BF23-485A-8E76-DD22FF249860}" srcOrd="1" destOrd="0" presId="urn:microsoft.com/office/officeart/2009/3/layout/HorizontalOrganizationChart"/>
    <dgm:cxn modelId="{612CE06F-DECC-4ECC-A66A-531E256E93C0}" srcId="{397BA8B5-8077-448C-9E0A-BB447F35DEF8}" destId="{11F762AB-61D0-424E-BF4C-1103F9608BE6}" srcOrd="0" destOrd="0" parTransId="{B4624DB6-B874-4F3E-A352-E27271FFF12D}" sibTransId="{23391645-436B-4E74-97A6-11CE2BDAB2C5}"/>
    <dgm:cxn modelId="{F7C49253-D88B-4132-8095-8DF2D4A3650C}" type="presOf" srcId="{A744A504-663B-4056-B39B-D76E7EB2E44D}" destId="{A53C585E-7CAD-4D26-ACC5-8A3292E0D710}" srcOrd="0" destOrd="0" presId="urn:microsoft.com/office/officeart/2009/3/layout/HorizontalOrganizationChart"/>
    <dgm:cxn modelId="{042C1B56-D4F3-4FF1-B41E-27731E6CF88E}" type="presOf" srcId="{F3D7F8FD-31CD-4FCC-B9FA-90668D533258}" destId="{041D1B91-2852-4D4A-B18F-B9C92937DE41}" srcOrd="0" destOrd="0" presId="urn:microsoft.com/office/officeart/2009/3/layout/HorizontalOrganizationChart"/>
    <dgm:cxn modelId="{45A39878-1148-4488-81FF-667DDA56F32B}" type="presOf" srcId="{B1A12BB6-64C5-4B37-AAC1-463404565BD9}" destId="{8E281077-C661-492C-AFF9-D4453C14E4FA}" srcOrd="1" destOrd="0" presId="urn:microsoft.com/office/officeart/2009/3/layout/HorizontalOrganizationChart"/>
    <dgm:cxn modelId="{88AE3579-FA03-4081-8452-6231997384F9}" type="presOf" srcId="{37119783-074B-4946-B850-DAE81BAAFC37}" destId="{5A28284C-4A6A-422D-8A38-672CC069FE3E}" srcOrd="1" destOrd="0" presId="urn:microsoft.com/office/officeart/2009/3/layout/HorizontalOrganizationChart"/>
    <dgm:cxn modelId="{8A1BA05A-3E5C-4471-B7E9-78E7DE2033A6}" type="presOf" srcId="{FD7428BB-1167-48A5-AF91-38894FB9E2A5}" destId="{C7B1A94E-1166-408F-B7BA-BB7B84B14724}" srcOrd="0" destOrd="0" presId="urn:microsoft.com/office/officeart/2009/3/layout/HorizontalOrganizationChart"/>
    <dgm:cxn modelId="{94AFB17C-DD96-4D53-807C-68D1DF5C6C6A}" srcId="{B1A12BB6-64C5-4B37-AAC1-463404565BD9}" destId="{38870ACA-D394-4C65-84E6-4E55039EFCB5}" srcOrd="1" destOrd="0" parTransId="{47A966E5-E68C-4ABE-93FC-D0A0DEFE0019}" sibTransId="{4A2AA1BC-CBFB-4C1D-A903-4E63013EBB46}"/>
    <dgm:cxn modelId="{8011BA7D-9A22-4325-86F6-7EABEC774983}" srcId="{397BA8B5-8077-448C-9E0A-BB447F35DEF8}" destId="{F3D7F8FD-31CD-4FCC-B9FA-90668D533258}" srcOrd="3" destOrd="0" parTransId="{CE3FB9FA-09A5-45BD-A7BD-353B4810E6F1}" sibTransId="{6A0D2827-E559-41E8-9558-F3001DE22AAD}"/>
    <dgm:cxn modelId="{8949837F-EFBC-4CC3-9110-F30A6557AD04}" srcId="{B1A12BB6-64C5-4B37-AAC1-463404565BD9}" destId="{FBEF5A71-74B1-453E-BB3D-AADAAD869813}" srcOrd="3" destOrd="0" parTransId="{FD7428BB-1167-48A5-AF91-38894FB9E2A5}" sibTransId="{DA63C9D0-ACAB-4144-B622-CCC2683B72CE}"/>
    <dgm:cxn modelId="{14FC1D86-2F2E-4BFE-8946-A560ADB2B24D}" type="presOf" srcId="{11F762AB-61D0-424E-BF4C-1103F9608BE6}" destId="{CAE1770C-88D2-4E48-BED0-E0C86B0EC312}" srcOrd="0" destOrd="0" presId="urn:microsoft.com/office/officeart/2009/3/layout/HorizontalOrganizationChart"/>
    <dgm:cxn modelId="{901D828F-3E95-4A83-8AD8-9073380607EA}" type="presOf" srcId="{F07C5469-E7B2-443F-963E-9C982892F09D}" destId="{769D3944-71BA-4042-9E63-CA8A91CE7CFA}" srcOrd="0" destOrd="0" presId="urn:microsoft.com/office/officeart/2009/3/layout/HorizontalOrganizationChart"/>
    <dgm:cxn modelId="{92D1D3A2-A6D5-40B5-A067-B496FF80CB8E}" type="presOf" srcId="{397BA8B5-8077-448C-9E0A-BB447F35DEF8}" destId="{4EEC81E3-5B3D-4B52-9FBF-C755C340ADA7}" srcOrd="1" destOrd="0" presId="urn:microsoft.com/office/officeart/2009/3/layout/HorizontalOrganizationChart"/>
    <dgm:cxn modelId="{EDBD53A5-E3A9-4F09-987A-03DE0E1DB4F2}" srcId="{B1A12BB6-64C5-4B37-AAC1-463404565BD9}" destId="{0904DC75-43EE-4208-8BC4-CBF4121E5FB4}" srcOrd="2" destOrd="0" parTransId="{D8D5790E-9E3E-496E-8304-BA273BBF6E43}" sibTransId="{6298C170-1AFF-4FD2-B8CD-E90ACD687246}"/>
    <dgm:cxn modelId="{0032C8AB-C083-4594-A79B-E86DC2CCB29E}" type="presOf" srcId="{B4624DB6-B874-4F3E-A352-E27271FFF12D}" destId="{4EDDAC3D-AC93-433E-A0EE-4DAE2044DA8F}" srcOrd="0" destOrd="0" presId="urn:microsoft.com/office/officeart/2009/3/layout/HorizontalOrganizationChart"/>
    <dgm:cxn modelId="{3606BEAC-E845-47F9-AF56-11DA82A7971C}" type="presOf" srcId="{0EFE80FD-E622-44F6-BEB6-B79BC6F05AEF}" destId="{0EC1B35D-224F-496C-906C-66C8F10DE98C}" srcOrd="0" destOrd="0" presId="urn:microsoft.com/office/officeart/2009/3/layout/HorizontalOrganizationChart"/>
    <dgm:cxn modelId="{34F2F6AF-BA4B-4E41-8EE5-FD7D21625450}" type="presOf" srcId="{C721C69D-580D-4677-B255-9735C8F00A3E}" destId="{159D567A-3033-44E6-A96F-CD0CC2B89667}" srcOrd="0" destOrd="0" presId="urn:microsoft.com/office/officeart/2009/3/layout/HorizontalOrganizationChart"/>
    <dgm:cxn modelId="{225060B5-104C-4937-8CD8-5960A4FD20C4}" type="presOf" srcId="{E1AFD646-C071-44C1-AA39-244C3BC1657F}" destId="{1E032BFB-B21E-42F3-96A2-910CAF0CECEC}" srcOrd="0" destOrd="0" presId="urn:microsoft.com/office/officeart/2009/3/layout/HorizontalOrganizationChart"/>
    <dgm:cxn modelId="{EB3A9AB8-01F7-4FCD-8842-7152246FD53A}" srcId="{397BA8B5-8077-448C-9E0A-BB447F35DEF8}" destId="{E9C16C5C-D0D3-40E7-B4CD-3FB49D2BB836}" srcOrd="1" destOrd="0" parTransId="{A148762D-6B04-4E49-8A59-5ADFEBB021C1}" sibTransId="{6907A19F-CCC8-4372-BD8F-E01C80B5C18F}"/>
    <dgm:cxn modelId="{31B85CBC-9502-48A2-8327-718019DEECCD}" type="presOf" srcId="{4BF90C91-8A6B-454D-9FB4-602CA41192C6}" destId="{84F7C5E9-466C-4785-83AA-85FA5CCCC396}" srcOrd="0" destOrd="0" presId="urn:microsoft.com/office/officeart/2009/3/layout/HorizontalOrganizationChart"/>
    <dgm:cxn modelId="{76E36AC1-FB2E-4453-BC69-659CB95797D9}" type="presOf" srcId="{FBEF5A71-74B1-453E-BB3D-AADAAD869813}" destId="{2C787FBF-568E-4F91-92AB-4D7B0C58AFB6}" srcOrd="1" destOrd="0" presId="urn:microsoft.com/office/officeart/2009/3/layout/HorizontalOrganizationChart"/>
    <dgm:cxn modelId="{B73ECDC4-7717-4194-9577-2DD2DFA17894}" type="presOf" srcId="{82AA990E-23AE-46E3-9277-137AB9891D4C}" destId="{D8061F00-B92E-42FC-9139-3646B72E9BEB}" srcOrd="1" destOrd="0" presId="urn:microsoft.com/office/officeart/2009/3/layout/HorizontalOrganizationChart"/>
    <dgm:cxn modelId="{2F2895CE-EEB4-4301-BE4E-70BE4DF8D6E6}" type="presOf" srcId="{0904DC75-43EE-4208-8BC4-CBF4121E5FB4}" destId="{14C67786-8285-4CC8-9B40-E22F3C46DDAE}" srcOrd="1" destOrd="0" presId="urn:microsoft.com/office/officeart/2009/3/layout/HorizontalOrganizationChart"/>
    <dgm:cxn modelId="{807D66D2-0C36-4315-A5A3-E5F88819F51B}" type="presOf" srcId="{1F66532A-DA1D-4881-A444-006B8FAF06F0}" destId="{247417BD-2727-47D8-AAF9-1B1F1B91A633}" srcOrd="0" destOrd="0" presId="urn:microsoft.com/office/officeart/2009/3/layout/HorizontalOrganizationChart"/>
    <dgm:cxn modelId="{0DA9CFD2-1C58-402F-8847-F2FD945EB26C}" type="presOf" srcId="{397BA8B5-8077-448C-9E0A-BB447F35DEF8}" destId="{CF961833-99A2-4DA3-A759-64E8C77E3CFB}" srcOrd="0" destOrd="0" presId="urn:microsoft.com/office/officeart/2009/3/layout/HorizontalOrganizationChart"/>
    <dgm:cxn modelId="{7E28DCD6-9859-4882-946C-3FBECA350600}" type="presOf" srcId="{38870ACA-D394-4C65-84E6-4E55039EFCB5}" destId="{F9880E81-BDE8-4534-8B37-AD7C7B17B07F}" srcOrd="1" destOrd="0" presId="urn:microsoft.com/office/officeart/2009/3/layout/HorizontalOrganizationChart"/>
    <dgm:cxn modelId="{16CD32E1-3C8E-4675-9165-00E94F78B696}" type="presOf" srcId="{C721C69D-580D-4677-B255-9735C8F00A3E}" destId="{3EAEF4AE-7C3E-471B-A1FB-6FF70DF483AA}" srcOrd="1" destOrd="0" presId="urn:microsoft.com/office/officeart/2009/3/layout/HorizontalOrganizationChart"/>
    <dgm:cxn modelId="{846805E3-3FD4-40A2-B519-F005C7A865F6}" type="presOf" srcId="{82AA990E-23AE-46E3-9277-137AB9891D4C}" destId="{CC17D2A9-7304-4A6F-8F24-B9E1AD3FBF6C}" srcOrd="0" destOrd="0" presId="urn:microsoft.com/office/officeart/2009/3/layout/HorizontalOrganizationChart"/>
    <dgm:cxn modelId="{97CACDE6-1891-424C-8B83-E4D777431E1B}" type="presOf" srcId="{F3D7F8FD-31CD-4FCC-B9FA-90668D533258}" destId="{5D1DB717-DA36-48EC-9FF6-D40E0CDAADCB}" srcOrd="1" destOrd="0" presId="urn:microsoft.com/office/officeart/2009/3/layout/HorizontalOrganizationChart"/>
    <dgm:cxn modelId="{1053DFE6-1702-49C3-A87C-F351CCE2FD4F}" type="presOf" srcId="{37119783-074B-4946-B850-DAE81BAAFC37}" destId="{D744828C-030B-401D-882C-F5104AC556FA}" srcOrd="0" destOrd="0" presId="urn:microsoft.com/office/officeart/2009/3/layout/HorizontalOrganizationChart"/>
    <dgm:cxn modelId="{B0FC26F8-1B23-4784-840A-C5C936F75F9E}" type="presOf" srcId="{D8D5790E-9E3E-496E-8304-BA273BBF6E43}" destId="{D8D0C7BB-DF91-4A09-A3EF-613070EB60BA}" srcOrd="0" destOrd="0" presId="urn:microsoft.com/office/officeart/2009/3/layout/HorizontalOrganizationChart"/>
    <dgm:cxn modelId="{EC5C59FC-01A5-4291-BFDE-45C82FAA09B7}" type="presOf" srcId="{B1A12BB6-64C5-4B37-AAC1-463404565BD9}" destId="{D8E60AD7-B542-4B80-90DB-D500925A845B}" srcOrd="0" destOrd="0" presId="urn:microsoft.com/office/officeart/2009/3/layout/HorizontalOrganizationChart"/>
    <dgm:cxn modelId="{BC2330A9-91DA-47B7-BC74-946C200BB0E4}" type="presParOf" srcId="{84F7C5E9-466C-4785-83AA-85FA5CCCC396}" destId="{1D738C6A-BDEC-4756-9634-F80735252F56}" srcOrd="0" destOrd="0" presId="urn:microsoft.com/office/officeart/2009/3/layout/HorizontalOrganizationChart"/>
    <dgm:cxn modelId="{81134F58-DBAD-4DA3-82B5-011E835FEC92}" type="presParOf" srcId="{1D738C6A-BDEC-4756-9634-F80735252F56}" destId="{DDE7B4E7-CBAC-4BEF-893E-32A5FB42DB69}" srcOrd="0" destOrd="0" presId="urn:microsoft.com/office/officeart/2009/3/layout/HorizontalOrganizationChart"/>
    <dgm:cxn modelId="{A888F93F-9834-4AA3-8DD0-1E99D2AFC6A3}" type="presParOf" srcId="{DDE7B4E7-CBAC-4BEF-893E-32A5FB42DB69}" destId="{0EC1B35D-224F-496C-906C-66C8F10DE98C}" srcOrd="0" destOrd="0" presId="urn:microsoft.com/office/officeart/2009/3/layout/HorizontalOrganizationChart"/>
    <dgm:cxn modelId="{CDF45440-C326-4198-AEB7-0C1A7C810312}" type="presParOf" srcId="{DDE7B4E7-CBAC-4BEF-893E-32A5FB42DB69}" destId="{033EC465-D0E7-4584-95A9-A69AB017B530}" srcOrd="1" destOrd="0" presId="urn:microsoft.com/office/officeart/2009/3/layout/HorizontalOrganizationChart"/>
    <dgm:cxn modelId="{7BA3C510-2450-45D6-A1F6-AF6BFF6365F4}" type="presParOf" srcId="{1D738C6A-BDEC-4756-9634-F80735252F56}" destId="{6B287865-AE14-49D6-8AA0-284B47E0B5CA}" srcOrd="1" destOrd="0" presId="urn:microsoft.com/office/officeart/2009/3/layout/HorizontalOrganizationChart"/>
    <dgm:cxn modelId="{5722ED13-EAC1-44B1-9529-3BEFED8D50AC}" type="presParOf" srcId="{6B287865-AE14-49D6-8AA0-284B47E0B5CA}" destId="{73BF6AE2-D182-48F8-AB92-8E8B33044598}" srcOrd="0" destOrd="0" presId="urn:microsoft.com/office/officeart/2009/3/layout/HorizontalOrganizationChart"/>
    <dgm:cxn modelId="{F120EA10-34F2-4F1F-B2E3-AA43112C30DA}" type="presParOf" srcId="{6B287865-AE14-49D6-8AA0-284B47E0B5CA}" destId="{C316FA31-1966-4E45-AA4D-039F778972C9}" srcOrd="1" destOrd="0" presId="urn:microsoft.com/office/officeart/2009/3/layout/HorizontalOrganizationChart"/>
    <dgm:cxn modelId="{F0D60117-CBB4-4485-838F-D615E2D6C4E0}" type="presParOf" srcId="{C316FA31-1966-4E45-AA4D-039F778972C9}" destId="{23657EEB-C4C7-4DEB-AE2F-B993329BF799}" srcOrd="0" destOrd="0" presId="urn:microsoft.com/office/officeart/2009/3/layout/HorizontalOrganizationChart"/>
    <dgm:cxn modelId="{48D35EA4-D53C-44E0-BA04-7A4992C67655}" type="presParOf" srcId="{23657EEB-C4C7-4DEB-AE2F-B993329BF799}" destId="{CF961833-99A2-4DA3-A759-64E8C77E3CFB}" srcOrd="0" destOrd="0" presId="urn:microsoft.com/office/officeart/2009/3/layout/HorizontalOrganizationChart"/>
    <dgm:cxn modelId="{D8C4FECD-C086-4DB2-A3AF-7955D60A2861}" type="presParOf" srcId="{23657EEB-C4C7-4DEB-AE2F-B993329BF799}" destId="{4EEC81E3-5B3D-4B52-9FBF-C755C340ADA7}" srcOrd="1" destOrd="0" presId="urn:microsoft.com/office/officeart/2009/3/layout/HorizontalOrganizationChart"/>
    <dgm:cxn modelId="{D453C433-E93D-4896-AE59-14A3CB2BD167}" type="presParOf" srcId="{C316FA31-1966-4E45-AA4D-039F778972C9}" destId="{036F7D60-173B-4938-90AA-9A0BD9945F29}" srcOrd="1" destOrd="0" presId="urn:microsoft.com/office/officeart/2009/3/layout/HorizontalOrganizationChart"/>
    <dgm:cxn modelId="{066657C1-07B6-4790-917A-4CCFC9DF5F45}" type="presParOf" srcId="{036F7D60-173B-4938-90AA-9A0BD9945F29}" destId="{4EDDAC3D-AC93-433E-A0EE-4DAE2044DA8F}" srcOrd="0" destOrd="0" presId="urn:microsoft.com/office/officeart/2009/3/layout/HorizontalOrganizationChart"/>
    <dgm:cxn modelId="{879E3B3A-64F2-41D7-BC22-12BA58B9212E}" type="presParOf" srcId="{036F7D60-173B-4938-90AA-9A0BD9945F29}" destId="{254686EB-A201-48E0-9DAF-82DC9098936F}" srcOrd="1" destOrd="0" presId="urn:microsoft.com/office/officeart/2009/3/layout/HorizontalOrganizationChart"/>
    <dgm:cxn modelId="{DE55D053-2E32-4DC0-AF6E-A21DB2FFB79F}" type="presParOf" srcId="{254686EB-A201-48E0-9DAF-82DC9098936F}" destId="{EF32431B-775C-4EEC-9F70-5A3C0E5A311F}" srcOrd="0" destOrd="0" presId="urn:microsoft.com/office/officeart/2009/3/layout/HorizontalOrganizationChart"/>
    <dgm:cxn modelId="{C231B0B0-92E4-4B30-AAA8-EBE2FA08D541}" type="presParOf" srcId="{EF32431B-775C-4EEC-9F70-5A3C0E5A311F}" destId="{CAE1770C-88D2-4E48-BED0-E0C86B0EC312}" srcOrd="0" destOrd="0" presId="urn:microsoft.com/office/officeart/2009/3/layout/HorizontalOrganizationChart"/>
    <dgm:cxn modelId="{F1734516-74FB-4371-8A30-8CEB5604BB7F}" type="presParOf" srcId="{EF32431B-775C-4EEC-9F70-5A3C0E5A311F}" destId="{EEBF83EC-BF23-485A-8E76-DD22FF249860}" srcOrd="1" destOrd="0" presId="urn:microsoft.com/office/officeart/2009/3/layout/HorizontalOrganizationChart"/>
    <dgm:cxn modelId="{0218A1C0-1DBE-480B-B92F-8846AC66373B}" type="presParOf" srcId="{254686EB-A201-48E0-9DAF-82DC9098936F}" destId="{DFD3DE3F-2414-4B3F-A844-9E1B552AFC80}" srcOrd="1" destOrd="0" presId="urn:microsoft.com/office/officeart/2009/3/layout/HorizontalOrganizationChart"/>
    <dgm:cxn modelId="{015EA083-4572-483B-9AE8-AB26BCCC31A4}" type="presParOf" srcId="{254686EB-A201-48E0-9DAF-82DC9098936F}" destId="{4C9F0ABD-DFDF-4439-8F41-FA300C9FE577}" srcOrd="2" destOrd="0" presId="urn:microsoft.com/office/officeart/2009/3/layout/HorizontalOrganizationChart"/>
    <dgm:cxn modelId="{9D30BD6B-E2BE-48F6-8199-B18ACAEC83BE}" type="presParOf" srcId="{036F7D60-173B-4938-90AA-9A0BD9945F29}" destId="{963EDB72-1D6F-4336-857C-32A8BEC16BCE}" srcOrd="2" destOrd="0" presId="urn:microsoft.com/office/officeart/2009/3/layout/HorizontalOrganizationChart"/>
    <dgm:cxn modelId="{C1487B3B-2DB8-4DF9-8510-348048FD4A90}" type="presParOf" srcId="{036F7D60-173B-4938-90AA-9A0BD9945F29}" destId="{5625ACEA-EA8A-4664-9766-45F4FE6EBD25}" srcOrd="3" destOrd="0" presId="urn:microsoft.com/office/officeart/2009/3/layout/HorizontalOrganizationChart"/>
    <dgm:cxn modelId="{058EB14A-CEC2-4BD2-9ADD-5790D544B78A}" type="presParOf" srcId="{5625ACEA-EA8A-4664-9766-45F4FE6EBD25}" destId="{876F7E42-B649-403B-B489-B50ADED50433}" srcOrd="0" destOrd="0" presId="urn:microsoft.com/office/officeart/2009/3/layout/HorizontalOrganizationChart"/>
    <dgm:cxn modelId="{11394C26-C953-4D9C-A4F1-12DA8C5CEB55}" type="presParOf" srcId="{876F7E42-B649-403B-B489-B50ADED50433}" destId="{0A999C58-BDFA-4A53-91AB-49A7FA5116BA}" srcOrd="0" destOrd="0" presId="urn:microsoft.com/office/officeart/2009/3/layout/HorizontalOrganizationChart"/>
    <dgm:cxn modelId="{2776C05F-F089-4358-8E5F-D344052E2861}" type="presParOf" srcId="{876F7E42-B649-403B-B489-B50ADED50433}" destId="{911E3823-E086-4FCD-8915-E269CFF64E49}" srcOrd="1" destOrd="0" presId="urn:microsoft.com/office/officeart/2009/3/layout/HorizontalOrganizationChart"/>
    <dgm:cxn modelId="{A0786B7A-180F-4FD9-BA23-9CFD3EA98767}" type="presParOf" srcId="{5625ACEA-EA8A-4664-9766-45F4FE6EBD25}" destId="{CC30B7B1-5068-48F8-8A9E-FF909F8CC7D3}" srcOrd="1" destOrd="0" presId="urn:microsoft.com/office/officeart/2009/3/layout/HorizontalOrganizationChart"/>
    <dgm:cxn modelId="{8DF5F32D-AD0F-465F-9C38-12AE94C83099}" type="presParOf" srcId="{5625ACEA-EA8A-4664-9766-45F4FE6EBD25}" destId="{941452E5-919D-424E-B8DE-1B8F3C488ECF}" srcOrd="2" destOrd="0" presId="urn:microsoft.com/office/officeart/2009/3/layout/HorizontalOrganizationChart"/>
    <dgm:cxn modelId="{39D6A534-B1F1-4FB3-985C-781581213ACB}" type="presParOf" srcId="{036F7D60-173B-4938-90AA-9A0BD9945F29}" destId="{0911512F-9F90-4129-B096-F651A49261B2}" srcOrd="4" destOrd="0" presId="urn:microsoft.com/office/officeart/2009/3/layout/HorizontalOrganizationChart"/>
    <dgm:cxn modelId="{9760A2DA-A3F3-4098-971F-3A596262B7E7}" type="presParOf" srcId="{036F7D60-173B-4938-90AA-9A0BD9945F29}" destId="{EED23B08-06E0-4AA2-BF6B-BFDA87587C0D}" srcOrd="5" destOrd="0" presId="urn:microsoft.com/office/officeart/2009/3/layout/HorizontalOrganizationChart"/>
    <dgm:cxn modelId="{34E8FECE-4C00-4897-B6C5-7519345B6689}" type="presParOf" srcId="{EED23B08-06E0-4AA2-BF6B-BFDA87587C0D}" destId="{FC26EDAF-615A-41F0-98D6-3A40566B617A}" srcOrd="0" destOrd="0" presId="urn:microsoft.com/office/officeart/2009/3/layout/HorizontalOrganizationChart"/>
    <dgm:cxn modelId="{7524F3F3-B6BB-47E5-BDCA-8B3FE9EF0222}" type="presParOf" srcId="{FC26EDAF-615A-41F0-98D6-3A40566B617A}" destId="{D744828C-030B-401D-882C-F5104AC556FA}" srcOrd="0" destOrd="0" presId="urn:microsoft.com/office/officeart/2009/3/layout/HorizontalOrganizationChart"/>
    <dgm:cxn modelId="{D80F715E-F822-4697-A162-8E991D3A7B98}" type="presParOf" srcId="{FC26EDAF-615A-41F0-98D6-3A40566B617A}" destId="{5A28284C-4A6A-422D-8A38-672CC069FE3E}" srcOrd="1" destOrd="0" presId="urn:microsoft.com/office/officeart/2009/3/layout/HorizontalOrganizationChart"/>
    <dgm:cxn modelId="{BFFFB803-4D59-4F90-9EB2-D89EDAC925E7}" type="presParOf" srcId="{EED23B08-06E0-4AA2-BF6B-BFDA87587C0D}" destId="{8C25CBEC-0B02-435E-87E2-522FD5D1E938}" srcOrd="1" destOrd="0" presId="urn:microsoft.com/office/officeart/2009/3/layout/HorizontalOrganizationChart"/>
    <dgm:cxn modelId="{395BC303-4C53-42F1-95FB-E96140F61B12}" type="presParOf" srcId="{EED23B08-06E0-4AA2-BF6B-BFDA87587C0D}" destId="{F6E22A62-41DD-4241-8247-1CCA457A15B6}" srcOrd="2" destOrd="0" presId="urn:microsoft.com/office/officeart/2009/3/layout/HorizontalOrganizationChart"/>
    <dgm:cxn modelId="{D4739861-2630-40AC-A04A-A23C3AF4FF2E}" type="presParOf" srcId="{036F7D60-173B-4938-90AA-9A0BD9945F29}" destId="{50A620AA-9FE1-45A9-A2AC-1C987D97230A}" srcOrd="6" destOrd="0" presId="urn:microsoft.com/office/officeart/2009/3/layout/HorizontalOrganizationChart"/>
    <dgm:cxn modelId="{CD3D54CE-CFBB-4F2F-8555-2A2A4AB0C712}" type="presParOf" srcId="{036F7D60-173B-4938-90AA-9A0BD9945F29}" destId="{BD3E920C-9460-4DE2-820E-B7977D1BC3F6}" srcOrd="7" destOrd="0" presId="urn:microsoft.com/office/officeart/2009/3/layout/HorizontalOrganizationChart"/>
    <dgm:cxn modelId="{AC36FB40-CF39-4B44-B192-7D2A6E60F41B}" type="presParOf" srcId="{BD3E920C-9460-4DE2-820E-B7977D1BC3F6}" destId="{31E28504-215F-4635-A863-13BC09CAF66F}" srcOrd="0" destOrd="0" presId="urn:microsoft.com/office/officeart/2009/3/layout/HorizontalOrganizationChart"/>
    <dgm:cxn modelId="{176C8EDE-3155-4467-9808-5471A0E09A93}" type="presParOf" srcId="{31E28504-215F-4635-A863-13BC09CAF66F}" destId="{041D1B91-2852-4D4A-B18F-B9C92937DE41}" srcOrd="0" destOrd="0" presId="urn:microsoft.com/office/officeart/2009/3/layout/HorizontalOrganizationChart"/>
    <dgm:cxn modelId="{17531DD0-122F-4823-97C7-978A149281DA}" type="presParOf" srcId="{31E28504-215F-4635-A863-13BC09CAF66F}" destId="{5D1DB717-DA36-48EC-9FF6-D40E0CDAADCB}" srcOrd="1" destOrd="0" presId="urn:microsoft.com/office/officeart/2009/3/layout/HorizontalOrganizationChart"/>
    <dgm:cxn modelId="{59897866-B4E4-48C7-8ECE-A8696481C27F}" type="presParOf" srcId="{BD3E920C-9460-4DE2-820E-B7977D1BC3F6}" destId="{8D2C2140-9750-4034-805F-0B74DAB0841B}" srcOrd="1" destOrd="0" presId="urn:microsoft.com/office/officeart/2009/3/layout/HorizontalOrganizationChart"/>
    <dgm:cxn modelId="{FC65B442-63D2-433E-9C2F-FDDAF8F4D884}" type="presParOf" srcId="{BD3E920C-9460-4DE2-820E-B7977D1BC3F6}" destId="{7233E942-DA78-422F-AC1D-2B52159C4042}" srcOrd="2" destOrd="0" presId="urn:microsoft.com/office/officeart/2009/3/layout/HorizontalOrganizationChart"/>
    <dgm:cxn modelId="{47B97D5C-EE2A-41D8-85B7-9F0DDC9444B6}" type="presParOf" srcId="{C316FA31-1966-4E45-AA4D-039F778972C9}" destId="{95B59D3F-45D0-41A5-8CD2-24F26EF1EE0E}" srcOrd="2" destOrd="0" presId="urn:microsoft.com/office/officeart/2009/3/layout/HorizontalOrganizationChart"/>
    <dgm:cxn modelId="{ACF9B2B7-B71D-4313-A590-09D5685651CD}" type="presParOf" srcId="{6B287865-AE14-49D6-8AA0-284B47E0B5CA}" destId="{A53C585E-7CAD-4D26-ACC5-8A3292E0D710}" srcOrd="2" destOrd="0" presId="urn:microsoft.com/office/officeart/2009/3/layout/HorizontalOrganizationChart"/>
    <dgm:cxn modelId="{6E0959BB-3949-4BA7-815B-8F7CBAA4DBC2}" type="presParOf" srcId="{6B287865-AE14-49D6-8AA0-284B47E0B5CA}" destId="{2DFAEFC3-029E-45A4-8CCA-0F7728D2301A}" srcOrd="3" destOrd="0" presId="urn:microsoft.com/office/officeart/2009/3/layout/HorizontalOrganizationChart"/>
    <dgm:cxn modelId="{8A0061B4-CA3B-44E0-A60B-9DE729F1328C}" type="presParOf" srcId="{2DFAEFC3-029E-45A4-8CCA-0F7728D2301A}" destId="{A980BB7C-C590-4804-B454-7B9FFAED5638}" srcOrd="0" destOrd="0" presId="urn:microsoft.com/office/officeart/2009/3/layout/HorizontalOrganizationChart"/>
    <dgm:cxn modelId="{4834DB26-D5EF-42CA-A683-6A4F39A67CC7}" type="presParOf" srcId="{A980BB7C-C590-4804-B454-7B9FFAED5638}" destId="{D8E60AD7-B542-4B80-90DB-D500925A845B}" srcOrd="0" destOrd="0" presId="urn:microsoft.com/office/officeart/2009/3/layout/HorizontalOrganizationChart"/>
    <dgm:cxn modelId="{40664B6E-5EDA-449E-BC16-91383AE85D2F}" type="presParOf" srcId="{A980BB7C-C590-4804-B454-7B9FFAED5638}" destId="{8E281077-C661-492C-AFF9-D4453C14E4FA}" srcOrd="1" destOrd="0" presId="urn:microsoft.com/office/officeart/2009/3/layout/HorizontalOrganizationChart"/>
    <dgm:cxn modelId="{975AE21D-10A8-4F08-ABAA-8E857B88AED6}" type="presParOf" srcId="{2DFAEFC3-029E-45A4-8CCA-0F7728D2301A}" destId="{E996E921-B037-4C24-9C08-0DE654B6E2A6}" srcOrd="1" destOrd="0" presId="urn:microsoft.com/office/officeart/2009/3/layout/HorizontalOrganizationChart"/>
    <dgm:cxn modelId="{112BFD71-EFBA-4AD2-90D3-F2C9317C5EE2}" type="presParOf" srcId="{E996E921-B037-4C24-9C08-0DE654B6E2A6}" destId="{1E032BFB-B21E-42F3-96A2-910CAF0CECEC}" srcOrd="0" destOrd="0" presId="urn:microsoft.com/office/officeart/2009/3/layout/HorizontalOrganizationChart"/>
    <dgm:cxn modelId="{3D181F54-6A13-4CD4-ACFD-2BBC5F2475F5}" type="presParOf" srcId="{E996E921-B037-4C24-9C08-0DE654B6E2A6}" destId="{A656E574-7A93-4D08-8113-42591B53D12E}" srcOrd="1" destOrd="0" presId="urn:microsoft.com/office/officeart/2009/3/layout/HorizontalOrganizationChart"/>
    <dgm:cxn modelId="{5FC84DC5-2886-4D0C-AB67-8C8736C1A177}" type="presParOf" srcId="{A656E574-7A93-4D08-8113-42591B53D12E}" destId="{4417061C-ECCA-4C9C-BE58-D9A1211E3715}" srcOrd="0" destOrd="0" presId="urn:microsoft.com/office/officeart/2009/3/layout/HorizontalOrganizationChart"/>
    <dgm:cxn modelId="{1CB2D6CC-87C1-46B1-B2C1-81E02D078EF3}" type="presParOf" srcId="{4417061C-ECCA-4C9C-BE58-D9A1211E3715}" destId="{2C4FD344-19B6-4532-AD93-134F36A462EB}" srcOrd="0" destOrd="0" presId="urn:microsoft.com/office/officeart/2009/3/layout/HorizontalOrganizationChart"/>
    <dgm:cxn modelId="{794A587E-7637-4D4D-A3EF-68DF26935717}" type="presParOf" srcId="{4417061C-ECCA-4C9C-BE58-D9A1211E3715}" destId="{4AFF8CD2-A28D-4CB9-9889-F6EDC18BA16B}" srcOrd="1" destOrd="0" presId="urn:microsoft.com/office/officeart/2009/3/layout/HorizontalOrganizationChart"/>
    <dgm:cxn modelId="{E90DDBA1-1227-425E-B0A8-AA81E058B19F}" type="presParOf" srcId="{A656E574-7A93-4D08-8113-42591B53D12E}" destId="{5A9FA671-4969-4852-886D-90A840E8B846}" srcOrd="1" destOrd="0" presId="urn:microsoft.com/office/officeart/2009/3/layout/HorizontalOrganizationChart"/>
    <dgm:cxn modelId="{37A09B97-CB9A-4494-8CD9-275A20DEEE84}" type="presParOf" srcId="{A656E574-7A93-4D08-8113-42591B53D12E}" destId="{9ED7426A-23F0-4586-A10D-A88C11B7DCE7}" srcOrd="2" destOrd="0" presId="urn:microsoft.com/office/officeart/2009/3/layout/HorizontalOrganizationChart"/>
    <dgm:cxn modelId="{C069842A-06B3-420C-BA23-CD254DE9399E}" type="presParOf" srcId="{E996E921-B037-4C24-9C08-0DE654B6E2A6}" destId="{E69498C2-1669-4A7A-B61C-3D4A75D05C24}" srcOrd="2" destOrd="0" presId="urn:microsoft.com/office/officeart/2009/3/layout/HorizontalOrganizationChart"/>
    <dgm:cxn modelId="{02C647B4-2757-4E1A-B732-8AF86E9CB252}" type="presParOf" srcId="{E996E921-B037-4C24-9C08-0DE654B6E2A6}" destId="{BCCADF52-05D8-489D-935E-8DFC7A4D0FF3}" srcOrd="3" destOrd="0" presId="urn:microsoft.com/office/officeart/2009/3/layout/HorizontalOrganizationChart"/>
    <dgm:cxn modelId="{8A01867F-C09C-4481-B7BD-2238AD76DEDB}" type="presParOf" srcId="{BCCADF52-05D8-489D-935E-8DFC7A4D0FF3}" destId="{25383383-7A5A-4B7B-94C3-A8AC78604421}" srcOrd="0" destOrd="0" presId="urn:microsoft.com/office/officeart/2009/3/layout/HorizontalOrganizationChart"/>
    <dgm:cxn modelId="{7E5C0346-6C84-4423-A86F-C0FF4E213F13}" type="presParOf" srcId="{25383383-7A5A-4B7B-94C3-A8AC78604421}" destId="{C3CB5763-850D-4187-817F-DD0CC5665197}" srcOrd="0" destOrd="0" presId="urn:microsoft.com/office/officeart/2009/3/layout/HorizontalOrganizationChart"/>
    <dgm:cxn modelId="{A51126A8-4E23-424E-BE6B-536EFE1C5653}" type="presParOf" srcId="{25383383-7A5A-4B7B-94C3-A8AC78604421}" destId="{F9880E81-BDE8-4534-8B37-AD7C7B17B07F}" srcOrd="1" destOrd="0" presId="urn:microsoft.com/office/officeart/2009/3/layout/HorizontalOrganizationChart"/>
    <dgm:cxn modelId="{CEE9B794-08C6-45A8-832E-AD8B91CF5B14}" type="presParOf" srcId="{BCCADF52-05D8-489D-935E-8DFC7A4D0FF3}" destId="{1A798AF3-E283-4863-A2F3-4E064602B32D}" srcOrd="1" destOrd="0" presId="urn:microsoft.com/office/officeart/2009/3/layout/HorizontalOrganizationChart"/>
    <dgm:cxn modelId="{E3171454-7F99-4B3C-8ED8-FA856B63AA2B}" type="presParOf" srcId="{BCCADF52-05D8-489D-935E-8DFC7A4D0FF3}" destId="{6D5C3D71-7E51-40C3-BB55-C31540BEEB62}" srcOrd="2" destOrd="0" presId="urn:microsoft.com/office/officeart/2009/3/layout/HorizontalOrganizationChart"/>
    <dgm:cxn modelId="{1FF16BA0-CF09-4698-A19F-E2130D20C37C}" type="presParOf" srcId="{E996E921-B037-4C24-9C08-0DE654B6E2A6}" destId="{D8D0C7BB-DF91-4A09-A3EF-613070EB60BA}" srcOrd="4" destOrd="0" presId="urn:microsoft.com/office/officeart/2009/3/layout/HorizontalOrganizationChart"/>
    <dgm:cxn modelId="{23C577DD-D11D-4EB1-AB81-9731D1CFF329}" type="presParOf" srcId="{E996E921-B037-4C24-9C08-0DE654B6E2A6}" destId="{DDF8194C-8E5D-4E38-9B7F-38F6B7E23516}" srcOrd="5" destOrd="0" presId="urn:microsoft.com/office/officeart/2009/3/layout/HorizontalOrganizationChart"/>
    <dgm:cxn modelId="{58883B82-C474-43CF-9018-B0C64C7E325F}" type="presParOf" srcId="{DDF8194C-8E5D-4E38-9B7F-38F6B7E23516}" destId="{53871852-C013-4804-8063-9ED836CECB62}" srcOrd="0" destOrd="0" presId="urn:microsoft.com/office/officeart/2009/3/layout/HorizontalOrganizationChart"/>
    <dgm:cxn modelId="{48667327-DCC5-4C0A-BC8A-F83BA7873392}" type="presParOf" srcId="{53871852-C013-4804-8063-9ED836CECB62}" destId="{45E1A412-3069-4738-B2BE-94D63610DA75}" srcOrd="0" destOrd="0" presId="urn:microsoft.com/office/officeart/2009/3/layout/HorizontalOrganizationChart"/>
    <dgm:cxn modelId="{B375A288-BD2B-452E-8BA9-FEB66A7036F2}" type="presParOf" srcId="{53871852-C013-4804-8063-9ED836CECB62}" destId="{14C67786-8285-4CC8-9B40-E22F3C46DDAE}" srcOrd="1" destOrd="0" presId="urn:microsoft.com/office/officeart/2009/3/layout/HorizontalOrganizationChart"/>
    <dgm:cxn modelId="{2B0DBE51-F58D-48CE-A4E9-709054DE11BE}" type="presParOf" srcId="{DDF8194C-8E5D-4E38-9B7F-38F6B7E23516}" destId="{C793AADD-ED7D-4247-BF52-F8AC205D204E}" srcOrd="1" destOrd="0" presId="urn:microsoft.com/office/officeart/2009/3/layout/HorizontalOrganizationChart"/>
    <dgm:cxn modelId="{981B5C94-531C-44AD-9BBE-5DED0CF44173}" type="presParOf" srcId="{DDF8194C-8E5D-4E38-9B7F-38F6B7E23516}" destId="{0A99B231-22C1-4D91-940C-6CAB22B76C33}" srcOrd="2" destOrd="0" presId="urn:microsoft.com/office/officeart/2009/3/layout/HorizontalOrganizationChart"/>
    <dgm:cxn modelId="{6CE15514-4B2A-4AB2-BFAE-5536A88407C8}" type="presParOf" srcId="{E996E921-B037-4C24-9C08-0DE654B6E2A6}" destId="{C7B1A94E-1166-408F-B7BA-BB7B84B14724}" srcOrd="6" destOrd="0" presId="urn:microsoft.com/office/officeart/2009/3/layout/HorizontalOrganizationChart"/>
    <dgm:cxn modelId="{9E700AD7-7FC3-45FA-93F6-36A3109F68BB}" type="presParOf" srcId="{E996E921-B037-4C24-9C08-0DE654B6E2A6}" destId="{ABEA4EA3-9913-4C5B-ADDD-956156D65355}" srcOrd="7" destOrd="0" presId="urn:microsoft.com/office/officeart/2009/3/layout/HorizontalOrganizationChart"/>
    <dgm:cxn modelId="{FFB6EA3B-4C18-476D-8E4A-4B8BDC71A4BF}" type="presParOf" srcId="{ABEA4EA3-9913-4C5B-ADDD-956156D65355}" destId="{AEF6F803-DD7A-4EAA-8559-7C170F8ED622}" srcOrd="0" destOrd="0" presId="urn:microsoft.com/office/officeart/2009/3/layout/HorizontalOrganizationChart"/>
    <dgm:cxn modelId="{6B8CCE37-6C67-495C-A5EB-FD442A72EB8B}" type="presParOf" srcId="{AEF6F803-DD7A-4EAA-8559-7C170F8ED622}" destId="{DD470EAC-10A5-46FE-B3A3-8E74B4BCBC59}" srcOrd="0" destOrd="0" presId="urn:microsoft.com/office/officeart/2009/3/layout/HorizontalOrganizationChart"/>
    <dgm:cxn modelId="{AFB7912A-E138-4274-A4CC-28D19D57615B}" type="presParOf" srcId="{AEF6F803-DD7A-4EAA-8559-7C170F8ED622}" destId="{2C787FBF-568E-4F91-92AB-4D7B0C58AFB6}" srcOrd="1" destOrd="0" presId="urn:microsoft.com/office/officeart/2009/3/layout/HorizontalOrganizationChart"/>
    <dgm:cxn modelId="{EAF02BF8-87A0-406E-A8DF-935EA01CF8A6}" type="presParOf" srcId="{ABEA4EA3-9913-4C5B-ADDD-956156D65355}" destId="{F8CE7C1F-2CC4-49CC-B3DF-52CF49856BF4}" srcOrd="1" destOrd="0" presId="urn:microsoft.com/office/officeart/2009/3/layout/HorizontalOrganizationChart"/>
    <dgm:cxn modelId="{47A4D1A0-1167-4FF8-8DFE-C9D4FC3141C8}" type="presParOf" srcId="{ABEA4EA3-9913-4C5B-ADDD-956156D65355}" destId="{9847575B-FD0F-4F17-8A94-EB32CD59CBD2}" srcOrd="2" destOrd="0" presId="urn:microsoft.com/office/officeart/2009/3/layout/HorizontalOrganizationChart"/>
    <dgm:cxn modelId="{E92C71D1-317B-4BDD-902A-0015ECEB91E4}" type="presParOf" srcId="{E996E921-B037-4C24-9C08-0DE654B6E2A6}" destId="{247417BD-2727-47D8-AAF9-1B1F1B91A633}" srcOrd="8" destOrd="0" presId="urn:microsoft.com/office/officeart/2009/3/layout/HorizontalOrganizationChart"/>
    <dgm:cxn modelId="{2338F118-D734-4D6C-9C36-07EAB9C167D7}" type="presParOf" srcId="{E996E921-B037-4C24-9C08-0DE654B6E2A6}" destId="{35EC1C93-B1D0-4F39-BE7E-FE7E20D6633F}" srcOrd="9" destOrd="0" presId="urn:microsoft.com/office/officeart/2009/3/layout/HorizontalOrganizationChart"/>
    <dgm:cxn modelId="{83368EDB-A225-4697-8BE3-8FF56FECFF38}" type="presParOf" srcId="{35EC1C93-B1D0-4F39-BE7E-FE7E20D6633F}" destId="{DF8B5A36-B80A-4F33-9433-E9FDF815C927}" srcOrd="0" destOrd="0" presId="urn:microsoft.com/office/officeart/2009/3/layout/HorizontalOrganizationChart"/>
    <dgm:cxn modelId="{6611D06F-F9A7-4930-B4CB-D69A4BEADDB1}" type="presParOf" srcId="{DF8B5A36-B80A-4F33-9433-E9FDF815C927}" destId="{159D567A-3033-44E6-A96F-CD0CC2B89667}" srcOrd="0" destOrd="0" presId="urn:microsoft.com/office/officeart/2009/3/layout/HorizontalOrganizationChart"/>
    <dgm:cxn modelId="{829DE8BC-6261-4E08-9171-E67B7B7FAE1C}" type="presParOf" srcId="{DF8B5A36-B80A-4F33-9433-E9FDF815C927}" destId="{3EAEF4AE-7C3E-471B-A1FB-6FF70DF483AA}" srcOrd="1" destOrd="0" presId="urn:microsoft.com/office/officeart/2009/3/layout/HorizontalOrganizationChart"/>
    <dgm:cxn modelId="{692AAB00-F333-42C2-B2D2-CE95BA531285}" type="presParOf" srcId="{35EC1C93-B1D0-4F39-BE7E-FE7E20D6633F}" destId="{C755177B-AC93-4FAB-BDAF-24B753EADFA3}" srcOrd="1" destOrd="0" presId="urn:microsoft.com/office/officeart/2009/3/layout/HorizontalOrganizationChart"/>
    <dgm:cxn modelId="{2EDAF5C1-6F35-40B3-AF8A-2212ED9F8656}" type="presParOf" srcId="{35EC1C93-B1D0-4F39-BE7E-FE7E20D6633F}" destId="{EEB1D94A-F062-41E2-9C2E-E8204F807920}" srcOrd="2" destOrd="0" presId="urn:microsoft.com/office/officeart/2009/3/layout/HorizontalOrganizationChart"/>
    <dgm:cxn modelId="{640C55D7-B66D-459B-8860-74A351D34F30}" type="presParOf" srcId="{E996E921-B037-4C24-9C08-0DE654B6E2A6}" destId="{769D3944-71BA-4042-9E63-CA8A91CE7CFA}" srcOrd="10" destOrd="0" presId="urn:microsoft.com/office/officeart/2009/3/layout/HorizontalOrganizationChart"/>
    <dgm:cxn modelId="{46BC42D7-B092-464A-8653-CC00B581083E}" type="presParOf" srcId="{E996E921-B037-4C24-9C08-0DE654B6E2A6}" destId="{BF4DB98D-794F-48E5-BE95-3409ECE1EFFC}" srcOrd="11" destOrd="0" presId="urn:microsoft.com/office/officeart/2009/3/layout/HorizontalOrganizationChart"/>
    <dgm:cxn modelId="{D580D4AD-2BE4-49B8-8C18-A0CF9E73A2E7}" type="presParOf" srcId="{BF4DB98D-794F-48E5-BE95-3409ECE1EFFC}" destId="{6BCA1CD9-6188-41B7-B18E-D003CB53564C}" srcOrd="0" destOrd="0" presId="urn:microsoft.com/office/officeart/2009/3/layout/HorizontalOrganizationChart"/>
    <dgm:cxn modelId="{C5E10004-2C3B-4C22-907A-3C30422EC417}" type="presParOf" srcId="{6BCA1CD9-6188-41B7-B18E-D003CB53564C}" destId="{CC17D2A9-7304-4A6F-8F24-B9E1AD3FBF6C}" srcOrd="0" destOrd="0" presId="urn:microsoft.com/office/officeart/2009/3/layout/HorizontalOrganizationChart"/>
    <dgm:cxn modelId="{75F64528-906D-4330-A2D6-56A7CD2EAFE4}" type="presParOf" srcId="{6BCA1CD9-6188-41B7-B18E-D003CB53564C}" destId="{D8061F00-B92E-42FC-9139-3646B72E9BEB}" srcOrd="1" destOrd="0" presId="urn:microsoft.com/office/officeart/2009/3/layout/HorizontalOrganizationChart"/>
    <dgm:cxn modelId="{6706D161-6C7E-477C-B4E7-A31F39315A39}" type="presParOf" srcId="{BF4DB98D-794F-48E5-BE95-3409ECE1EFFC}" destId="{E907A40F-A48A-4757-A78E-A070B38D5EFF}" srcOrd="1" destOrd="0" presId="urn:microsoft.com/office/officeart/2009/3/layout/HorizontalOrganizationChart"/>
    <dgm:cxn modelId="{62A76DDA-A652-4314-B15B-49259916DE59}" type="presParOf" srcId="{BF4DB98D-794F-48E5-BE95-3409ECE1EFFC}" destId="{53C937EE-CDBF-4482-BBCE-9E9F1D18F618}" srcOrd="2" destOrd="0" presId="urn:microsoft.com/office/officeart/2009/3/layout/HorizontalOrganizationChart"/>
    <dgm:cxn modelId="{6577649B-F07F-4CAB-AD6A-B4E6B910E4AA}" type="presParOf" srcId="{2DFAEFC3-029E-45A4-8CCA-0F7728D2301A}" destId="{E9C97BE0-F824-4496-81BF-2A59EFDC03A4}" srcOrd="2" destOrd="0" presId="urn:microsoft.com/office/officeart/2009/3/layout/HorizontalOrganizationChart"/>
    <dgm:cxn modelId="{1A9B9EAE-75CD-431F-99BC-84789583CECF}" type="presParOf" srcId="{1D738C6A-BDEC-4756-9634-F80735252F56}" destId="{C2333633-11C6-4791-89D9-5C8EF7B3B1D8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BF90C91-8A6B-454D-9FB4-602CA41192C6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EFE80FD-E622-44F6-BEB6-B79BC6F05AEF}">
      <dgm:prSet phldrT="[文本]" custT="1"/>
      <dgm:spPr/>
      <dgm:t>
        <a:bodyPr/>
        <a:lstStyle/>
        <a:p>
          <a:r>
            <a:rPr lang="en-US" altLang="zh-CN" sz="700" dirty="0">
              <a:solidFill>
                <a:schemeClr val="tx1"/>
              </a:solidFill>
            </a:rPr>
            <a:t>scoreboard</a:t>
          </a:r>
          <a:endParaRPr lang="zh-CN" altLang="en-US" sz="700" dirty="0">
            <a:solidFill>
              <a:schemeClr val="tx1"/>
            </a:solidFill>
          </a:endParaRPr>
        </a:p>
      </dgm:t>
    </dgm:pt>
    <dgm:pt modelId="{C3CB3D1E-A3CD-46C4-B82E-EDAE5B24B430}" type="parTrans" cxnId="{4C96AD41-EAE7-40E4-8848-13B9590D9423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33D9318B-474F-4ADF-88A6-0CCD4F54CA0D}" type="sibTrans" cxnId="{4C96AD41-EAE7-40E4-8848-13B9590D9423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397BA8B5-8077-448C-9E0A-BB447F35DEF8}">
      <dgm:prSet phldrT="[文本]" custT="1"/>
      <dgm:spPr/>
      <dgm:t>
        <a:bodyPr/>
        <a:lstStyle/>
        <a:p>
          <a:r>
            <a:rPr lang="en-US" altLang="zh-CN" sz="700" dirty="0" err="1">
              <a:solidFill>
                <a:schemeClr val="tx1"/>
              </a:solidFill>
            </a:rPr>
            <a:t>objectivces</a:t>
          </a:r>
          <a:endParaRPr lang="zh-CN" altLang="en-US" sz="700" dirty="0">
            <a:solidFill>
              <a:schemeClr val="tx1"/>
            </a:solidFill>
          </a:endParaRPr>
        </a:p>
      </dgm:t>
    </dgm:pt>
    <dgm:pt modelId="{74421254-0A7E-4DCA-8739-33C8B3C8C968}" type="parTrans" cxnId="{24AD8341-2000-44E5-A9DD-939764AC00A5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49423A00-5D88-4A4F-A7C2-EAE2B02C3168}" type="sibTrans" cxnId="{24AD8341-2000-44E5-A9DD-939764AC00A5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B1A12BB6-64C5-4B37-AAC1-463404565BD9}">
      <dgm:prSet phldrT="[文本]" custT="1"/>
      <dgm:spPr/>
      <dgm:t>
        <a:bodyPr/>
        <a:lstStyle/>
        <a:p>
          <a:r>
            <a:rPr lang="en-US" altLang="zh-CN" sz="700" dirty="0">
              <a:solidFill>
                <a:schemeClr val="tx1"/>
              </a:solidFill>
            </a:rPr>
            <a:t>players</a:t>
          </a:r>
          <a:endParaRPr lang="zh-CN" altLang="en-US" sz="700" dirty="0">
            <a:solidFill>
              <a:schemeClr val="tx1"/>
            </a:solidFill>
          </a:endParaRPr>
        </a:p>
      </dgm:t>
    </dgm:pt>
    <dgm:pt modelId="{A744A504-663B-4056-B39B-D76E7EB2E44D}" type="parTrans" cxnId="{E4C2C323-42CE-4344-A780-501CE06C93C1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B3D371A8-AB53-4CBD-B755-F516C50B74B0}" type="sibTrans" cxnId="{E4C2C323-42CE-4344-A780-501CE06C93C1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11F762AB-61D0-424E-BF4C-1103F9608BE6}">
      <dgm:prSet custT="1"/>
      <dgm:spPr/>
      <dgm:t>
        <a:bodyPr/>
        <a:lstStyle/>
        <a:p>
          <a:r>
            <a:rPr lang="en-US" altLang="zh-CN" sz="700" dirty="0">
              <a:solidFill>
                <a:schemeClr val="tx1"/>
              </a:solidFill>
            </a:rPr>
            <a:t>Add/remove</a:t>
          </a:r>
          <a:endParaRPr lang="zh-CN" altLang="en-US" sz="700" dirty="0">
            <a:solidFill>
              <a:schemeClr val="tx1"/>
            </a:solidFill>
          </a:endParaRPr>
        </a:p>
      </dgm:t>
    </dgm:pt>
    <dgm:pt modelId="{B4624DB6-B874-4F3E-A352-E27271FFF12D}" type="parTrans" cxnId="{612CE06F-DECC-4ECC-A66A-531E256E93C0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23391645-436B-4E74-97A6-11CE2BDAB2C5}" type="sibTrans" cxnId="{612CE06F-DECC-4ECC-A66A-531E256E93C0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E9C16C5C-D0D3-40E7-B4CD-3FB49D2BB836}">
      <dgm:prSet custT="1"/>
      <dgm:spPr/>
      <dgm:t>
        <a:bodyPr/>
        <a:lstStyle/>
        <a:p>
          <a:r>
            <a:rPr lang="en-US" altLang="zh-CN" sz="700" dirty="0">
              <a:solidFill>
                <a:schemeClr val="tx1"/>
              </a:solidFill>
            </a:rPr>
            <a:t>list</a:t>
          </a:r>
          <a:endParaRPr lang="zh-CN" altLang="en-US" sz="700" dirty="0">
            <a:solidFill>
              <a:schemeClr val="tx1"/>
            </a:solidFill>
          </a:endParaRPr>
        </a:p>
      </dgm:t>
    </dgm:pt>
    <dgm:pt modelId="{A148762D-6B04-4E49-8A59-5ADFEBB021C1}" type="parTrans" cxnId="{EB3A9AB8-01F7-4FCD-8842-7152246FD53A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6907A19F-CCC8-4372-BD8F-E01C80B5C18F}" type="sibTrans" cxnId="{EB3A9AB8-01F7-4FCD-8842-7152246FD53A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37119783-074B-4946-B850-DAE81BAAFC37}">
      <dgm:prSet custT="1"/>
      <dgm:spPr/>
      <dgm:t>
        <a:bodyPr/>
        <a:lstStyle/>
        <a:p>
          <a:r>
            <a:rPr lang="en-US" altLang="zh-CN" sz="700" dirty="0">
              <a:solidFill>
                <a:schemeClr val="tx1"/>
              </a:solidFill>
            </a:rPr>
            <a:t>modify*</a:t>
          </a:r>
          <a:endParaRPr lang="zh-CN" altLang="en-US" sz="700" dirty="0">
            <a:solidFill>
              <a:schemeClr val="tx1"/>
            </a:solidFill>
          </a:endParaRPr>
        </a:p>
      </dgm:t>
    </dgm:pt>
    <dgm:pt modelId="{1D8B5802-D18A-4241-A3A8-DDA3CE2179EF}" type="parTrans" cxnId="{AF504A1A-9A1A-49E1-966C-648AEDD51CB8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0E9BA8CF-2E85-4F70-B398-899043E3AB45}" type="sibTrans" cxnId="{AF504A1A-9A1A-49E1-966C-648AEDD51CB8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F3D7F8FD-31CD-4FCC-B9FA-90668D533258}">
      <dgm:prSet custT="1"/>
      <dgm:spPr/>
      <dgm:t>
        <a:bodyPr/>
        <a:lstStyle/>
        <a:p>
          <a:r>
            <a:rPr lang="en-US" altLang="zh-CN" sz="700" dirty="0" err="1">
              <a:solidFill>
                <a:schemeClr val="tx1"/>
              </a:solidFill>
            </a:rPr>
            <a:t>setdisplaay</a:t>
          </a:r>
          <a:endParaRPr lang="zh-CN" altLang="en-US" sz="700" dirty="0">
            <a:solidFill>
              <a:schemeClr val="tx1"/>
            </a:solidFill>
          </a:endParaRPr>
        </a:p>
      </dgm:t>
    </dgm:pt>
    <dgm:pt modelId="{CE3FB9FA-09A5-45BD-A7BD-353B4810E6F1}" type="parTrans" cxnId="{8011BA7D-9A22-4325-86F6-7EABEC774983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6A0D2827-E559-41E8-9558-F3001DE22AAD}" type="sibTrans" cxnId="{8011BA7D-9A22-4325-86F6-7EABEC774983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29B93D2A-6A56-457C-8A52-7F79B6C15225}">
      <dgm:prSet custT="1"/>
      <dgm:spPr/>
      <dgm:t>
        <a:bodyPr/>
        <a:lstStyle/>
        <a:p>
          <a:r>
            <a:rPr lang="en-US" altLang="zh-CN" sz="700" dirty="0">
              <a:solidFill>
                <a:schemeClr val="tx1"/>
              </a:solidFill>
              <a:highlight>
                <a:srgbClr val="FFFF00"/>
              </a:highlight>
            </a:rPr>
            <a:t>Add</a:t>
          </a:r>
          <a:r>
            <a:rPr lang="en-US" altLang="zh-CN" sz="700" dirty="0">
              <a:solidFill>
                <a:schemeClr val="tx1"/>
              </a:solidFill>
            </a:rPr>
            <a:t>/set/remove/reset/random**</a:t>
          </a:r>
        </a:p>
      </dgm:t>
    </dgm:pt>
    <dgm:pt modelId="{E1AFD646-C071-44C1-AA39-244C3BC1657F}" type="parTrans" cxnId="{A672E034-E06F-46AF-BEC8-F5148663626F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C94A5598-0EC1-4F66-B01C-1F06417CD915}" type="sibTrans" cxnId="{A672E034-E06F-46AF-BEC8-F5148663626F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38870ACA-D394-4C65-84E6-4E55039EFCB5}">
      <dgm:prSet custT="1"/>
      <dgm:spPr/>
      <dgm:t>
        <a:bodyPr/>
        <a:lstStyle/>
        <a:p>
          <a:r>
            <a:rPr lang="en-US" altLang="zh-CN" sz="700" dirty="0">
              <a:solidFill>
                <a:schemeClr val="tx1"/>
              </a:solidFill>
            </a:rPr>
            <a:t>list</a:t>
          </a:r>
          <a:endParaRPr lang="zh-CN" altLang="en-US" sz="700" dirty="0">
            <a:solidFill>
              <a:schemeClr val="tx1"/>
            </a:solidFill>
          </a:endParaRPr>
        </a:p>
      </dgm:t>
    </dgm:pt>
    <dgm:pt modelId="{47A966E5-E68C-4ABE-93FC-D0A0DEFE0019}" type="parTrans" cxnId="{94AFB17C-DD96-4D53-807C-68D1DF5C6C6A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4A2AA1BC-CBFB-4C1D-A903-4E63013EBB46}" type="sibTrans" cxnId="{94AFB17C-DD96-4D53-807C-68D1DF5C6C6A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0904DC75-43EE-4208-8BC4-CBF4121E5FB4}">
      <dgm:prSet custT="1"/>
      <dgm:spPr/>
      <dgm:t>
        <a:bodyPr/>
        <a:lstStyle/>
        <a:p>
          <a:r>
            <a:rPr lang="en-US" altLang="zh-CN" sz="700" dirty="0">
              <a:solidFill>
                <a:schemeClr val="tx1"/>
              </a:solidFill>
            </a:rPr>
            <a:t>operation</a:t>
          </a:r>
          <a:endParaRPr lang="zh-CN" altLang="en-US" sz="700" dirty="0">
            <a:solidFill>
              <a:schemeClr val="tx1"/>
            </a:solidFill>
          </a:endParaRPr>
        </a:p>
      </dgm:t>
    </dgm:pt>
    <dgm:pt modelId="{D8D5790E-9E3E-496E-8304-BA273BBF6E43}" type="parTrans" cxnId="{EDBD53A5-E3A9-4F09-987A-03DE0E1DB4F2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6298C170-1AFF-4FD2-B8CD-E90ACD687246}" type="sibTrans" cxnId="{EDBD53A5-E3A9-4F09-987A-03DE0E1DB4F2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FBEF5A71-74B1-453E-BB3D-AADAAD869813}">
      <dgm:prSet custT="1"/>
      <dgm:spPr/>
      <dgm:t>
        <a:bodyPr/>
        <a:lstStyle/>
        <a:p>
          <a:r>
            <a:rPr lang="en-US" altLang="zh-CN" sz="700" dirty="0">
              <a:solidFill>
                <a:schemeClr val="tx1"/>
              </a:solidFill>
            </a:rPr>
            <a:t>test**</a:t>
          </a:r>
          <a:endParaRPr lang="zh-CN" altLang="en-US" sz="700" dirty="0">
            <a:solidFill>
              <a:schemeClr val="tx1"/>
            </a:solidFill>
          </a:endParaRPr>
        </a:p>
      </dgm:t>
    </dgm:pt>
    <dgm:pt modelId="{FD7428BB-1167-48A5-AF91-38894FB9E2A5}" type="parTrans" cxnId="{8949837F-EFBC-4CC3-9110-F30A6557AD04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DA63C9D0-ACAB-4144-B622-CCC2683B72CE}" type="sibTrans" cxnId="{8949837F-EFBC-4CC3-9110-F30A6557AD04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C721C69D-580D-4677-B255-9735C8F00A3E}">
      <dgm:prSet custT="1"/>
      <dgm:spPr/>
      <dgm:t>
        <a:bodyPr/>
        <a:lstStyle/>
        <a:p>
          <a:r>
            <a:rPr lang="en-US" altLang="zh-CN" sz="700" dirty="0">
              <a:solidFill>
                <a:schemeClr val="tx1"/>
              </a:solidFill>
            </a:rPr>
            <a:t>Get*</a:t>
          </a:r>
          <a:endParaRPr lang="zh-CN" altLang="en-US" sz="700" dirty="0">
            <a:solidFill>
              <a:schemeClr val="tx1"/>
            </a:solidFill>
          </a:endParaRPr>
        </a:p>
      </dgm:t>
    </dgm:pt>
    <dgm:pt modelId="{1F66532A-DA1D-4881-A444-006B8FAF06F0}" type="parTrans" cxnId="{517CA863-23DE-4F72-869B-E86512D1CF3D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0C3D2A5E-00CB-4275-B598-F498020D4118}" type="sibTrans" cxnId="{517CA863-23DE-4F72-869B-E86512D1CF3D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82AA990E-23AE-46E3-9277-137AB9891D4C}">
      <dgm:prSet custT="1"/>
      <dgm:spPr/>
      <dgm:t>
        <a:bodyPr/>
        <a:lstStyle/>
        <a:p>
          <a:r>
            <a:rPr lang="en-US" altLang="zh-CN" sz="700" dirty="0">
              <a:solidFill>
                <a:schemeClr val="tx1"/>
              </a:solidFill>
            </a:rPr>
            <a:t>Enable*</a:t>
          </a:r>
          <a:endParaRPr lang="zh-CN" altLang="en-US" sz="700" dirty="0">
            <a:solidFill>
              <a:schemeClr val="tx1"/>
            </a:solidFill>
          </a:endParaRPr>
        </a:p>
      </dgm:t>
    </dgm:pt>
    <dgm:pt modelId="{F07C5469-E7B2-443F-963E-9C982892F09D}" type="parTrans" cxnId="{3D13563C-AFB4-4FDE-83E4-FAD4BB09C5C1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F123801C-0B90-4E1C-9612-84C1BDE19A04}" type="sibTrans" cxnId="{3D13563C-AFB4-4FDE-83E4-FAD4BB09C5C1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84F7C5E9-466C-4785-83AA-85FA5CCCC396}" type="pres">
      <dgm:prSet presAssocID="{4BF90C91-8A6B-454D-9FB4-602CA41192C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1D738C6A-BDEC-4756-9634-F80735252F56}" type="pres">
      <dgm:prSet presAssocID="{0EFE80FD-E622-44F6-BEB6-B79BC6F05AEF}" presName="hierRoot1" presStyleCnt="0">
        <dgm:presLayoutVars>
          <dgm:hierBranch val="init"/>
        </dgm:presLayoutVars>
      </dgm:prSet>
      <dgm:spPr/>
    </dgm:pt>
    <dgm:pt modelId="{DDE7B4E7-CBAC-4BEF-893E-32A5FB42DB69}" type="pres">
      <dgm:prSet presAssocID="{0EFE80FD-E622-44F6-BEB6-B79BC6F05AEF}" presName="rootComposite1" presStyleCnt="0"/>
      <dgm:spPr/>
    </dgm:pt>
    <dgm:pt modelId="{0EC1B35D-224F-496C-906C-66C8F10DE98C}" type="pres">
      <dgm:prSet presAssocID="{0EFE80FD-E622-44F6-BEB6-B79BC6F05AEF}" presName="rootText1" presStyleLbl="node0" presStyleIdx="0" presStyleCnt="1" custScaleX="139654" custScaleY="74685">
        <dgm:presLayoutVars>
          <dgm:chPref val="3"/>
        </dgm:presLayoutVars>
      </dgm:prSet>
      <dgm:spPr/>
    </dgm:pt>
    <dgm:pt modelId="{033EC465-D0E7-4584-95A9-A69AB017B530}" type="pres">
      <dgm:prSet presAssocID="{0EFE80FD-E622-44F6-BEB6-B79BC6F05AEF}" presName="rootConnector1" presStyleLbl="node1" presStyleIdx="0" presStyleCnt="0"/>
      <dgm:spPr/>
    </dgm:pt>
    <dgm:pt modelId="{6B287865-AE14-49D6-8AA0-284B47E0B5CA}" type="pres">
      <dgm:prSet presAssocID="{0EFE80FD-E622-44F6-BEB6-B79BC6F05AEF}" presName="hierChild2" presStyleCnt="0"/>
      <dgm:spPr/>
    </dgm:pt>
    <dgm:pt modelId="{73BF6AE2-D182-48F8-AB92-8E8B33044598}" type="pres">
      <dgm:prSet presAssocID="{74421254-0A7E-4DCA-8739-33C8B3C8C968}" presName="Name64" presStyleLbl="parChTrans1D2" presStyleIdx="0" presStyleCnt="2"/>
      <dgm:spPr/>
    </dgm:pt>
    <dgm:pt modelId="{C316FA31-1966-4E45-AA4D-039F778972C9}" type="pres">
      <dgm:prSet presAssocID="{397BA8B5-8077-448C-9E0A-BB447F35DEF8}" presName="hierRoot2" presStyleCnt="0">
        <dgm:presLayoutVars>
          <dgm:hierBranch val="init"/>
        </dgm:presLayoutVars>
      </dgm:prSet>
      <dgm:spPr/>
    </dgm:pt>
    <dgm:pt modelId="{23657EEB-C4C7-4DEB-AE2F-B993329BF799}" type="pres">
      <dgm:prSet presAssocID="{397BA8B5-8077-448C-9E0A-BB447F35DEF8}" presName="rootComposite" presStyleCnt="0"/>
      <dgm:spPr/>
    </dgm:pt>
    <dgm:pt modelId="{CF961833-99A2-4DA3-A759-64E8C77E3CFB}" type="pres">
      <dgm:prSet presAssocID="{397BA8B5-8077-448C-9E0A-BB447F35DEF8}" presName="rootText" presStyleLbl="node2" presStyleIdx="0" presStyleCnt="2" custScaleX="112800" custScaleY="39163">
        <dgm:presLayoutVars>
          <dgm:chPref val="3"/>
        </dgm:presLayoutVars>
      </dgm:prSet>
      <dgm:spPr/>
    </dgm:pt>
    <dgm:pt modelId="{4EEC81E3-5B3D-4B52-9FBF-C755C340ADA7}" type="pres">
      <dgm:prSet presAssocID="{397BA8B5-8077-448C-9E0A-BB447F35DEF8}" presName="rootConnector" presStyleLbl="node2" presStyleIdx="0" presStyleCnt="2"/>
      <dgm:spPr/>
    </dgm:pt>
    <dgm:pt modelId="{036F7D60-173B-4938-90AA-9A0BD9945F29}" type="pres">
      <dgm:prSet presAssocID="{397BA8B5-8077-448C-9E0A-BB447F35DEF8}" presName="hierChild4" presStyleCnt="0"/>
      <dgm:spPr/>
    </dgm:pt>
    <dgm:pt modelId="{4EDDAC3D-AC93-433E-A0EE-4DAE2044DA8F}" type="pres">
      <dgm:prSet presAssocID="{B4624DB6-B874-4F3E-A352-E27271FFF12D}" presName="Name64" presStyleLbl="parChTrans1D3" presStyleIdx="0" presStyleCnt="10"/>
      <dgm:spPr/>
    </dgm:pt>
    <dgm:pt modelId="{254686EB-A201-48E0-9DAF-82DC9098936F}" type="pres">
      <dgm:prSet presAssocID="{11F762AB-61D0-424E-BF4C-1103F9608BE6}" presName="hierRoot2" presStyleCnt="0">
        <dgm:presLayoutVars>
          <dgm:hierBranch val="init"/>
        </dgm:presLayoutVars>
      </dgm:prSet>
      <dgm:spPr/>
    </dgm:pt>
    <dgm:pt modelId="{EF32431B-775C-4EEC-9F70-5A3C0E5A311F}" type="pres">
      <dgm:prSet presAssocID="{11F762AB-61D0-424E-BF4C-1103F9608BE6}" presName="rootComposite" presStyleCnt="0"/>
      <dgm:spPr/>
    </dgm:pt>
    <dgm:pt modelId="{CAE1770C-88D2-4E48-BED0-E0C86B0EC312}" type="pres">
      <dgm:prSet presAssocID="{11F762AB-61D0-424E-BF4C-1103F9608BE6}" presName="rootText" presStyleLbl="node3" presStyleIdx="0" presStyleCnt="10" custScaleX="184118" custScaleY="86644">
        <dgm:presLayoutVars>
          <dgm:chPref val="3"/>
        </dgm:presLayoutVars>
      </dgm:prSet>
      <dgm:spPr/>
    </dgm:pt>
    <dgm:pt modelId="{EEBF83EC-BF23-485A-8E76-DD22FF249860}" type="pres">
      <dgm:prSet presAssocID="{11F762AB-61D0-424E-BF4C-1103F9608BE6}" presName="rootConnector" presStyleLbl="node3" presStyleIdx="0" presStyleCnt="10"/>
      <dgm:spPr/>
    </dgm:pt>
    <dgm:pt modelId="{DFD3DE3F-2414-4B3F-A844-9E1B552AFC80}" type="pres">
      <dgm:prSet presAssocID="{11F762AB-61D0-424E-BF4C-1103F9608BE6}" presName="hierChild4" presStyleCnt="0"/>
      <dgm:spPr/>
    </dgm:pt>
    <dgm:pt modelId="{4C9F0ABD-DFDF-4439-8F41-FA300C9FE577}" type="pres">
      <dgm:prSet presAssocID="{11F762AB-61D0-424E-BF4C-1103F9608BE6}" presName="hierChild5" presStyleCnt="0"/>
      <dgm:spPr/>
    </dgm:pt>
    <dgm:pt modelId="{963EDB72-1D6F-4336-857C-32A8BEC16BCE}" type="pres">
      <dgm:prSet presAssocID="{A148762D-6B04-4E49-8A59-5ADFEBB021C1}" presName="Name64" presStyleLbl="parChTrans1D3" presStyleIdx="1" presStyleCnt="10"/>
      <dgm:spPr/>
    </dgm:pt>
    <dgm:pt modelId="{5625ACEA-EA8A-4664-9766-45F4FE6EBD25}" type="pres">
      <dgm:prSet presAssocID="{E9C16C5C-D0D3-40E7-B4CD-3FB49D2BB836}" presName="hierRoot2" presStyleCnt="0">
        <dgm:presLayoutVars>
          <dgm:hierBranch val="init"/>
        </dgm:presLayoutVars>
      </dgm:prSet>
      <dgm:spPr/>
    </dgm:pt>
    <dgm:pt modelId="{876F7E42-B649-403B-B489-B50ADED50433}" type="pres">
      <dgm:prSet presAssocID="{E9C16C5C-D0D3-40E7-B4CD-3FB49D2BB836}" presName="rootComposite" presStyleCnt="0"/>
      <dgm:spPr/>
    </dgm:pt>
    <dgm:pt modelId="{0A999C58-BDFA-4A53-91AB-49A7FA5116BA}" type="pres">
      <dgm:prSet presAssocID="{E9C16C5C-D0D3-40E7-B4CD-3FB49D2BB836}" presName="rootText" presStyleLbl="node3" presStyleIdx="1" presStyleCnt="10">
        <dgm:presLayoutVars>
          <dgm:chPref val="3"/>
        </dgm:presLayoutVars>
      </dgm:prSet>
      <dgm:spPr/>
    </dgm:pt>
    <dgm:pt modelId="{911E3823-E086-4FCD-8915-E269CFF64E49}" type="pres">
      <dgm:prSet presAssocID="{E9C16C5C-D0D3-40E7-B4CD-3FB49D2BB836}" presName="rootConnector" presStyleLbl="node3" presStyleIdx="1" presStyleCnt="10"/>
      <dgm:spPr/>
    </dgm:pt>
    <dgm:pt modelId="{CC30B7B1-5068-48F8-8A9E-FF909F8CC7D3}" type="pres">
      <dgm:prSet presAssocID="{E9C16C5C-D0D3-40E7-B4CD-3FB49D2BB836}" presName="hierChild4" presStyleCnt="0"/>
      <dgm:spPr/>
    </dgm:pt>
    <dgm:pt modelId="{941452E5-919D-424E-B8DE-1B8F3C488ECF}" type="pres">
      <dgm:prSet presAssocID="{E9C16C5C-D0D3-40E7-B4CD-3FB49D2BB836}" presName="hierChild5" presStyleCnt="0"/>
      <dgm:spPr/>
    </dgm:pt>
    <dgm:pt modelId="{0911512F-9F90-4129-B096-F651A49261B2}" type="pres">
      <dgm:prSet presAssocID="{1D8B5802-D18A-4241-A3A8-DDA3CE2179EF}" presName="Name64" presStyleLbl="parChTrans1D3" presStyleIdx="2" presStyleCnt="10"/>
      <dgm:spPr/>
    </dgm:pt>
    <dgm:pt modelId="{EED23B08-06E0-4AA2-BF6B-BFDA87587C0D}" type="pres">
      <dgm:prSet presAssocID="{37119783-074B-4946-B850-DAE81BAAFC37}" presName="hierRoot2" presStyleCnt="0">
        <dgm:presLayoutVars>
          <dgm:hierBranch val="init"/>
        </dgm:presLayoutVars>
      </dgm:prSet>
      <dgm:spPr/>
    </dgm:pt>
    <dgm:pt modelId="{FC26EDAF-615A-41F0-98D6-3A40566B617A}" type="pres">
      <dgm:prSet presAssocID="{37119783-074B-4946-B850-DAE81BAAFC37}" presName="rootComposite" presStyleCnt="0"/>
      <dgm:spPr/>
    </dgm:pt>
    <dgm:pt modelId="{D744828C-030B-401D-882C-F5104AC556FA}" type="pres">
      <dgm:prSet presAssocID="{37119783-074B-4946-B850-DAE81BAAFC37}" presName="rootText" presStyleLbl="node3" presStyleIdx="2" presStyleCnt="10">
        <dgm:presLayoutVars>
          <dgm:chPref val="3"/>
        </dgm:presLayoutVars>
      </dgm:prSet>
      <dgm:spPr/>
    </dgm:pt>
    <dgm:pt modelId="{5A28284C-4A6A-422D-8A38-672CC069FE3E}" type="pres">
      <dgm:prSet presAssocID="{37119783-074B-4946-B850-DAE81BAAFC37}" presName="rootConnector" presStyleLbl="node3" presStyleIdx="2" presStyleCnt="10"/>
      <dgm:spPr/>
    </dgm:pt>
    <dgm:pt modelId="{8C25CBEC-0B02-435E-87E2-522FD5D1E938}" type="pres">
      <dgm:prSet presAssocID="{37119783-074B-4946-B850-DAE81BAAFC37}" presName="hierChild4" presStyleCnt="0"/>
      <dgm:spPr/>
    </dgm:pt>
    <dgm:pt modelId="{F6E22A62-41DD-4241-8247-1CCA457A15B6}" type="pres">
      <dgm:prSet presAssocID="{37119783-074B-4946-B850-DAE81BAAFC37}" presName="hierChild5" presStyleCnt="0"/>
      <dgm:spPr/>
    </dgm:pt>
    <dgm:pt modelId="{50A620AA-9FE1-45A9-A2AC-1C987D97230A}" type="pres">
      <dgm:prSet presAssocID="{CE3FB9FA-09A5-45BD-A7BD-353B4810E6F1}" presName="Name64" presStyleLbl="parChTrans1D3" presStyleIdx="3" presStyleCnt="10"/>
      <dgm:spPr/>
    </dgm:pt>
    <dgm:pt modelId="{BD3E920C-9460-4DE2-820E-B7977D1BC3F6}" type="pres">
      <dgm:prSet presAssocID="{F3D7F8FD-31CD-4FCC-B9FA-90668D533258}" presName="hierRoot2" presStyleCnt="0">
        <dgm:presLayoutVars>
          <dgm:hierBranch val="init"/>
        </dgm:presLayoutVars>
      </dgm:prSet>
      <dgm:spPr/>
    </dgm:pt>
    <dgm:pt modelId="{31E28504-215F-4635-A863-13BC09CAF66F}" type="pres">
      <dgm:prSet presAssocID="{F3D7F8FD-31CD-4FCC-B9FA-90668D533258}" presName="rootComposite" presStyleCnt="0"/>
      <dgm:spPr/>
    </dgm:pt>
    <dgm:pt modelId="{041D1B91-2852-4D4A-B18F-B9C92937DE41}" type="pres">
      <dgm:prSet presAssocID="{F3D7F8FD-31CD-4FCC-B9FA-90668D533258}" presName="rootText" presStyleLbl="node3" presStyleIdx="3" presStyleCnt="10" custScaleX="133846" custScaleY="53806">
        <dgm:presLayoutVars>
          <dgm:chPref val="3"/>
        </dgm:presLayoutVars>
      </dgm:prSet>
      <dgm:spPr/>
    </dgm:pt>
    <dgm:pt modelId="{5D1DB717-DA36-48EC-9FF6-D40E0CDAADCB}" type="pres">
      <dgm:prSet presAssocID="{F3D7F8FD-31CD-4FCC-B9FA-90668D533258}" presName="rootConnector" presStyleLbl="node3" presStyleIdx="3" presStyleCnt="10"/>
      <dgm:spPr/>
    </dgm:pt>
    <dgm:pt modelId="{8D2C2140-9750-4034-805F-0B74DAB0841B}" type="pres">
      <dgm:prSet presAssocID="{F3D7F8FD-31CD-4FCC-B9FA-90668D533258}" presName="hierChild4" presStyleCnt="0"/>
      <dgm:spPr/>
    </dgm:pt>
    <dgm:pt modelId="{7233E942-DA78-422F-AC1D-2B52159C4042}" type="pres">
      <dgm:prSet presAssocID="{F3D7F8FD-31CD-4FCC-B9FA-90668D533258}" presName="hierChild5" presStyleCnt="0"/>
      <dgm:spPr/>
    </dgm:pt>
    <dgm:pt modelId="{95B59D3F-45D0-41A5-8CD2-24F26EF1EE0E}" type="pres">
      <dgm:prSet presAssocID="{397BA8B5-8077-448C-9E0A-BB447F35DEF8}" presName="hierChild5" presStyleCnt="0"/>
      <dgm:spPr/>
    </dgm:pt>
    <dgm:pt modelId="{A53C585E-7CAD-4D26-ACC5-8A3292E0D710}" type="pres">
      <dgm:prSet presAssocID="{A744A504-663B-4056-B39B-D76E7EB2E44D}" presName="Name64" presStyleLbl="parChTrans1D2" presStyleIdx="1" presStyleCnt="2"/>
      <dgm:spPr/>
    </dgm:pt>
    <dgm:pt modelId="{2DFAEFC3-029E-45A4-8CCA-0F7728D2301A}" type="pres">
      <dgm:prSet presAssocID="{B1A12BB6-64C5-4B37-AAC1-463404565BD9}" presName="hierRoot2" presStyleCnt="0">
        <dgm:presLayoutVars>
          <dgm:hierBranch val="init"/>
        </dgm:presLayoutVars>
      </dgm:prSet>
      <dgm:spPr/>
    </dgm:pt>
    <dgm:pt modelId="{A980BB7C-C590-4804-B454-7B9FFAED5638}" type="pres">
      <dgm:prSet presAssocID="{B1A12BB6-64C5-4B37-AAC1-463404565BD9}" presName="rootComposite" presStyleCnt="0"/>
      <dgm:spPr/>
    </dgm:pt>
    <dgm:pt modelId="{D8E60AD7-B542-4B80-90DB-D500925A845B}" type="pres">
      <dgm:prSet presAssocID="{B1A12BB6-64C5-4B37-AAC1-463404565BD9}" presName="rootText" presStyleLbl="node2" presStyleIdx="1" presStyleCnt="2">
        <dgm:presLayoutVars>
          <dgm:chPref val="3"/>
        </dgm:presLayoutVars>
      </dgm:prSet>
      <dgm:spPr/>
    </dgm:pt>
    <dgm:pt modelId="{8E281077-C661-492C-AFF9-D4453C14E4FA}" type="pres">
      <dgm:prSet presAssocID="{B1A12BB6-64C5-4B37-AAC1-463404565BD9}" presName="rootConnector" presStyleLbl="node2" presStyleIdx="1" presStyleCnt="2"/>
      <dgm:spPr/>
    </dgm:pt>
    <dgm:pt modelId="{E996E921-B037-4C24-9C08-0DE654B6E2A6}" type="pres">
      <dgm:prSet presAssocID="{B1A12BB6-64C5-4B37-AAC1-463404565BD9}" presName="hierChild4" presStyleCnt="0"/>
      <dgm:spPr/>
    </dgm:pt>
    <dgm:pt modelId="{1E032BFB-B21E-42F3-96A2-910CAF0CECEC}" type="pres">
      <dgm:prSet presAssocID="{E1AFD646-C071-44C1-AA39-244C3BC1657F}" presName="Name64" presStyleLbl="parChTrans1D3" presStyleIdx="4" presStyleCnt="10"/>
      <dgm:spPr/>
    </dgm:pt>
    <dgm:pt modelId="{A656E574-7A93-4D08-8113-42591B53D12E}" type="pres">
      <dgm:prSet presAssocID="{29B93D2A-6A56-457C-8A52-7F79B6C15225}" presName="hierRoot2" presStyleCnt="0">
        <dgm:presLayoutVars>
          <dgm:hierBranch val="init"/>
        </dgm:presLayoutVars>
      </dgm:prSet>
      <dgm:spPr/>
    </dgm:pt>
    <dgm:pt modelId="{4417061C-ECCA-4C9C-BE58-D9A1211E3715}" type="pres">
      <dgm:prSet presAssocID="{29B93D2A-6A56-457C-8A52-7F79B6C15225}" presName="rootComposite" presStyleCnt="0"/>
      <dgm:spPr/>
    </dgm:pt>
    <dgm:pt modelId="{2C4FD344-19B6-4532-AD93-134F36A462EB}" type="pres">
      <dgm:prSet presAssocID="{29B93D2A-6A56-457C-8A52-7F79B6C15225}" presName="rootText" presStyleLbl="node3" presStyleIdx="4" presStyleCnt="10" custScaleX="320765" custScaleY="119241">
        <dgm:presLayoutVars>
          <dgm:chPref val="3"/>
        </dgm:presLayoutVars>
      </dgm:prSet>
      <dgm:spPr/>
    </dgm:pt>
    <dgm:pt modelId="{4AFF8CD2-A28D-4CB9-9889-F6EDC18BA16B}" type="pres">
      <dgm:prSet presAssocID="{29B93D2A-6A56-457C-8A52-7F79B6C15225}" presName="rootConnector" presStyleLbl="node3" presStyleIdx="4" presStyleCnt="10"/>
      <dgm:spPr/>
    </dgm:pt>
    <dgm:pt modelId="{5A9FA671-4969-4852-886D-90A840E8B846}" type="pres">
      <dgm:prSet presAssocID="{29B93D2A-6A56-457C-8A52-7F79B6C15225}" presName="hierChild4" presStyleCnt="0"/>
      <dgm:spPr/>
    </dgm:pt>
    <dgm:pt modelId="{9ED7426A-23F0-4586-A10D-A88C11B7DCE7}" type="pres">
      <dgm:prSet presAssocID="{29B93D2A-6A56-457C-8A52-7F79B6C15225}" presName="hierChild5" presStyleCnt="0"/>
      <dgm:spPr/>
    </dgm:pt>
    <dgm:pt modelId="{E69498C2-1669-4A7A-B61C-3D4A75D05C24}" type="pres">
      <dgm:prSet presAssocID="{47A966E5-E68C-4ABE-93FC-D0A0DEFE0019}" presName="Name64" presStyleLbl="parChTrans1D3" presStyleIdx="5" presStyleCnt="10"/>
      <dgm:spPr/>
    </dgm:pt>
    <dgm:pt modelId="{BCCADF52-05D8-489D-935E-8DFC7A4D0FF3}" type="pres">
      <dgm:prSet presAssocID="{38870ACA-D394-4C65-84E6-4E55039EFCB5}" presName="hierRoot2" presStyleCnt="0">
        <dgm:presLayoutVars>
          <dgm:hierBranch val="init"/>
        </dgm:presLayoutVars>
      </dgm:prSet>
      <dgm:spPr/>
    </dgm:pt>
    <dgm:pt modelId="{25383383-7A5A-4B7B-94C3-A8AC78604421}" type="pres">
      <dgm:prSet presAssocID="{38870ACA-D394-4C65-84E6-4E55039EFCB5}" presName="rootComposite" presStyleCnt="0"/>
      <dgm:spPr/>
    </dgm:pt>
    <dgm:pt modelId="{C3CB5763-850D-4187-817F-DD0CC5665197}" type="pres">
      <dgm:prSet presAssocID="{38870ACA-D394-4C65-84E6-4E55039EFCB5}" presName="rootText" presStyleLbl="node3" presStyleIdx="5" presStyleCnt="10">
        <dgm:presLayoutVars>
          <dgm:chPref val="3"/>
        </dgm:presLayoutVars>
      </dgm:prSet>
      <dgm:spPr/>
    </dgm:pt>
    <dgm:pt modelId="{F9880E81-BDE8-4534-8B37-AD7C7B17B07F}" type="pres">
      <dgm:prSet presAssocID="{38870ACA-D394-4C65-84E6-4E55039EFCB5}" presName="rootConnector" presStyleLbl="node3" presStyleIdx="5" presStyleCnt="10"/>
      <dgm:spPr/>
    </dgm:pt>
    <dgm:pt modelId="{1A798AF3-E283-4863-A2F3-4E064602B32D}" type="pres">
      <dgm:prSet presAssocID="{38870ACA-D394-4C65-84E6-4E55039EFCB5}" presName="hierChild4" presStyleCnt="0"/>
      <dgm:spPr/>
    </dgm:pt>
    <dgm:pt modelId="{6D5C3D71-7E51-40C3-BB55-C31540BEEB62}" type="pres">
      <dgm:prSet presAssocID="{38870ACA-D394-4C65-84E6-4E55039EFCB5}" presName="hierChild5" presStyleCnt="0"/>
      <dgm:spPr/>
    </dgm:pt>
    <dgm:pt modelId="{D8D0C7BB-DF91-4A09-A3EF-613070EB60BA}" type="pres">
      <dgm:prSet presAssocID="{D8D5790E-9E3E-496E-8304-BA273BBF6E43}" presName="Name64" presStyleLbl="parChTrans1D3" presStyleIdx="6" presStyleCnt="10"/>
      <dgm:spPr/>
    </dgm:pt>
    <dgm:pt modelId="{DDF8194C-8E5D-4E38-9B7F-38F6B7E23516}" type="pres">
      <dgm:prSet presAssocID="{0904DC75-43EE-4208-8BC4-CBF4121E5FB4}" presName="hierRoot2" presStyleCnt="0">
        <dgm:presLayoutVars>
          <dgm:hierBranch val="init"/>
        </dgm:presLayoutVars>
      </dgm:prSet>
      <dgm:spPr/>
    </dgm:pt>
    <dgm:pt modelId="{53871852-C013-4804-8063-9ED836CECB62}" type="pres">
      <dgm:prSet presAssocID="{0904DC75-43EE-4208-8BC4-CBF4121E5FB4}" presName="rootComposite" presStyleCnt="0"/>
      <dgm:spPr/>
    </dgm:pt>
    <dgm:pt modelId="{45E1A412-3069-4738-B2BE-94D63610DA75}" type="pres">
      <dgm:prSet presAssocID="{0904DC75-43EE-4208-8BC4-CBF4121E5FB4}" presName="rootText" presStyleLbl="node3" presStyleIdx="6" presStyleCnt="10">
        <dgm:presLayoutVars>
          <dgm:chPref val="3"/>
        </dgm:presLayoutVars>
      </dgm:prSet>
      <dgm:spPr/>
    </dgm:pt>
    <dgm:pt modelId="{14C67786-8285-4CC8-9B40-E22F3C46DDAE}" type="pres">
      <dgm:prSet presAssocID="{0904DC75-43EE-4208-8BC4-CBF4121E5FB4}" presName="rootConnector" presStyleLbl="node3" presStyleIdx="6" presStyleCnt="10"/>
      <dgm:spPr/>
    </dgm:pt>
    <dgm:pt modelId="{C793AADD-ED7D-4247-BF52-F8AC205D204E}" type="pres">
      <dgm:prSet presAssocID="{0904DC75-43EE-4208-8BC4-CBF4121E5FB4}" presName="hierChild4" presStyleCnt="0"/>
      <dgm:spPr/>
    </dgm:pt>
    <dgm:pt modelId="{0A99B231-22C1-4D91-940C-6CAB22B76C33}" type="pres">
      <dgm:prSet presAssocID="{0904DC75-43EE-4208-8BC4-CBF4121E5FB4}" presName="hierChild5" presStyleCnt="0"/>
      <dgm:spPr/>
    </dgm:pt>
    <dgm:pt modelId="{C7B1A94E-1166-408F-B7BA-BB7B84B14724}" type="pres">
      <dgm:prSet presAssocID="{FD7428BB-1167-48A5-AF91-38894FB9E2A5}" presName="Name64" presStyleLbl="parChTrans1D3" presStyleIdx="7" presStyleCnt="10"/>
      <dgm:spPr/>
    </dgm:pt>
    <dgm:pt modelId="{ABEA4EA3-9913-4C5B-ADDD-956156D65355}" type="pres">
      <dgm:prSet presAssocID="{FBEF5A71-74B1-453E-BB3D-AADAAD869813}" presName="hierRoot2" presStyleCnt="0">
        <dgm:presLayoutVars>
          <dgm:hierBranch val="init"/>
        </dgm:presLayoutVars>
      </dgm:prSet>
      <dgm:spPr/>
    </dgm:pt>
    <dgm:pt modelId="{AEF6F803-DD7A-4EAA-8559-7C170F8ED622}" type="pres">
      <dgm:prSet presAssocID="{FBEF5A71-74B1-453E-BB3D-AADAAD869813}" presName="rootComposite" presStyleCnt="0"/>
      <dgm:spPr/>
    </dgm:pt>
    <dgm:pt modelId="{DD470EAC-10A5-46FE-B3A3-8E74B4BCBC59}" type="pres">
      <dgm:prSet presAssocID="{FBEF5A71-74B1-453E-BB3D-AADAAD869813}" presName="rootText" presStyleLbl="node3" presStyleIdx="7" presStyleCnt="10">
        <dgm:presLayoutVars>
          <dgm:chPref val="3"/>
        </dgm:presLayoutVars>
      </dgm:prSet>
      <dgm:spPr/>
    </dgm:pt>
    <dgm:pt modelId="{2C787FBF-568E-4F91-92AB-4D7B0C58AFB6}" type="pres">
      <dgm:prSet presAssocID="{FBEF5A71-74B1-453E-BB3D-AADAAD869813}" presName="rootConnector" presStyleLbl="node3" presStyleIdx="7" presStyleCnt="10"/>
      <dgm:spPr/>
    </dgm:pt>
    <dgm:pt modelId="{F8CE7C1F-2CC4-49CC-B3DF-52CF49856BF4}" type="pres">
      <dgm:prSet presAssocID="{FBEF5A71-74B1-453E-BB3D-AADAAD869813}" presName="hierChild4" presStyleCnt="0"/>
      <dgm:spPr/>
    </dgm:pt>
    <dgm:pt modelId="{9847575B-FD0F-4F17-8A94-EB32CD59CBD2}" type="pres">
      <dgm:prSet presAssocID="{FBEF5A71-74B1-453E-BB3D-AADAAD869813}" presName="hierChild5" presStyleCnt="0"/>
      <dgm:spPr/>
    </dgm:pt>
    <dgm:pt modelId="{247417BD-2727-47D8-AAF9-1B1F1B91A633}" type="pres">
      <dgm:prSet presAssocID="{1F66532A-DA1D-4881-A444-006B8FAF06F0}" presName="Name64" presStyleLbl="parChTrans1D3" presStyleIdx="8" presStyleCnt="10"/>
      <dgm:spPr/>
    </dgm:pt>
    <dgm:pt modelId="{35EC1C93-B1D0-4F39-BE7E-FE7E20D6633F}" type="pres">
      <dgm:prSet presAssocID="{C721C69D-580D-4677-B255-9735C8F00A3E}" presName="hierRoot2" presStyleCnt="0">
        <dgm:presLayoutVars>
          <dgm:hierBranch val="init"/>
        </dgm:presLayoutVars>
      </dgm:prSet>
      <dgm:spPr/>
    </dgm:pt>
    <dgm:pt modelId="{DF8B5A36-B80A-4F33-9433-E9FDF815C927}" type="pres">
      <dgm:prSet presAssocID="{C721C69D-580D-4677-B255-9735C8F00A3E}" presName="rootComposite" presStyleCnt="0"/>
      <dgm:spPr/>
    </dgm:pt>
    <dgm:pt modelId="{159D567A-3033-44E6-A96F-CD0CC2B89667}" type="pres">
      <dgm:prSet presAssocID="{C721C69D-580D-4677-B255-9735C8F00A3E}" presName="rootText" presStyleLbl="node3" presStyleIdx="8" presStyleCnt="10">
        <dgm:presLayoutVars>
          <dgm:chPref val="3"/>
        </dgm:presLayoutVars>
      </dgm:prSet>
      <dgm:spPr/>
    </dgm:pt>
    <dgm:pt modelId="{3EAEF4AE-7C3E-471B-A1FB-6FF70DF483AA}" type="pres">
      <dgm:prSet presAssocID="{C721C69D-580D-4677-B255-9735C8F00A3E}" presName="rootConnector" presStyleLbl="node3" presStyleIdx="8" presStyleCnt="10"/>
      <dgm:spPr/>
    </dgm:pt>
    <dgm:pt modelId="{C755177B-AC93-4FAB-BDAF-24B753EADFA3}" type="pres">
      <dgm:prSet presAssocID="{C721C69D-580D-4677-B255-9735C8F00A3E}" presName="hierChild4" presStyleCnt="0"/>
      <dgm:spPr/>
    </dgm:pt>
    <dgm:pt modelId="{EEB1D94A-F062-41E2-9C2E-E8204F807920}" type="pres">
      <dgm:prSet presAssocID="{C721C69D-580D-4677-B255-9735C8F00A3E}" presName="hierChild5" presStyleCnt="0"/>
      <dgm:spPr/>
    </dgm:pt>
    <dgm:pt modelId="{769D3944-71BA-4042-9E63-CA8A91CE7CFA}" type="pres">
      <dgm:prSet presAssocID="{F07C5469-E7B2-443F-963E-9C982892F09D}" presName="Name64" presStyleLbl="parChTrans1D3" presStyleIdx="9" presStyleCnt="10"/>
      <dgm:spPr/>
    </dgm:pt>
    <dgm:pt modelId="{BF4DB98D-794F-48E5-BE95-3409ECE1EFFC}" type="pres">
      <dgm:prSet presAssocID="{82AA990E-23AE-46E3-9277-137AB9891D4C}" presName="hierRoot2" presStyleCnt="0">
        <dgm:presLayoutVars>
          <dgm:hierBranch val="init"/>
        </dgm:presLayoutVars>
      </dgm:prSet>
      <dgm:spPr/>
    </dgm:pt>
    <dgm:pt modelId="{6BCA1CD9-6188-41B7-B18E-D003CB53564C}" type="pres">
      <dgm:prSet presAssocID="{82AA990E-23AE-46E3-9277-137AB9891D4C}" presName="rootComposite" presStyleCnt="0"/>
      <dgm:spPr/>
    </dgm:pt>
    <dgm:pt modelId="{CC17D2A9-7304-4A6F-8F24-B9E1AD3FBF6C}" type="pres">
      <dgm:prSet presAssocID="{82AA990E-23AE-46E3-9277-137AB9891D4C}" presName="rootText" presStyleLbl="node3" presStyleIdx="9" presStyleCnt="10">
        <dgm:presLayoutVars>
          <dgm:chPref val="3"/>
        </dgm:presLayoutVars>
      </dgm:prSet>
      <dgm:spPr/>
    </dgm:pt>
    <dgm:pt modelId="{D8061F00-B92E-42FC-9139-3646B72E9BEB}" type="pres">
      <dgm:prSet presAssocID="{82AA990E-23AE-46E3-9277-137AB9891D4C}" presName="rootConnector" presStyleLbl="node3" presStyleIdx="9" presStyleCnt="10"/>
      <dgm:spPr/>
    </dgm:pt>
    <dgm:pt modelId="{E907A40F-A48A-4757-A78E-A070B38D5EFF}" type="pres">
      <dgm:prSet presAssocID="{82AA990E-23AE-46E3-9277-137AB9891D4C}" presName="hierChild4" presStyleCnt="0"/>
      <dgm:spPr/>
    </dgm:pt>
    <dgm:pt modelId="{53C937EE-CDBF-4482-BBCE-9E9F1D18F618}" type="pres">
      <dgm:prSet presAssocID="{82AA990E-23AE-46E3-9277-137AB9891D4C}" presName="hierChild5" presStyleCnt="0"/>
      <dgm:spPr/>
    </dgm:pt>
    <dgm:pt modelId="{E9C97BE0-F824-4496-81BF-2A59EFDC03A4}" type="pres">
      <dgm:prSet presAssocID="{B1A12BB6-64C5-4B37-AAC1-463404565BD9}" presName="hierChild5" presStyleCnt="0"/>
      <dgm:spPr/>
    </dgm:pt>
    <dgm:pt modelId="{C2333633-11C6-4791-89D9-5C8EF7B3B1D8}" type="pres">
      <dgm:prSet presAssocID="{0EFE80FD-E622-44F6-BEB6-B79BC6F05AEF}" presName="hierChild3" presStyleCnt="0"/>
      <dgm:spPr/>
    </dgm:pt>
  </dgm:ptLst>
  <dgm:cxnLst>
    <dgm:cxn modelId="{AC81E313-0887-429E-859E-6CE5AC0105F5}" type="presOf" srcId="{74421254-0A7E-4DCA-8739-33C8B3C8C968}" destId="{73BF6AE2-D182-48F8-AB92-8E8B33044598}" srcOrd="0" destOrd="0" presId="urn:microsoft.com/office/officeart/2009/3/layout/HorizontalOrganizationChart"/>
    <dgm:cxn modelId="{AF504A1A-9A1A-49E1-966C-648AEDD51CB8}" srcId="{397BA8B5-8077-448C-9E0A-BB447F35DEF8}" destId="{37119783-074B-4946-B850-DAE81BAAFC37}" srcOrd="2" destOrd="0" parTransId="{1D8B5802-D18A-4241-A3A8-DDA3CE2179EF}" sibTransId="{0E9BA8CF-2E85-4F70-B398-899043E3AB45}"/>
    <dgm:cxn modelId="{E4C2C323-42CE-4344-A780-501CE06C93C1}" srcId="{0EFE80FD-E622-44F6-BEB6-B79BC6F05AEF}" destId="{B1A12BB6-64C5-4B37-AAC1-463404565BD9}" srcOrd="1" destOrd="0" parTransId="{A744A504-663B-4056-B39B-D76E7EB2E44D}" sibTransId="{B3D371A8-AB53-4CBD-B755-F516C50B74B0}"/>
    <dgm:cxn modelId="{F7E91327-0095-48EF-8163-9FE5306B2466}" type="presOf" srcId="{47A966E5-E68C-4ABE-93FC-D0A0DEFE0019}" destId="{E69498C2-1669-4A7A-B61C-3D4A75D05C24}" srcOrd="0" destOrd="0" presId="urn:microsoft.com/office/officeart/2009/3/layout/HorizontalOrganizationChart"/>
    <dgm:cxn modelId="{9BC9592C-91A2-4530-86E1-494D1374AE51}" type="presOf" srcId="{A148762D-6B04-4E49-8A59-5ADFEBB021C1}" destId="{963EDB72-1D6F-4336-857C-32A8BEC16BCE}" srcOrd="0" destOrd="0" presId="urn:microsoft.com/office/officeart/2009/3/layout/HorizontalOrganizationChart"/>
    <dgm:cxn modelId="{5B2F652F-42FF-4ACB-BB30-8D419BC04C67}" type="presOf" srcId="{E9C16C5C-D0D3-40E7-B4CD-3FB49D2BB836}" destId="{911E3823-E086-4FCD-8915-E269CFF64E49}" srcOrd="1" destOrd="0" presId="urn:microsoft.com/office/officeart/2009/3/layout/HorizontalOrganizationChart"/>
    <dgm:cxn modelId="{A672E034-E06F-46AF-BEC8-F5148663626F}" srcId="{B1A12BB6-64C5-4B37-AAC1-463404565BD9}" destId="{29B93D2A-6A56-457C-8A52-7F79B6C15225}" srcOrd="0" destOrd="0" parTransId="{E1AFD646-C071-44C1-AA39-244C3BC1657F}" sibTransId="{C94A5598-0EC1-4F66-B01C-1F06417CD915}"/>
    <dgm:cxn modelId="{5F77E036-22B5-4CB9-BC68-B0873114DAB8}" type="presOf" srcId="{1D8B5802-D18A-4241-A3A8-DDA3CE2179EF}" destId="{0911512F-9F90-4129-B096-F651A49261B2}" srcOrd="0" destOrd="0" presId="urn:microsoft.com/office/officeart/2009/3/layout/HorizontalOrganizationChart"/>
    <dgm:cxn modelId="{BDCB4338-1D2F-4116-BEDD-DFA92E4E3B53}" type="presOf" srcId="{29B93D2A-6A56-457C-8A52-7F79B6C15225}" destId="{4AFF8CD2-A28D-4CB9-9889-F6EDC18BA16B}" srcOrd="1" destOrd="0" presId="urn:microsoft.com/office/officeart/2009/3/layout/HorizontalOrganizationChart"/>
    <dgm:cxn modelId="{2E019739-AD38-4EF0-991D-713C29E1C572}" type="presOf" srcId="{0EFE80FD-E622-44F6-BEB6-B79BC6F05AEF}" destId="{033EC465-D0E7-4584-95A9-A69AB017B530}" srcOrd="1" destOrd="0" presId="urn:microsoft.com/office/officeart/2009/3/layout/HorizontalOrganizationChart"/>
    <dgm:cxn modelId="{3D13563C-AFB4-4FDE-83E4-FAD4BB09C5C1}" srcId="{B1A12BB6-64C5-4B37-AAC1-463404565BD9}" destId="{82AA990E-23AE-46E3-9277-137AB9891D4C}" srcOrd="5" destOrd="0" parTransId="{F07C5469-E7B2-443F-963E-9C982892F09D}" sibTransId="{F123801C-0B90-4E1C-9612-84C1BDE19A04}"/>
    <dgm:cxn modelId="{0BB93060-6D51-4EFD-8611-C2438DBE59EE}" type="presOf" srcId="{E9C16C5C-D0D3-40E7-B4CD-3FB49D2BB836}" destId="{0A999C58-BDFA-4A53-91AB-49A7FA5116BA}" srcOrd="0" destOrd="0" presId="urn:microsoft.com/office/officeart/2009/3/layout/HorizontalOrganizationChart"/>
    <dgm:cxn modelId="{EB335B41-EDC6-4441-B735-D6366F709F92}" type="presOf" srcId="{FBEF5A71-74B1-453E-BB3D-AADAAD869813}" destId="{DD470EAC-10A5-46FE-B3A3-8E74B4BCBC59}" srcOrd="0" destOrd="0" presId="urn:microsoft.com/office/officeart/2009/3/layout/HorizontalOrganizationChart"/>
    <dgm:cxn modelId="{24AD8341-2000-44E5-A9DD-939764AC00A5}" srcId="{0EFE80FD-E622-44F6-BEB6-B79BC6F05AEF}" destId="{397BA8B5-8077-448C-9E0A-BB447F35DEF8}" srcOrd="0" destOrd="0" parTransId="{74421254-0A7E-4DCA-8739-33C8B3C8C968}" sibTransId="{49423A00-5D88-4A4F-A7C2-EAE2B02C3168}"/>
    <dgm:cxn modelId="{71AA9441-ADC0-4466-9ADF-F5B518B2FC41}" type="presOf" srcId="{38870ACA-D394-4C65-84E6-4E55039EFCB5}" destId="{C3CB5763-850D-4187-817F-DD0CC5665197}" srcOrd="0" destOrd="0" presId="urn:microsoft.com/office/officeart/2009/3/layout/HorizontalOrganizationChart"/>
    <dgm:cxn modelId="{4C96AD41-EAE7-40E4-8848-13B9590D9423}" srcId="{4BF90C91-8A6B-454D-9FB4-602CA41192C6}" destId="{0EFE80FD-E622-44F6-BEB6-B79BC6F05AEF}" srcOrd="0" destOrd="0" parTransId="{C3CB3D1E-A3CD-46C4-B82E-EDAE5B24B430}" sibTransId="{33D9318B-474F-4ADF-88A6-0CCD4F54CA0D}"/>
    <dgm:cxn modelId="{517CA863-23DE-4F72-869B-E86512D1CF3D}" srcId="{B1A12BB6-64C5-4B37-AAC1-463404565BD9}" destId="{C721C69D-580D-4677-B255-9735C8F00A3E}" srcOrd="4" destOrd="0" parTransId="{1F66532A-DA1D-4881-A444-006B8FAF06F0}" sibTransId="{0C3D2A5E-00CB-4275-B598-F498020D4118}"/>
    <dgm:cxn modelId="{F8E3BE4A-E3B5-4C4D-A0BD-D21167EFD7AD}" type="presOf" srcId="{0904DC75-43EE-4208-8BC4-CBF4121E5FB4}" destId="{45E1A412-3069-4738-B2BE-94D63610DA75}" srcOrd="0" destOrd="0" presId="urn:microsoft.com/office/officeart/2009/3/layout/HorizontalOrganizationChart"/>
    <dgm:cxn modelId="{EC76944B-8EC9-4B29-B807-2718D3EDE77A}" type="presOf" srcId="{CE3FB9FA-09A5-45BD-A7BD-353B4810E6F1}" destId="{50A620AA-9FE1-45A9-A2AC-1C987D97230A}" srcOrd="0" destOrd="0" presId="urn:microsoft.com/office/officeart/2009/3/layout/HorizontalOrganizationChart"/>
    <dgm:cxn modelId="{88CE9C4D-520F-4CBB-8BB6-7575F31D3241}" type="presOf" srcId="{29B93D2A-6A56-457C-8A52-7F79B6C15225}" destId="{2C4FD344-19B6-4532-AD93-134F36A462EB}" srcOrd="0" destOrd="0" presId="urn:microsoft.com/office/officeart/2009/3/layout/HorizontalOrganizationChart"/>
    <dgm:cxn modelId="{75404C6E-BFE6-4106-9256-C4C2A9E9C000}" type="presOf" srcId="{11F762AB-61D0-424E-BF4C-1103F9608BE6}" destId="{EEBF83EC-BF23-485A-8E76-DD22FF249860}" srcOrd="1" destOrd="0" presId="urn:microsoft.com/office/officeart/2009/3/layout/HorizontalOrganizationChart"/>
    <dgm:cxn modelId="{612CE06F-DECC-4ECC-A66A-531E256E93C0}" srcId="{397BA8B5-8077-448C-9E0A-BB447F35DEF8}" destId="{11F762AB-61D0-424E-BF4C-1103F9608BE6}" srcOrd="0" destOrd="0" parTransId="{B4624DB6-B874-4F3E-A352-E27271FFF12D}" sibTransId="{23391645-436B-4E74-97A6-11CE2BDAB2C5}"/>
    <dgm:cxn modelId="{F7C49253-D88B-4132-8095-8DF2D4A3650C}" type="presOf" srcId="{A744A504-663B-4056-B39B-D76E7EB2E44D}" destId="{A53C585E-7CAD-4D26-ACC5-8A3292E0D710}" srcOrd="0" destOrd="0" presId="urn:microsoft.com/office/officeart/2009/3/layout/HorizontalOrganizationChart"/>
    <dgm:cxn modelId="{042C1B56-D4F3-4FF1-B41E-27731E6CF88E}" type="presOf" srcId="{F3D7F8FD-31CD-4FCC-B9FA-90668D533258}" destId="{041D1B91-2852-4D4A-B18F-B9C92937DE41}" srcOrd="0" destOrd="0" presId="urn:microsoft.com/office/officeart/2009/3/layout/HorizontalOrganizationChart"/>
    <dgm:cxn modelId="{45A39878-1148-4488-81FF-667DDA56F32B}" type="presOf" srcId="{B1A12BB6-64C5-4B37-AAC1-463404565BD9}" destId="{8E281077-C661-492C-AFF9-D4453C14E4FA}" srcOrd="1" destOrd="0" presId="urn:microsoft.com/office/officeart/2009/3/layout/HorizontalOrganizationChart"/>
    <dgm:cxn modelId="{88AE3579-FA03-4081-8452-6231997384F9}" type="presOf" srcId="{37119783-074B-4946-B850-DAE81BAAFC37}" destId="{5A28284C-4A6A-422D-8A38-672CC069FE3E}" srcOrd="1" destOrd="0" presId="urn:microsoft.com/office/officeart/2009/3/layout/HorizontalOrganizationChart"/>
    <dgm:cxn modelId="{8A1BA05A-3E5C-4471-B7E9-78E7DE2033A6}" type="presOf" srcId="{FD7428BB-1167-48A5-AF91-38894FB9E2A5}" destId="{C7B1A94E-1166-408F-B7BA-BB7B84B14724}" srcOrd="0" destOrd="0" presId="urn:microsoft.com/office/officeart/2009/3/layout/HorizontalOrganizationChart"/>
    <dgm:cxn modelId="{94AFB17C-DD96-4D53-807C-68D1DF5C6C6A}" srcId="{B1A12BB6-64C5-4B37-AAC1-463404565BD9}" destId="{38870ACA-D394-4C65-84E6-4E55039EFCB5}" srcOrd="1" destOrd="0" parTransId="{47A966E5-E68C-4ABE-93FC-D0A0DEFE0019}" sibTransId="{4A2AA1BC-CBFB-4C1D-A903-4E63013EBB46}"/>
    <dgm:cxn modelId="{8011BA7D-9A22-4325-86F6-7EABEC774983}" srcId="{397BA8B5-8077-448C-9E0A-BB447F35DEF8}" destId="{F3D7F8FD-31CD-4FCC-B9FA-90668D533258}" srcOrd="3" destOrd="0" parTransId="{CE3FB9FA-09A5-45BD-A7BD-353B4810E6F1}" sibTransId="{6A0D2827-E559-41E8-9558-F3001DE22AAD}"/>
    <dgm:cxn modelId="{8949837F-EFBC-4CC3-9110-F30A6557AD04}" srcId="{B1A12BB6-64C5-4B37-AAC1-463404565BD9}" destId="{FBEF5A71-74B1-453E-BB3D-AADAAD869813}" srcOrd="3" destOrd="0" parTransId="{FD7428BB-1167-48A5-AF91-38894FB9E2A5}" sibTransId="{DA63C9D0-ACAB-4144-B622-CCC2683B72CE}"/>
    <dgm:cxn modelId="{14FC1D86-2F2E-4BFE-8946-A560ADB2B24D}" type="presOf" srcId="{11F762AB-61D0-424E-BF4C-1103F9608BE6}" destId="{CAE1770C-88D2-4E48-BED0-E0C86B0EC312}" srcOrd="0" destOrd="0" presId="urn:microsoft.com/office/officeart/2009/3/layout/HorizontalOrganizationChart"/>
    <dgm:cxn modelId="{901D828F-3E95-4A83-8AD8-9073380607EA}" type="presOf" srcId="{F07C5469-E7B2-443F-963E-9C982892F09D}" destId="{769D3944-71BA-4042-9E63-CA8A91CE7CFA}" srcOrd="0" destOrd="0" presId="urn:microsoft.com/office/officeart/2009/3/layout/HorizontalOrganizationChart"/>
    <dgm:cxn modelId="{92D1D3A2-A6D5-40B5-A067-B496FF80CB8E}" type="presOf" srcId="{397BA8B5-8077-448C-9E0A-BB447F35DEF8}" destId="{4EEC81E3-5B3D-4B52-9FBF-C755C340ADA7}" srcOrd="1" destOrd="0" presId="urn:microsoft.com/office/officeart/2009/3/layout/HorizontalOrganizationChart"/>
    <dgm:cxn modelId="{EDBD53A5-E3A9-4F09-987A-03DE0E1DB4F2}" srcId="{B1A12BB6-64C5-4B37-AAC1-463404565BD9}" destId="{0904DC75-43EE-4208-8BC4-CBF4121E5FB4}" srcOrd="2" destOrd="0" parTransId="{D8D5790E-9E3E-496E-8304-BA273BBF6E43}" sibTransId="{6298C170-1AFF-4FD2-B8CD-E90ACD687246}"/>
    <dgm:cxn modelId="{0032C8AB-C083-4594-A79B-E86DC2CCB29E}" type="presOf" srcId="{B4624DB6-B874-4F3E-A352-E27271FFF12D}" destId="{4EDDAC3D-AC93-433E-A0EE-4DAE2044DA8F}" srcOrd="0" destOrd="0" presId="urn:microsoft.com/office/officeart/2009/3/layout/HorizontalOrganizationChart"/>
    <dgm:cxn modelId="{3606BEAC-E845-47F9-AF56-11DA82A7971C}" type="presOf" srcId="{0EFE80FD-E622-44F6-BEB6-B79BC6F05AEF}" destId="{0EC1B35D-224F-496C-906C-66C8F10DE98C}" srcOrd="0" destOrd="0" presId="urn:microsoft.com/office/officeart/2009/3/layout/HorizontalOrganizationChart"/>
    <dgm:cxn modelId="{34F2F6AF-BA4B-4E41-8EE5-FD7D21625450}" type="presOf" srcId="{C721C69D-580D-4677-B255-9735C8F00A3E}" destId="{159D567A-3033-44E6-A96F-CD0CC2B89667}" srcOrd="0" destOrd="0" presId="urn:microsoft.com/office/officeart/2009/3/layout/HorizontalOrganizationChart"/>
    <dgm:cxn modelId="{225060B5-104C-4937-8CD8-5960A4FD20C4}" type="presOf" srcId="{E1AFD646-C071-44C1-AA39-244C3BC1657F}" destId="{1E032BFB-B21E-42F3-96A2-910CAF0CECEC}" srcOrd="0" destOrd="0" presId="urn:microsoft.com/office/officeart/2009/3/layout/HorizontalOrganizationChart"/>
    <dgm:cxn modelId="{EB3A9AB8-01F7-4FCD-8842-7152246FD53A}" srcId="{397BA8B5-8077-448C-9E0A-BB447F35DEF8}" destId="{E9C16C5C-D0D3-40E7-B4CD-3FB49D2BB836}" srcOrd="1" destOrd="0" parTransId="{A148762D-6B04-4E49-8A59-5ADFEBB021C1}" sibTransId="{6907A19F-CCC8-4372-BD8F-E01C80B5C18F}"/>
    <dgm:cxn modelId="{31B85CBC-9502-48A2-8327-718019DEECCD}" type="presOf" srcId="{4BF90C91-8A6B-454D-9FB4-602CA41192C6}" destId="{84F7C5E9-466C-4785-83AA-85FA5CCCC396}" srcOrd="0" destOrd="0" presId="urn:microsoft.com/office/officeart/2009/3/layout/HorizontalOrganizationChart"/>
    <dgm:cxn modelId="{76E36AC1-FB2E-4453-BC69-659CB95797D9}" type="presOf" srcId="{FBEF5A71-74B1-453E-BB3D-AADAAD869813}" destId="{2C787FBF-568E-4F91-92AB-4D7B0C58AFB6}" srcOrd="1" destOrd="0" presId="urn:microsoft.com/office/officeart/2009/3/layout/HorizontalOrganizationChart"/>
    <dgm:cxn modelId="{B73ECDC4-7717-4194-9577-2DD2DFA17894}" type="presOf" srcId="{82AA990E-23AE-46E3-9277-137AB9891D4C}" destId="{D8061F00-B92E-42FC-9139-3646B72E9BEB}" srcOrd="1" destOrd="0" presId="urn:microsoft.com/office/officeart/2009/3/layout/HorizontalOrganizationChart"/>
    <dgm:cxn modelId="{2F2895CE-EEB4-4301-BE4E-70BE4DF8D6E6}" type="presOf" srcId="{0904DC75-43EE-4208-8BC4-CBF4121E5FB4}" destId="{14C67786-8285-4CC8-9B40-E22F3C46DDAE}" srcOrd="1" destOrd="0" presId="urn:microsoft.com/office/officeart/2009/3/layout/HorizontalOrganizationChart"/>
    <dgm:cxn modelId="{807D66D2-0C36-4315-A5A3-E5F88819F51B}" type="presOf" srcId="{1F66532A-DA1D-4881-A444-006B8FAF06F0}" destId="{247417BD-2727-47D8-AAF9-1B1F1B91A633}" srcOrd="0" destOrd="0" presId="urn:microsoft.com/office/officeart/2009/3/layout/HorizontalOrganizationChart"/>
    <dgm:cxn modelId="{0DA9CFD2-1C58-402F-8847-F2FD945EB26C}" type="presOf" srcId="{397BA8B5-8077-448C-9E0A-BB447F35DEF8}" destId="{CF961833-99A2-4DA3-A759-64E8C77E3CFB}" srcOrd="0" destOrd="0" presId="urn:microsoft.com/office/officeart/2009/3/layout/HorizontalOrganizationChart"/>
    <dgm:cxn modelId="{7E28DCD6-9859-4882-946C-3FBECA350600}" type="presOf" srcId="{38870ACA-D394-4C65-84E6-4E55039EFCB5}" destId="{F9880E81-BDE8-4534-8B37-AD7C7B17B07F}" srcOrd="1" destOrd="0" presId="urn:microsoft.com/office/officeart/2009/3/layout/HorizontalOrganizationChart"/>
    <dgm:cxn modelId="{16CD32E1-3C8E-4675-9165-00E94F78B696}" type="presOf" srcId="{C721C69D-580D-4677-B255-9735C8F00A3E}" destId="{3EAEF4AE-7C3E-471B-A1FB-6FF70DF483AA}" srcOrd="1" destOrd="0" presId="urn:microsoft.com/office/officeart/2009/3/layout/HorizontalOrganizationChart"/>
    <dgm:cxn modelId="{846805E3-3FD4-40A2-B519-F005C7A865F6}" type="presOf" srcId="{82AA990E-23AE-46E3-9277-137AB9891D4C}" destId="{CC17D2A9-7304-4A6F-8F24-B9E1AD3FBF6C}" srcOrd="0" destOrd="0" presId="urn:microsoft.com/office/officeart/2009/3/layout/HorizontalOrganizationChart"/>
    <dgm:cxn modelId="{97CACDE6-1891-424C-8B83-E4D777431E1B}" type="presOf" srcId="{F3D7F8FD-31CD-4FCC-B9FA-90668D533258}" destId="{5D1DB717-DA36-48EC-9FF6-D40E0CDAADCB}" srcOrd="1" destOrd="0" presId="urn:microsoft.com/office/officeart/2009/3/layout/HorizontalOrganizationChart"/>
    <dgm:cxn modelId="{1053DFE6-1702-49C3-A87C-F351CCE2FD4F}" type="presOf" srcId="{37119783-074B-4946-B850-DAE81BAAFC37}" destId="{D744828C-030B-401D-882C-F5104AC556FA}" srcOrd="0" destOrd="0" presId="urn:microsoft.com/office/officeart/2009/3/layout/HorizontalOrganizationChart"/>
    <dgm:cxn modelId="{B0FC26F8-1B23-4784-840A-C5C936F75F9E}" type="presOf" srcId="{D8D5790E-9E3E-496E-8304-BA273BBF6E43}" destId="{D8D0C7BB-DF91-4A09-A3EF-613070EB60BA}" srcOrd="0" destOrd="0" presId="urn:microsoft.com/office/officeart/2009/3/layout/HorizontalOrganizationChart"/>
    <dgm:cxn modelId="{EC5C59FC-01A5-4291-BFDE-45C82FAA09B7}" type="presOf" srcId="{B1A12BB6-64C5-4B37-AAC1-463404565BD9}" destId="{D8E60AD7-B542-4B80-90DB-D500925A845B}" srcOrd="0" destOrd="0" presId="urn:microsoft.com/office/officeart/2009/3/layout/HorizontalOrganizationChart"/>
    <dgm:cxn modelId="{BC2330A9-91DA-47B7-BC74-946C200BB0E4}" type="presParOf" srcId="{84F7C5E9-466C-4785-83AA-85FA5CCCC396}" destId="{1D738C6A-BDEC-4756-9634-F80735252F56}" srcOrd="0" destOrd="0" presId="urn:microsoft.com/office/officeart/2009/3/layout/HorizontalOrganizationChart"/>
    <dgm:cxn modelId="{81134F58-DBAD-4DA3-82B5-011E835FEC92}" type="presParOf" srcId="{1D738C6A-BDEC-4756-9634-F80735252F56}" destId="{DDE7B4E7-CBAC-4BEF-893E-32A5FB42DB69}" srcOrd="0" destOrd="0" presId="urn:microsoft.com/office/officeart/2009/3/layout/HorizontalOrganizationChart"/>
    <dgm:cxn modelId="{A888F93F-9834-4AA3-8DD0-1E99D2AFC6A3}" type="presParOf" srcId="{DDE7B4E7-CBAC-4BEF-893E-32A5FB42DB69}" destId="{0EC1B35D-224F-496C-906C-66C8F10DE98C}" srcOrd="0" destOrd="0" presId="urn:microsoft.com/office/officeart/2009/3/layout/HorizontalOrganizationChart"/>
    <dgm:cxn modelId="{CDF45440-C326-4198-AEB7-0C1A7C810312}" type="presParOf" srcId="{DDE7B4E7-CBAC-4BEF-893E-32A5FB42DB69}" destId="{033EC465-D0E7-4584-95A9-A69AB017B530}" srcOrd="1" destOrd="0" presId="urn:microsoft.com/office/officeart/2009/3/layout/HorizontalOrganizationChart"/>
    <dgm:cxn modelId="{7BA3C510-2450-45D6-A1F6-AF6BFF6365F4}" type="presParOf" srcId="{1D738C6A-BDEC-4756-9634-F80735252F56}" destId="{6B287865-AE14-49D6-8AA0-284B47E0B5CA}" srcOrd="1" destOrd="0" presId="urn:microsoft.com/office/officeart/2009/3/layout/HorizontalOrganizationChart"/>
    <dgm:cxn modelId="{5722ED13-EAC1-44B1-9529-3BEFED8D50AC}" type="presParOf" srcId="{6B287865-AE14-49D6-8AA0-284B47E0B5CA}" destId="{73BF6AE2-D182-48F8-AB92-8E8B33044598}" srcOrd="0" destOrd="0" presId="urn:microsoft.com/office/officeart/2009/3/layout/HorizontalOrganizationChart"/>
    <dgm:cxn modelId="{F120EA10-34F2-4F1F-B2E3-AA43112C30DA}" type="presParOf" srcId="{6B287865-AE14-49D6-8AA0-284B47E0B5CA}" destId="{C316FA31-1966-4E45-AA4D-039F778972C9}" srcOrd="1" destOrd="0" presId="urn:microsoft.com/office/officeart/2009/3/layout/HorizontalOrganizationChart"/>
    <dgm:cxn modelId="{F0D60117-CBB4-4485-838F-D615E2D6C4E0}" type="presParOf" srcId="{C316FA31-1966-4E45-AA4D-039F778972C9}" destId="{23657EEB-C4C7-4DEB-AE2F-B993329BF799}" srcOrd="0" destOrd="0" presId="urn:microsoft.com/office/officeart/2009/3/layout/HorizontalOrganizationChart"/>
    <dgm:cxn modelId="{48D35EA4-D53C-44E0-BA04-7A4992C67655}" type="presParOf" srcId="{23657EEB-C4C7-4DEB-AE2F-B993329BF799}" destId="{CF961833-99A2-4DA3-A759-64E8C77E3CFB}" srcOrd="0" destOrd="0" presId="urn:microsoft.com/office/officeart/2009/3/layout/HorizontalOrganizationChart"/>
    <dgm:cxn modelId="{D8C4FECD-C086-4DB2-A3AF-7955D60A2861}" type="presParOf" srcId="{23657EEB-C4C7-4DEB-AE2F-B993329BF799}" destId="{4EEC81E3-5B3D-4B52-9FBF-C755C340ADA7}" srcOrd="1" destOrd="0" presId="urn:microsoft.com/office/officeart/2009/3/layout/HorizontalOrganizationChart"/>
    <dgm:cxn modelId="{D453C433-E93D-4896-AE59-14A3CB2BD167}" type="presParOf" srcId="{C316FA31-1966-4E45-AA4D-039F778972C9}" destId="{036F7D60-173B-4938-90AA-9A0BD9945F29}" srcOrd="1" destOrd="0" presId="urn:microsoft.com/office/officeart/2009/3/layout/HorizontalOrganizationChart"/>
    <dgm:cxn modelId="{066657C1-07B6-4790-917A-4CCFC9DF5F45}" type="presParOf" srcId="{036F7D60-173B-4938-90AA-9A0BD9945F29}" destId="{4EDDAC3D-AC93-433E-A0EE-4DAE2044DA8F}" srcOrd="0" destOrd="0" presId="urn:microsoft.com/office/officeart/2009/3/layout/HorizontalOrganizationChart"/>
    <dgm:cxn modelId="{879E3B3A-64F2-41D7-BC22-12BA58B9212E}" type="presParOf" srcId="{036F7D60-173B-4938-90AA-9A0BD9945F29}" destId="{254686EB-A201-48E0-9DAF-82DC9098936F}" srcOrd="1" destOrd="0" presId="urn:microsoft.com/office/officeart/2009/3/layout/HorizontalOrganizationChart"/>
    <dgm:cxn modelId="{DE55D053-2E32-4DC0-AF6E-A21DB2FFB79F}" type="presParOf" srcId="{254686EB-A201-48E0-9DAF-82DC9098936F}" destId="{EF32431B-775C-4EEC-9F70-5A3C0E5A311F}" srcOrd="0" destOrd="0" presId="urn:microsoft.com/office/officeart/2009/3/layout/HorizontalOrganizationChart"/>
    <dgm:cxn modelId="{C231B0B0-92E4-4B30-AAA8-EBE2FA08D541}" type="presParOf" srcId="{EF32431B-775C-4EEC-9F70-5A3C0E5A311F}" destId="{CAE1770C-88D2-4E48-BED0-E0C86B0EC312}" srcOrd="0" destOrd="0" presId="urn:microsoft.com/office/officeart/2009/3/layout/HorizontalOrganizationChart"/>
    <dgm:cxn modelId="{F1734516-74FB-4371-8A30-8CEB5604BB7F}" type="presParOf" srcId="{EF32431B-775C-4EEC-9F70-5A3C0E5A311F}" destId="{EEBF83EC-BF23-485A-8E76-DD22FF249860}" srcOrd="1" destOrd="0" presId="urn:microsoft.com/office/officeart/2009/3/layout/HorizontalOrganizationChart"/>
    <dgm:cxn modelId="{0218A1C0-1DBE-480B-B92F-8846AC66373B}" type="presParOf" srcId="{254686EB-A201-48E0-9DAF-82DC9098936F}" destId="{DFD3DE3F-2414-4B3F-A844-9E1B552AFC80}" srcOrd="1" destOrd="0" presId="urn:microsoft.com/office/officeart/2009/3/layout/HorizontalOrganizationChart"/>
    <dgm:cxn modelId="{015EA083-4572-483B-9AE8-AB26BCCC31A4}" type="presParOf" srcId="{254686EB-A201-48E0-9DAF-82DC9098936F}" destId="{4C9F0ABD-DFDF-4439-8F41-FA300C9FE577}" srcOrd="2" destOrd="0" presId="urn:microsoft.com/office/officeart/2009/3/layout/HorizontalOrganizationChart"/>
    <dgm:cxn modelId="{9D30BD6B-E2BE-48F6-8199-B18ACAEC83BE}" type="presParOf" srcId="{036F7D60-173B-4938-90AA-9A0BD9945F29}" destId="{963EDB72-1D6F-4336-857C-32A8BEC16BCE}" srcOrd="2" destOrd="0" presId="urn:microsoft.com/office/officeart/2009/3/layout/HorizontalOrganizationChart"/>
    <dgm:cxn modelId="{C1487B3B-2DB8-4DF9-8510-348048FD4A90}" type="presParOf" srcId="{036F7D60-173B-4938-90AA-9A0BD9945F29}" destId="{5625ACEA-EA8A-4664-9766-45F4FE6EBD25}" srcOrd="3" destOrd="0" presId="urn:microsoft.com/office/officeart/2009/3/layout/HorizontalOrganizationChart"/>
    <dgm:cxn modelId="{058EB14A-CEC2-4BD2-9ADD-5790D544B78A}" type="presParOf" srcId="{5625ACEA-EA8A-4664-9766-45F4FE6EBD25}" destId="{876F7E42-B649-403B-B489-B50ADED50433}" srcOrd="0" destOrd="0" presId="urn:microsoft.com/office/officeart/2009/3/layout/HorizontalOrganizationChart"/>
    <dgm:cxn modelId="{11394C26-C953-4D9C-A4F1-12DA8C5CEB55}" type="presParOf" srcId="{876F7E42-B649-403B-B489-B50ADED50433}" destId="{0A999C58-BDFA-4A53-91AB-49A7FA5116BA}" srcOrd="0" destOrd="0" presId="urn:microsoft.com/office/officeart/2009/3/layout/HorizontalOrganizationChart"/>
    <dgm:cxn modelId="{2776C05F-F089-4358-8E5F-D344052E2861}" type="presParOf" srcId="{876F7E42-B649-403B-B489-B50ADED50433}" destId="{911E3823-E086-4FCD-8915-E269CFF64E49}" srcOrd="1" destOrd="0" presId="urn:microsoft.com/office/officeart/2009/3/layout/HorizontalOrganizationChart"/>
    <dgm:cxn modelId="{A0786B7A-180F-4FD9-BA23-9CFD3EA98767}" type="presParOf" srcId="{5625ACEA-EA8A-4664-9766-45F4FE6EBD25}" destId="{CC30B7B1-5068-48F8-8A9E-FF909F8CC7D3}" srcOrd="1" destOrd="0" presId="urn:microsoft.com/office/officeart/2009/3/layout/HorizontalOrganizationChart"/>
    <dgm:cxn modelId="{8DF5F32D-AD0F-465F-9C38-12AE94C83099}" type="presParOf" srcId="{5625ACEA-EA8A-4664-9766-45F4FE6EBD25}" destId="{941452E5-919D-424E-B8DE-1B8F3C488ECF}" srcOrd="2" destOrd="0" presId="urn:microsoft.com/office/officeart/2009/3/layout/HorizontalOrganizationChart"/>
    <dgm:cxn modelId="{39D6A534-B1F1-4FB3-985C-781581213ACB}" type="presParOf" srcId="{036F7D60-173B-4938-90AA-9A0BD9945F29}" destId="{0911512F-9F90-4129-B096-F651A49261B2}" srcOrd="4" destOrd="0" presId="urn:microsoft.com/office/officeart/2009/3/layout/HorizontalOrganizationChart"/>
    <dgm:cxn modelId="{9760A2DA-A3F3-4098-971F-3A596262B7E7}" type="presParOf" srcId="{036F7D60-173B-4938-90AA-9A0BD9945F29}" destId="{EED23B08-06E0-4AA2-BF6B-BFDA87587C0D}" srcOrd="5" destOrd="0" presId="urn:microsoft.com/office/officeart/2009/3/layout/HorizontalOrganizationChart"/>
    <dgm:cxn modelId="{34E8FECE-4C00-4897-B6C5-7519345B6689}" type="presParOf" srcId="{EED23B08-06E0-4AA2-BF6B-BFDA87587C0D}" destId="{FC26EDAF-615A-41F0-98D6-3A40566B617A}" srcOrd="0" destOrd="0" presId="urn:microsoft.com/office/officeart/2009/3/layout/HorizontalOrganizationChart"/>
    <dgm:cxn modelId="{7524F3F3-B6BB-47E5-BDCA-8B3FE9EF0222}" type="presParOf" srcId="{FC26EDAF-615A-41F0-98D6-3A40566B617A}" destId="{D744828C-030B-401D-882C-F5104AC556FA}" srcOrd="0" destOrd="0" presId="urn:microsoft.com/office/officeart/2009/3/layout/HorizontalOrganizationChart"/>
    <dgm:cxn modelId="{D80F715E-F822-4697-A162-8E991D3A7B98}" type="presParOf" srcId="{FC26EDAF-615A-41F0-98D6-3A40566B617A}" destId="{5A28284C-4A6A-422D-8A38-672CC069FE3E}" srcOrd="1" destOrd="0" presId="urn:microsoft.com/office/officeart/2009/3/layout/HorizontalOrganizationChart"/>
    <dgm:cxn modelId="{BFFFB803-4D59-4F90-9EB2-D89EDAC925E7}" type="presParOf" srcId="{EED23B08-06E0-4AA2-BF6B-BFDA87587C0D}" destId="{8C25CBEC-0B02-435E-87E2-522FD5D1E938}" srcOrd="1" destOrd="0" presId="urn:microsoft.com/office/officeart/2009/3/layout/HorizontalOrganizationChart"/>
    <dgm:cxn modelId="{395BC303-4C53-42F1-95FB-E96140F61B12}" type="presParOf" srcId="{EED23B08-06E0-4AA2-BF6B-BFDA87587C0D}" destId="{F6E22A62-41DD-4241-8247-1CCA457A15B6}" srcOrd="2" destOrd="0" presId="urn:microsoft.com/office/officeart/2009/3/layout/HorizontalOrganizationChart"/>
    <dgm:cxn modelId="{D4739861-2630-40AC-A04A-A23C3AF4FF2E}" type="presParOf" srcId="{036F7D60-173B-4938-90AA-9A0BD9945F29}" destId="{50A620AA-9FE1-45A9-A2AC-1C987D97230A}" srcOrd="6" destOrd="0" presId="urn:microsoft.com/office/officeart/2009/3/layout/HorizontalOrganizationChart"/>
    <dgm:cxn modelId="{CD3D54CE-CFBB-4F2F-8555-2A2A4AB0C712}" type="presParOf" srcId="{036F7D60-173B-4938-90AA-9A0BD9945F29}" destId="{BD3E920C-9460-4DE2-820E-B7977D1BC3F6}" srcOrd="7" destOrd="0" presId="urn:microsoft.com/office/officeart/2009/3/layout/HorizontalOrganizationChart"/>
    <dgm:cxn modelId="{AC36FB40-CF39-4B44-B192-7D2A6E60F41B}" type="presParOf" srcId="{BD3E920C-9460-4DE2-820E-B7977D1BC3F6}" destId="{31E28504-215F-4635-A863-13BC09CAF66F}" srcOrd="0" destOrd="0" presId="urn:microsoft.com/office/officeart/2009/3/layout/HorizontalOrganizationChart"/>
    <dgm:cxn modelId="{176C8EDE-3155-4467-9808-5471A0E09A93}" type="presParOf" srcId="{31E28504-215F-4635-A863-13BC09CAF66F}" destId="{041D1B91-2852-4D4A-B18F-B9C92937DE41}" srcOrd="0" destOrd="0" presId="urn:microsoft.com/office/officeart/2009/3/layout/HorizontalOrganizationChart"/>
    <dgm:cxn modelId="{17531DD0-122F-4823-97C7-978A149281DA}" type="presParOf" srcId="{31E28504-215F-4635-A863-13BC09CAF66F}" destId="{5D1DB717-DA36-48EC-9FF6-D40E0CDAADCB}" srcOrd="1" destOrd="0" presId="urn:microsoft.com/office/officeart/2009/3/layout/HorizontalOrganizationChart"/>
    <dgm:cxn modelId="{59897866-B4E4-48C7-8ECE-A8696481C27F}" type="presParOf" srcId="{BD3E920C-9460-4DE2-820E-B7977D1BC3F6}" destId="{8D2C2140-9750-4034-805F-0B74DAB0841B}" srcOrd="1" destOrd="0" presId="urn:microsoft.com/office/officeart/2009/3/layout/HorizontalOrganizationChart"/>
    <dgm:cxn modelId="{FC65B442-63D2-433E-9C2F-FDDAF8F4D884}" type="presParOf" srcId="{BD3E920C-9460-4DE2-820E-B7977D1BC3F6}" destId="{7233E942-DA78-422F-AC1D-2B52159C4042}" srcOrd="2" destOrd="0" presId="urn:microsoft.com/office/officeart/2009/3/layout/HorizontalOrganizationChart"/>
    <dgm:cxn modelId="{47B97D5C-EE2A-41D8-85B7-9F0DDC9444B6}" type="presParOf" srcId="{C316FA31-1966-4E45-AA4D-039F778972C9}" destId="{95B59D3F-45D0-41A5-8CD2-24F26EF1EE0E}" srcOrd="2" destOrd="0" presId="urn:microsoft.com/office/officeart/2009/3/layout/HorizontalOrganizationChart"/>
    <dgm:cxn modelId="{ACF9B2B7-B71D-4313-A590-09D5685651CD}" type="presParOf" srcId="{6B287865-AE14-49D6-8AA0-284B47E0B5CA}" destId="{A53C585E-7CAD-4D26-ACC5-8A3292E0D710}" srcOrd="2" destOrd="0" presId="urn:microsoft.com/office/officeart/2009/3/layout/HorizontalOrganizationChart"/>
    <dgm:cxn modelId="{6E0959BB-3949-4BA7-815B-8F7CBAA4DBC2}" type="presParOf" srcId="{6B287865-AE14-49D6-8AA0-284B47E0B5CA}" destId="{2DFAEFC3-029E-45A4-8CCA-0F7728D2301A}" srcOrd="3" destOrd="0" presId="urn:microsoft.com/office/officeart/2009/3/layout/HorizontalOrganizationChart"/>
    <dgm:cxn modelId="{8A0061B4-CA3B-44E0-A60B-9DE729F1328C}" type="presParOf" srcId="{2DFAEFC3-029E-45A4-8CCA-0F7728D2301A}" destId="{A980BB7C-C590-4804-B454-7B9FFAED5638}" srcOrd="0" destOrd="0" presId="urn:microsoft.com/office/officeart/2009/3/layout/HorizontalOrganizationChart"/>
    <dgm:cxn modelId="{4834DB26-D5EF-42CA-A683-6A4F39A67CC7}" type="presParOf" srcId="{A980BB7C-C590-4804-B454-7B9FFAED5638}" destId="{D8E60AD7-B542-4B80-90DB-D500925A845B}" srcOrd="0" destOrd="0" presId="urn:microsoft.com/office/officeart/2009/3/layout/HorizontalOrganizationChart"/>
    <dgm:cxn modelId="{40664B6E-5EDA-449E-BC16-91383AE85D2F}" type="presParOf" srcId="{A980BB7C-C590-4804-B454-7B9FFAED5638}" destId="{8E281077-C661-492C-AFF9-D4453C14E4FA}" srcOrd="1" destOrd="0" presId="urn:microsoft.com/office/officeart/2009/3/layout/HorizontalOrganizationChart"/>
    <dgm:cxn modelId="{975AE21D-10A8-4F08-ABAA-8E857B88AED6}" type="presParOf" srcId="{2DFAEFC3-029E-45A4-8CCA-0F7728D2301A}" destId="{E996E921-B037-4C24-9C08-0DE654B6E2A6}" srcOrd="1" destOrd="0" presId="urn:microsoft.com/office/officeart/2009/3/layout/HorizontalOrganizationChart"/>
    <dgm:cxn modelId="{112BFD71-EFBA-4AD2-90D3-F2C9317C5EE2}" type="presParOf" srcId="{E996E921-B037-4C24-9C08-0DE654B6E2A6}" destId="{1E032BFB-B21E-42F3-96A2-910CAF0CECEC}" srcOrd="0" destOrd="0" presId="urn:microsoft.com/office/officeart/2009/3/layout/HorizontalOrganizationChart"/>
    <dgm:cxn modelId="{3D181F54-6A13-4CD4-ACFD-2BBC5F2475F5}" type="presParOf" srcId="{E996E921-B037-4C24-9C08-0DE654B6E2A6}" destId="{A656E574-7A93-4D08-8113-42591B53D12E}" srcOrd="1" destOrd="0" presId="urn:microsoft.com/office/officeart/2009/3/layout/HorizontalOrganizationChart"/>
    <dgm:cxn modelId="{5FC84DC5-2886-4D0C-AB67-8C8736C1A177}" type="presParOf" srcId="{A656E574-7A93-4D08-8113-42591B53D12E}" destId="{4417061C-ECCA-4C9C-BE58-D9A1211E3715}" srcOrd="0" destOrd="0" presId="urn:microsoft.com/office/officeart/2009/3/layout/HorizontalOrganizationChart"/>
    <dgm:cxn modelId="{1CB2D6CC-87C1-46B1-B2C1-81E02D078EF3}" type="presParOf" srcId="{4417061C-ECCA-4C9C-BE58-D9A1211E3715}" destId="{2C4FD344-19B6-4532-AD93-134F36A462EB}" srcOrd="0" destOrd="0" presId="urn:microsoft.com/office/officeart/2009/3/layout/HorizontalOrganizationChart"/>
    <dgm:cxn modelId="{794A587E-7637-4D4D-A3EF-68DF26935717}" type="presParOf" srcId="{4417061C-ECCA-4C9C-BE58-D9A1211E3715}" destId="{4AFF8CD2-A28D-4CB9-9889-F6EDC18BA16B}" srcOrd="1" destOrd="0" presId="urn:microsoft.com/office/officeart/2009/3/layout/HorizontalOrganizationChart"/>
    <dgm:cxn modelId="{E90DDBA1-1227-425E-B0A8-AA81E058B19F}" type="presParOf" srcId="{A656E574-7A93-4D08-8113-42591B53D12E}" destId="{5A9FA671-4969-4852-886D-90A840E8B846}" srcOrd="1" destOrd="0" presId="urn:microsoft.com/office/officeart/2009/3/layout/HorizontalOrganizationChart"/>
    <dgm:cxn modelId="{37A09B97-CB9A-4494-8CD9-275A20DEEE84}" type="presParOf" srcId="{A656E574-7A93-4D08-8113-42591B53D12E}" destId="{9ED7426A-23F0-4586-A10D-A88C11B7DCE7}" srcOrd="2" destOrd="0" presId="urn:microsoft.com/office/officeart/2009/3/layout/HorizontalOrganizationChart"/>
    <dgm:cxn modelId="{C069842A-06B3-420C-BA23-CD254DE9399E}" type="presParOf" srcId="{E996E921-B037-4C24-9C08-0DE654B6E2A6}" destId="{E69498C2-1669-4A7A-B61C-3D4A75D05C24}" srcOrd="2" destOrd="0" presId="urn:microsoft.com/office/officeart/2009/3/layout/HorizontalOrganizationChart"/>
    <dgm:cxn modelId="{02C647B4-2757-4E1A-B732-8AF86E9CB252}" type="presParOf" srcId="{E996E921-B037-4C24-9C08-0DE654B6E2A6}" destId="{BCCADF52-05D8-489D-935E-8DFC7A4D0FF3}" srcOrd="3" destOrd="0" presId="urn:microsoft.com/office/officeart/2009/3/layout/HorizontalOrganizationChart"/>
    <dgm:cxn modelId="{8A01867F-C09C-4481-B7BD-2238AD76DEDB}" type="presParOf" srcId="{BCCADF52-05D8-489D-935E-8DFC7A4D0FF3}" destId="{25383383-7A5A-4B7B-94C3-A8AC78604421}" srcOrd="0" destOrd="0" presId="urn:microsoft.com/office/officeart/2009/3/layout/HorizontalOrganizationChart"/>
    <dgm:cxn modelId="{7E5C0346-6C84-4423-A86F-C0FF4E213F13}" type="presParOf" srcId="{25383383-7A5A-4B7B-94C3-A8AC78604421}" destId="{C3CB5763-850D-4187-817F-DD0CC5665197}" srcOrd="0" destOrd="0" presId="urn:microsoft.com/office/officeart/2009/3/layout/HorizontalOrganizationChart"/>
    <dgm:cxn modelId="{A51126A8-4E23-424E-BE6B-536EFE1C5653}" type="presParOf" srcId="{25383383-7A5A-4B7B-94C3-A8AC78604421}" destId="{F9880E81-BDE8-4534-8B37-AD7C7B17B07F}" srcOrd="1" destOrd="0" presId="urn:microsoft.com/office/officeart/2009/3/layout/HorizontalOrganizationChart"/>
    <dgm:cxn modelId="{CEE9B794-08C6-45A8-832E-AD8B91CF5B14}" type="presParOf" srcId="{BCCADF52-05D8-489D-935E-8DFC7A4D0FF3}" destId="{1A798AF3-E283-4863-A2F3-4E064602B32D}" srcOrd="1" destOrd="0" presId="urn:microsoft.com/office/officeart/2009/3/layout/HorizontalOrganizationChart"/>
    <dgm:cxn modelId="{E3171454-7F99-4B3C-8ED8-FA856B63AA2B}" type="presParOf" srcId="{BCCADF52-05D8-489D-935E-8DFC7A4D0FF3}" destId="{6D5C3D71-7E51-40C3-BB55-C31540BEEB62}" srcOrd="2" destOrd="0" presId="urn:microsoft.com/office/officeart/2009/3/layout/HorizontalOrganizationChart"/>
    <dgm:cxn modelId="{1FF16BA0-CF09-4698-A19F-E2130D20C37C}" type="presParOf" srcId="{E996E921-B037-4C24-9C08-0DE654B6E2A6}" destId="{D8D0C7BB-DF91-4A09-A3EF-613070EB60BA}" srcOrd="4" destOrd="0" presId="urn:microsoft.com/office/officeart/2009/3/layout/HorizontalOrganizationChart"/>
    <dgm:cxn modelId="{23C577DD-D11D-4EB1-AB81-9731D1CFF329}" type="presParOf" srcId="{E996E921-B037-4C24-9C08-0DE654B6E2A6}" destId="{DDF8194C-8E5D-4E38-9B7F-38F6B7E23516}" srcOrd="5" destOrd="0" presId="urn:microsoft.com/office/officeart/2009/3/layout/HorizontalOrganizationChart"/>
    <dgm:cxn modelId="{58883B82-C474-43CF-9018-B0C64C7E325F}" type="presParOf" srcId="{DDF8194C-8E5D-4E38-9B7F-38F6B7E23516}" destId="{53871852-C013-4804-8063-9ED836CECB62}" srcOrd="0" destOrd="0" presId="urn:microsoft.com/office/officeart/2009/3/layout/HorizontalOrganizationChart"/>
    <dgm:cxn modelId="{48667327-DCC5-4C0A-BC8A-F83BA7873392}" type="presParOf" srcId="{53871852-C013-4804-8063-9ED836CECB62}" destId="{45E1A412-3069-4738-B2BE-94D63610DA75}" srcOrd="0" destOrd="0" presId="urn:microsoft.com/office/officeart/2009/3/layout/HorizontalOrganizationChart"/>
    <dgm:cxn modelId="{B375A288-BD2B-452E-8BA9-FEB66A7036F2}" type="presParOf" srcId="{53871852-C013-4804-8063-9ED836CECB62}" destId="{14C67786-8285-4CC8-9B40-E22F3C46DDAE}" srcOrd="1" destOrd="0" presId="urn:microsoft.com/office/officeart/2009/3/layout/HorizontalOrganizationChart"/>
    <dgm:cxn modelId="{2B0DBE51-F58D-48CE-A4E9-709054DE11BE}" type="presParOf" srcId="{DDF8194C-8E5D-4E38-9B7F-38F6B7E23516}" destId="{C793AADD-ED7D-4247-BF52-F8AC205D204E}" srcOrd="1" destOrd="0" presId="urn:microsoft.com/office/officeart/2009/3/layout/HorizontalOrganizationChart"/>
    <dgm:cxn modelId="{981B5C94-531C-44AD-9BBE-5DED0CF44173}" type="presParOf" srcId="{DDF8194C-8E5D-4E38-9B7F-38F6B7E23516}" destId="{0A99B231-22C1-4D91-940C-6CAB22B76C33}" srcOrd="2" destOrd="0" presId="urn:microsoft.com/office/officeart/2009/3/layout/HorizontalOrganizationChart"/>
    <dgm:cxn modelId="{6CE15514-4B2A-4AB2-BFAE-5536A88407C8}" type="presParOf" srcId="{E996E921-B037-4C24-9C08-0DE654B6E2A6}" destId="{C7B1A94E-1166-408F-B7BA-BB7B84B14724}" srcOrd="6" destOrd="0" presId="urn:microsoft.com/office/officeart/2009/3/layout/HorizontalOrganizationChart"/>
    <dgm:cxn modelId="{9E700AD7-7FC3-45FA-93F6-36A3109F68BB}" type="presParOf" srcId="{E996E921-B037-4C24-9C08-0DE654B6E2A6}" destId="{ABEA4EA3-9913-4C5B-ADDD-956156D65355}" srcOrd="7" destOrd="0" presId="urn:microsoft.com/office/officeart/2009/3/layout/HorizontalOrganizationChart"/>
    <dgm:cxn modelId="{FFB6EA3B-4C18-476D-8E4A-4B8BDC71A4BF}" type="presParOf" srcId="{ABEA4EA3-9913-4C5B-ADDD-956156D65355}" destId="{AEF6F803-DD7A-4EAA-8559-7C170F8ED622}" srcOrd="0" destOrd="0" presId="urn:microsoft.com/office/officeart/2009/3/layout/HorizontalOrganizationChart"/>
    <dgm:cxn modelId="{6B8CCE37-6C67-495C-A5EB-FD442A72EB8B}" type="presParOf" srcId="{AEF6F803-DD7A-4EAA-8559-7C170F8ED622}" destId="{DD470EAC-10A5-46FE-B3A3-8E74B4BCBC59}" srcOrd="0" destOrd="0" presId="urn:microsoft.com/office/officeart/2009/3/layout/HorizontalOrganizationChart"/>
    <dgm:cxn modelId="{AFB7912A-E138-4274-A4CC-28D19D57615B}" type="presParOf" srcId="{AEF6F803-DD7A-4EAA-8559-7C170F8ED622}" destId="{2C787FBF-568E-4F91-92AB-4D7B0C58AFB6}" srcOrd="1" destOrd="0" presId="urn:microsoft.com/office/officeart/2009/3/layout/HorizontalOrganizationChart"/>
    <dgm:cxn modelId="{EAF02BF8-87A0-406E-A8DF-935EA01CF8A6}" type="presParOf" srcId="{ABEA4EA3-9913-4C5B-ADDD-956156D65355}" destId="{F8CE7C1F-2CC4-49CC-B3DF-52CF49856BF4}" srcOrd="1" destOrd="0" presId="urn:microsoft.com/office/officeart/2009/3/layout/HorizontalOrganizationChart"/>
    <dgm:cxn modelId="{47A4D1A0-1167-4FF8-8DFE-C9D4FC3141C8}" type="presParOf" srcId="{ABEA4EA3-9913-4C5B-ADDD-956156D65355}" destId="{9847575B-FD0F-4F17-8A94-EB32CD59CBD2}" srcOrd="2" destOrd="0" presId="urn:microsoft.com/office/officeart/2009/3/layout/HorizontalOrganizationChart"/>
    <dgm:cxn modelId="{E92C71D1-317B-4BDD-902A-0015ECEB91E4}" type="presParOf" srcId="{E996E921-B037-4C24-9C08-0DE654B6E2A6}" destId="{247417BD-2727-47D8-AAF9-1B1F1B91A633}" srcOrd="8" destOrd="0" presId="urn:microsoft.com/office/officeart/2009/3/layout/HorizontalOrganizationChart"/>
    <dgm:cxn modelId="{2338F118-D734-4D6C-9C36-07EAB9C167D7}" type="presParOf" srcId="{E996E921-B037-4C24-9C08-0DE654B6E2A6}" destId="{35EC1C93-B1D0-4F39-BE7E-FE7E20D6633F}" srcOrd="9" destOrd="0" presId="urn:microsoft.com/office/officeart/2009/3/layout/HorizontalOrganizationChart"/>
    <dgm:cxn modelId="{83368EDB-A225-4697-8BE3-8FF56FECFF38}" type="presParOf" srcId="{35EC1C93-B1D0-4F39-BE7E-FE7E20D6633F}" destId="{DF8B5A36-B80A-4F33-9433-E9FDF815C927}" srcOrd="0" destOrd="0" presId="urn:microsoft.com/office/officeart/2009/3/layout/HorizontalOrganizationChart"/>
    <dgm:cxn modelId="{6611D06F-F9A7-4930-B4CB-D69A4BEADDB1}" type="presParOf" srcId="{DF8B5A36-B80A-4F33-9433-E9FDF815C927}" destId="{159D567A-3033-44E6-A96F-CD0CC2B89667}" srcOrd="0" destOrd="0" presId="urn:microsoft.com/office/officeart/2009/3/layout/HorizontalOrganizationChart"/>
    <dgm:cxn modelId="{829DE8BC-6261-4E08-9171-E67B7B7FAE1C}" type="presParOf" srcId="{DF8B5A36-B80A-4F33-9433-E9FDF815C927}" destId="{3EAEF4AE-7C3E-471B-A1FB-6FF70DF483AA}" srcOrd="1" destOrd="0" presId="urn:microsoft.com/office/officeart/2009/3/layout/HorizontalOrganizationChart"/>
    <dgm:cxn modelId="{692AAB00-F333-42C2-B2D2-CE95BA531285}" type="presParOf" srcId="{35EC1C93-B1D0-4F39-BE7E-FE7E20D6633F}" destId="{C755177B-AC93-4FAB-BDAF-24B753EADFA3}" srcOrd="1" destOrd="0" presId="urn:microsoft.com/office/officeart/2009/3/layout/HorizontalOrganizationChart"/>
    <dgm:cxn modelId="{2EDAF5C1-6F35-40B3-AF8A-2212ED9F8656}" type="presParOf" srcId="{35EC1C93-B1D0-4F39-BE7E-FE7E20D6633F}" destId="{EEB1D94A-F062-41E2-9C2E-E8204F807920}" srcOrd="2" destOrd="0" presId="urn:microsoft.com/office/officeart/2009/3/layout/HorizontalOrganizationChart"/>
    <dgm:cxn modelId="{640C55D7-B66D-459B-8860-74A351D34F30}" type="presParOf" srcId="{E996E921-B037-4C24-9C08-0DE654B6E2A6}" destId="{769D3944-71BA-4042-9E63-CA8A91CE7CFA}" srcOrd="10" destOrd="0" presId="urn:microsoft.com/office/officeart/2009/3/layout/HorizontalOrganizationChart"/>
    <dgm:cxn modelId="{46BC42D7-B092-464A-8653-CC00B581083E}" type="presParOf" srcId="{E996E921-B037-4C24-9C08-0DE654B6E2A6}" destId="{BF4DB98D-794F-48E5-BE95-3409ECE1EFFC}" srcOrd="11" destOrd="0" presId="urn:microsoft.com/office/officeart/2009/3/layout/HorizontalOrganizationChart"/>
    <dgm:cxn modelId="{D580D4AD-2BE4-49B8-8C18-A0CF9E73A2E7}" type="presParOf" srcId="{BF4DB98D-794F-48E5-BE95-3409ECE1EFFC}" destId="{6BCA1CD9-6188-41B7-B18E-D003CB53564C}" srcOrd="0" destOrd="0" presId="urn:microsoft.com/office/officeart/2009/3/layout/HorizontalOrganizationChart"/>
    <dgm:cxn modelId="{C5E10004-2C3B-4C22-907A-3C30422EC417}" type="presParOf" srcId="{6BCA1CD9-6188-41B7-B18E-D003CB53564C}" destId="{CC17D2A9-7304-4A6F-8F24-B9E1AD3FBF6C}" srcOrd="0" destOrd="0" presId="urn:microsoft.com/office/officeart/2009/3/layout/HorizontalOrganizationChart"/>
    <dgm:cxn modelId="{75F64528-906D-4330-A2D6-56A7CD2EAFE4}" type="presParOf" srcId="{6BCA1CD9-6188-41B7-B18E-D003CB53564C}" destId="{D8061F00-B92E-42FC-9139-3646B72E9BEB}" srcOrd="1" destOrd="0" presId="urn:microsoft.com/office/officeart/2009/3/layout/HorizontalOrganizationChart"/>
    <dgm:cxn modelId="{6706D161-6C7E-477C-B4E7-A31F39315A39}" type="presParOf" srcId="{BF4DB98D-794F-48E5-BE95-3409ECE1EFFC}" destId="{E907A40F-A48A-4757-A78E-A070B38D5EFF}" srcOrd="1" destOrd="0" presId="urn:microsoft.com/office/officeart/2009/3/layout/HorizontalOrganizationChart"/>
    <dgm:cxn modelId="{62A76DDA-A652-4314-B15B-49259916DE59}" type="presParOf" srcId="{BF4DB98D-794F-48E5-BE95-3409ECE1EFFC}" destId="{53C937EE-CDBF-4482-BBCE-9E9F1D18F618}" srcOrd="2" destOrd="0" presId="urn:microsoft.com/office/officeart/2009/3/layout/HorizontalOrganizationChart"/>
    <dgm:cxn modelId="{6577649B-F07F-4CAB-AD6A-B4E6B910E4AA}" type="presParOf" srcId="{2DFAEFC3-029E-45A4-8CCA-0F7728D2301A}" destId="{E9C97BE0-F824-4496-81BF-2A59EFDC03A4}" srcOrd="2" destOrd="0" presId="urn:microsoft.com/office/officeart/2009/3/layout/HorizontalOrganizationChart"/>
    <dgm:cxn modelId="{1A9B9EAE-75CD-431F-99BC-84789583CECF}" type="presParOf" srcId="{1D738C6A-BDEC-4756-9634-F80735252F56}" destId="{C2333633-11C6-4791-89D9-5C8EF7B3B1D8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BF90C91-8A6B-454D-9FB4-602CA41192C6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EFE80FD-E622-44F6-BEB6-B79BC6F05AEF}">
      <dgm:prSet phldrT="[文本]" custT="1"/>
      <dgm:spPr/>
      <dgm:t>
        <a:bodyPr/>
        <a:lstStyle/>
        <a:p>
          <a:r>
            <a:rPr lang="en-US" altLang="zh-CN" sz="700" dirty="0">
              <a:solidFill>
                <a:schemeClr val="tx1"/>
              </a:solidFill>
            </a:rPr>
            <a:t>scoreboard</a:t>
          </a:r>
          <a:endParaRPr lang="zh-CN" altLang="en-US" sz="700" dirty="0">
            <a:solidFill>
              <a:schemeClr val="tx1"/>
            </a:solidFill>
          </a:endParaRPr>
        </a:p>
      </dgm:t>
    </dgm:pt>
    <dgm:pt modelId="{C3CB3D1E-A3CD-46C4-B82E-EDAE5B24B430}" type="parTrans" cxnId="{4C96AD41-EAE7-40E4-8848-13B9590D9423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33D9318B-474F-4ADF-88A6-0CCD4F54CA0D}" type="sibTrans" cxnId="{4C96AD41-EAE7-40E4-8848-13B9590D9423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397BA8B5-8077-448C-9E0A-BB447F35DEF8}">
      <dgm:prSet phldrT="[文本]" custT="1"/>
      <dgm:spPr/>
      <dgm:t>
        <a:bodyPr/>
        <a:lstStyle/>
        <a:p>
          <a:r>
            <a:rPr lang="en-US" altLang="zh-CN" sz="700" dirty="0" err="1">
              <a:solidFill>
                <a:schemeClr val="tx1"/>
              </a:solidFill>
            </a:rPr>
            <a:t>objectivces</a:t>
          </a:r>
          <a:endParaRPr lang="zh-CN" altLang="en-US" sz="700" dirty="0">
            <a:solidFill>
              <a:schemeClr val="tx1"/>
            </a:solidFill>
          </a:endParaRPr>
        </a:p>
      </dgm:t>
    </dgm:pt>
    <dgm:pt modelId="{74421254-0A7E-4DCA-8739-33C8B3C8C968}" type="parTrans" cxnId="{24AD8341-2000-44E5-A9DD-939764AC00A5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49423A00-5D88-4A4F-A7C2-EAE2B02C3168}" type="sibTrans" cxnId="{24AD8341-2000-44E5-A9DD-939764AC00A5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B1A12BB6-64C5-4B37-AAC1-463404565BD9}">
      <dgm:prSet phldrT="[文本]" custT="1"/>
      <dgm:spPr/>
      <dgm:t>
        <a:bodyPr/>
        <a:lstStyle/>
        <a:p>
          <a:r>
            <a:rPr lang="en-US" altLang="zh-CN" sz="700" dirty="0">
              <a:solidFill>
                <a:schemeClr val="tx1"/>
              </a:solidFill>
            </a:rPr>
            <a:t>players</a:t>
          </a:r>
          <a:endParaRPr lang="zh-CN" altLang="en-US" sz="700" dirty="0">
            <a:solidFill>
              <a:schemeClr val="tx1"/>
            </a:solidFill>
          </a:endParaRPr>
        </a:p>
      </dgm:t>
    </dgm:pt>
    <dgm:pt modelId="{A744A504-663B-4056-B39B-D76E7EB2E44D}" type="parTrans" cxnId="{E4C2C323-42CE-4344-A780-501CE06C93C1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B3D371A8-AB53-4CBD-B755-F516C50B74B0}" type="sibTrans" cxnId="{E4C2C323-42CE-4344-A780-501CE06C93C1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11F762AB-61D0-424E-BF4C-1103F9608BE6}">
      <dgm:prSet custT="1"/>
      <dgm:spPr/>
      <dgm:t>
        <a:bodyPr/>
        <a:lstStyle/>
        <a:p>
          <a:r>
            <a:rPr lang="en-US" altLang="zh-CN" sz="700" dirty="0">
              <a:solidFill>
                <a:schemeClr val="tx1"/>
              </a:solidFill>
            </a:rPr>
            <a:t>Add/remove</a:t>
          </a:r>
          <a:endParaRPr lang="zh-CN" altLang="en-US" sz="700" dirty="0">
            <a:solidFill>
              <a:schemeClr val="tx1"/>
            </a:solidFill>
          </a:endParaRPr>
        </a:p>
      </dgm:t>
    </dgm:pt>
    <dgm:pt modelId="{B4624DB6-B874-4F3E-A352-E27271FFF12D}" type="parTrans" cxnId="{612CE06F-DECC-4ECC-A66A-531E256E93C0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23391645-436B-4E74-97A6-11CE2BDAB2C5}" type="sibTrans" cxnId="{612CE06F-DECC-4ECC-A66A-531E256E93C0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E9C16C5C-D0D3-40E7-B4CD-3FB49D2BB836}">
      <dgm:prSet custT="1"/>
      <dgm:spPr/>
      <dgm:t>
        <a:bodyPr/>
        <a:lstStyle/>
        <a:p>
          <a:r>
            <a:rPr lang="en-US" altLang="zh-CN" sz="700" dirty="0">
              <a:solidFill>
                <a:schemeClr val="tx1"/>
              </a:solidFill>
            </a:rPr>
            <a:t>list</a:t>
          </a:r>
          <a:endParaRPr lang="zh-CN" altLang="en-US" sz="700" dirty="0">
            <a:solidFill>
              <a:schemeClr val="tx1"/>
            </a:solidFill>
          </a:endParaRPr>
        </a:p>
      </dgm:t>
    </dgm:pt>
    <dgm:pt modelId="{A148762D-6B04-4E49-8A59-5ADFEBB021C1}" type="parTrans" cxnId="{EB3A9AB8-01F7-4FCD-8842-7152246FD53A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6907A19F-CCC8-4372-BD8F-E01C80B5C18F}" type="sibTrans" cxnId="{EB3A9AB8-01F7-4FCD-8842-7152246FD53A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37119783-074B-4946-B850-DAE81BAAFC37}">
      <dgm:prSet custT="1"/>
      <dgm:spPr/>
      <dgm:t>
        <a:bodyPr/>
        <a:lstStyle/>
        <a:p>
          <a:r>
            <a:rPr lang="en-US" altLang="zh-CN" sz="700" dirty="0">
              <a:solidFill>
                <a:schemeClr val="tx1"/>
              </a:solidFill>
            </a:rPr>
            <a:t>modify*</a:t>
          </a:r>
          <a:endParaRPr lang="zh-CN" altLang="en-US" sz="700" dirty="0">
            <a:solidFill>
              <a:schemeClr val="tx1"/>
            </a:solidFill>
          </a:endParaRPr>
        </a:p>
      </dgm:t>
    </dgm:pt>
    <dgm:pt modelId="{1D8B5802-D18A-4241-A3A8-DDA3CE2179EF}" type="parTrans" cxnId="{AF504A1A-9A1A-49E1-966C-648AEDD51CB8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0E9BA8CF-2E85-4F70-B398-899043E3AB45}" type="sibTrans" cxnId="{AF504A1A-9A1A-49E1-966C-648AEDD51CB8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F3D7F8FD-31CD-4FCC-B9FA-90668D533258}">
      <dgm:prSet custT="1"/>
      <dgm:spPr/>
      <dgm:t>
        <a:bodyPr/>
        <a:lstStyle/>
        <a:p>
          <a:r>
            <a:rPr lang="en-US" altLang="zh-CN" sz="700" dirty="0" err="1">
              <a:solidFill>
                <a:schemeClr val="tx1"/>
              </a:solidFill>
            </a:rPr>
            <a:t>setdisplaay</a:t>
          </a:r>
          <a:endParaRPr lang="zh-CN" altLang="en-US" sz="700" dirty="0">
            <a:solidFill>
              <a:schemeClr val="tx1"/>
            </a:solidFill>
          </a:endParaRPr>
        </a:p>
      </dgm:t>
    </dgm:pt>
    <dgm:pt modelId="{CE3FB9FA-09A5-45BD-A7BD-353B4810E6F1}" type="parTrans" cxnId="{8011BA7D-9A22-4325-86F6-7EABEC774983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6A0D2827-E559-41E8-9558-F3001DE22AAD}" type="sibTrans" cxnId="{8011BA7D-9A22-4325-86F6-7EABEC774983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29B93D2A-6A56-457C-8A52-7F79B6C15225}">
      <dgm:prSet custT="1"/>
      <dgm:spPr/>
      <dgm:t>
        <a:bodyPr/>
        <a:lstStyle/>
        <a:p>
          <a:r>
            <a:rPr lang="en-US" altLang="zh-CN" sz="700" dirty="0">
              <a:solidFill>
                <a:schemeClr val="tx1"/>
              </a:solidFill>
              <a:highlight>
                <a:srgbClr val="FFFF00"/>
              </a:highlight>
            </a:rPr>
            <a:t>Add</a:t>
          </a:r>
          <a:r>
            <a:rPr lang="en-US" altLang="zh-CN" sz="700" dirty="0">
              <a:solidFill>
                <a:schemeClr val="tx1"/>
              </a:solidFill>
            </a:rPr>
            <a:t>/set/remove/reset/random**</a:t>
          </a:r>
        </a:p>
      </dgm:t>
    </dgm:pt>
    <dgm:pt modelId="{E1AFD646-C071-44C1-AA39-244C3BC1657F}" type="parTrans" cxnId="{A672E034-E06F-46AF-BEC8-F5148663626F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C94A5598-0EC1-4F66-B01C-1F06417CD915}" type="sibTrans" cxnId="{A672E034-E06F-46AF-BEC8-F5148663626F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38870ACA-D394-4C65-84E6-4E55039EFCB5}">
      <dgm:prSet custT="1"/>
      <dgm:spPr/>
      <dgm:t>
        <a:bodyPr/>
        <a:lstStyle/>
        <a:p>
          <a:r>
            <a:rPr lang="en-US" altLang="zh-CN" sz="700" dirty="0">
              <a:solidFill>
                <a:schemeClr val="tx1"/>
              </a:solidFill>
            </a:rPr>
            <a:t>list</a:t>
          </a:r>
          <a:endParaRPr lang="zh-CN" altLang="en-US" sz="700" dirty="0">
            <a:solidFill>
              <a:schemeClr val="tx1"/>
            </a:solidFill>
          </a:endParaRPr>
        </a:p>
      </dgm:t>
    </dgm:pt>
    <dgm:pt modelId="{47A966E5-E68C-4ABE-93FC-D0A0DEFE0019}" type="parTrans" cxnId="{94AFB17C-DD96-4D53-807C-68D1DF5C6C6A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4A2AA1BC-CBFB-4C1D-A903-4E63013EBB46}" type="sibTrans" cxnId="{94AFB17C-DD96-4D53-807C-68D1DF5C6C6A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0904DC75-43EE-4208-8BC4-CBF4121E5FB4}">
      <dgm:prSet custT="1"/>
      <dgm:spPr/>
      <dgm:t>
        <a:bodyPr/>
        <a:lstStyle/>
        <a:p>
          <a:r>
            <a:rPr lang="en-US" altLang="zh-CN" sz="700" dirty="0">
              <a:solidFill>
                <a:schemeClr val="tx1"/>
              </a:solidFill>
            </a:rPr>
            <a:t>operation</a:t>
          </a:r>
          <a:endParaRPr lang="zh-CN" altLang="en-US" sz="700" dirty="0">
            <a:solidFill>
              <a:schemeClr val="tx1"/>
            </a:solidFill>
          </a:endParaRPr>
        </a:p>
      </dgm:t>
    </dgm:pt>
    <dgm:pt modelId="{D8D5790E-9E3E-496E-8304-BA273BBF6E43}" type="parTrans" cxnId="{EDBD53A5-E3A9-4F09-987A-03DE0E1DB4F2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6298C170-1AFF-4FD2-B8CD-E90ACD687246}" type="sibTrans" cxnId="{EDBD53A5-E3A9-4F09-987A-03DE0E1DB4F2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FBEF5A71-74B1-453E-BB3D-AADAAD869813}">
      <dgm:prSet custT="1"/>
      <dgm:spPr/>
      <dgm:t>
        <a:bodyPr/>
        <a:lstStyle/>
        <a:p>
          <a:r>
            <a:rPr lang="en-US" altLang="zh-CN" sz="700" dirty="0">
              <a:solidFill>
                <a:schemeClr val="tx1"/>
              </a:solidFill>
            </a:rPr>
            <a:t>test**</a:t>
          </a:r>
          <a:endParaRPr lang="zh-CN" altLang="en-US" sz="700" dirty="0">
            <a:solidFill>
              <a:schemeClr val="tx1"/>
            </a:solidFill>
          </a:endParaRPr>
        </a:p>
      </dgm:t>
    </dgm:pt>
    <dgm:pt modelId="{FD7428BB-1167-48A5-AF91-38894FB9E2A5}" type="parTrans" cxnId="{8949837F-EFBC-4CC3-9110-F30A6557AD04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DA63C9D0-ACAB-4144-B622-CCC2683B72CE}" type="sibTrans" cxnId="{8949837F-EFBC-4CC3-9110-F30A6557AD04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C721C69D-580D-4677-B255-9735C8F00A3E}">
      <dgm:prSet custT="1"/>
      <dgm:spPr/>
      <dgm:t>
        <a:bodyPr/>
        <a:lstStyle/>
        <a:p>
          <a:r>
            <a:rPr lang="en-US" altLang="zh-CN" sz="700" dirty="0">
              <a:solidFill>
                <a:schemeClr val="tx1"/>
              </a:solidFill>
            </a:rPr>
            <a:t>Get*</a:t>
          </a:r>
          <a:endParaRPr lang="zh-CN" altLang="en-US" sz="700" dirty="0">
            <a:solidFill>
              <a:schemeClr val="tx1"/>
            </a:solidFill>
          </a:endParaRPr>
        </a:p>
      </dgm:t>
    </dgm:pt>
    <dgm:pt modelId="{1F66532A-DA1D-4881-A444-006B8FAF06F0}" type="parTrans" cxnId="{517CA863-23DE-4F72-869B-E86512D1CF3D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0C3D2A5E-00CB-4275-B598-F498020D4118}" type="sibTrans" cxnId="{517CA863-23DE-4F72-869B-E86512D1CF3D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82AA990E-23AE-46E3-9277-137AB9891D4C}">
      <dgm:prSet custT="1"/>
      <dgm:spPr/>
      <dgm:t>
        <a:bodyPr/>
        <a:lstStyle/>
        <a:p>
          <a:r>
            <a:rPr lang="en-US" altLang="zh-CN" sz="700" dirty="0">
              <a:solidFill>
                <a:schemeClr val="tx1"/>
              </a:solidFill>
            </a:rPr>
            <a:t>Enable*</a:t>
          </a:r>
          <a:endParaRPr lang="zh-CN" altLang="en-US" sz="700" dirty="0">
            <a:solidFill>
              <a:schemeClr val="tx1"/>
            </a:solidFill>
          </a:endParaRPr>
        </a:p>
      </dgm:t>
    </dgm:pt>
    <dgm:pt modelId="{F07C5469-E7B2-443F-963E-9C982892F09D}" type="parTrans" cxnId="{3D13563C-AFB4-4FDE-83E4-FAD4BB09C5C1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F123801C-0B90-4E1C-9612-84C1BDE19A04}" type="sibTrans" cxnId="{3D13563C-AFB4-4FDE-83E4-FAD4BB09C5C1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84F7C5E9-466C-4785-83AA-85FA5CCCC396}" type="pres">
      <dgm:prSet presAssocID="{4BF90C91-8A6B-454D-9FB4-602CA41192C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1D738C6A-BDEC-4756-9634-F80735252F56}" type="pres">
      <dgm:prSet presAssocID="{0EFE80FD-E622-44F6-BEB6-B79BC6F05AEF}" presName="hierRoot1" presStyleCnt="0">
        <dgm:presLayoutVars>
          <dgm:hierBranch val="init"/>
        </dgm:presLayoutVars>
      </dgm:prSet>
      <dgm:spPr/>
    </dgm:pt>
    <dgm:pt modelId="{DDE7B4E7-CBAC-4BEF-893E-32A5FB42DB69}" type="pres">
      <dgm:prSet presAssocID="{0EFE80FD-E622-44F6-BEB6-B79BC6F05AEF}" presName="rootComposite1" presStyleCnt="0"/>
      <dgm:spPr/>
    </dgm:pt>
    <dgm:pt modelId="{0EC1B35D-224F-496C-906C-66C8F10DE98C}" type="pres">
      <dgm:prSet presAssocID="{0EFE80FD-E622-44F6-BEB6-B79BC6F05AEF}" presName="rootText1" presStyleLbl="node0" presStyleIdx="0" presStyleCnt="1" custScaleX="139654" custScaleY="74685">
        <dgm:presLayoutVars>
          <dgm:chPref val="3"/>
        </dgm:presLayoutVars>
      </dgm:prSet>
      <dgm:spPr/>
    </dgm:pt>
    <dgm:pt modelId="{033EC465-D0E7-4584-95A9-A69AB017B530}" type="pres">
      <dgm:prSet presAssocID="{0EFE80FD-E622-44F6-BEB6-B79BC6F05AEF}" presName="rootConnector1" presStyleLbl="node1" presStyleIdx="0" presStyleCnt="0"/>
      <dgm:spPr/>
    </dgm:pt>
    <dgm:pt modelId="{6B287865-AE14-49D6-8AA0-284B47E0B5CA}" type="pres">
      <dgm:prSet presAssocID="{0EFE80FD-E622-44F6-BEB6-B79BC6F05AEF}" presName="hierChild2" presStyleCnt="0"/>
      <dgm:spPr/>
    </dgm:pt>
    <dgm:pt modelId="{73BF6AE2-D182-48F8-AB92-8E8B33044598}" type="pres">
      <dgm:prSet presAssocID="{74421254-0A7E-4DCA-8739-33C8B3C8C968}" presName="Name64" presStyleLbl="parChTrans1D2" presStyleIdx="0" presStyleCnt="2"/>
      <dgm:spPr/>
    </dgm:pt>
    <dgm:pt modelId="{C316FA31-1966-4E45-AA4D-039F778972C9}" type="pres">
      <dgm:prSet presAssocID="{397BA8B5-8077-448C-9E0A-BB447F35DEF8}" presName="hierRoot2" presStyleCnt="0">
        <dgm:presLayoutVars>
          <dgm:hierBranch val="init"/>
        </dgm:presLayoutVars>
      </dgm:prSet>
      <dgm:spPr/>
    </dgm:pt>
    <dgm:pt modelId="{23657EEB-C4C7-4DEB-AE2F-B993329BF799}" type="pres">
      <dgm:prSet presAssocID="{397BA8B5-8077-448C-9E0A-BB447F35DEF8}" presName="rootComposite" presStyleCnt="0"/>
      <dgm:spPr/>
    </dgm:pt>
    <dgm:pt modelId="{CF961833-99A2-4DA3-A759-64E8C77E3CFB}" type="pres">
      <dgm:prSet presAssocID="{397BA8B5-8077-448C-9E0A-BB447F35DEF8}" presName="rootText" presStyleLbl="node2" presStyleIdx="0" presStyleCnt="2" custScaleX="112800" custScaleY="39163">
        <dgm:presLayoutVars>
          <dgm:chPref val="3"/>
        </dgm:presLayoutVars>
      </dgm:prSet>
      <dgm:spPr/>
    </dgm:pt>
    <dgm:pt modelId="{4EEC81E3-5B3D-4B52-9FBF-C755C340ADA7}" type="pres">
      <dgm:prSet presAssocID="{397BA8B5-8077-448C-9E0A-BB447F35DEF8}" presName="rootConnector" presStyleLbl="node2" presStyleIdx="0" presStyleCnt="2"/>
      <dgm:spPr/>
    </dgm:pt>
    <dgm:pt modelId="{036F7D60-173B-4938-90AA-9A0BD9945F29}" type="pres">
      <dgm:prSet presAssocID="{397BA8B5-8077-448C-9E0A-BB447F35DEF8}" presName="hierChild4" presStyleCnt="0"/>
      <dgm:spPr/>
    </dgm:pt>
    <dgm:pt modelId="{4EDDAC3D-AC93-433E-A0EE-4DAE2044DA8F}" type="pres">
      <dgm:prSet presAssocID="{B4624DB6-B874-4F3E-A352-E27271FFF12D}" presName="Name64" presStyleLbl="parChTrans1D3" presStyleIdx="0" presStyleCnt="10"/>
      <dgm:spPr/>
    </dgm:pt>
    <dgm:pt modelId="{254686EB-A201-48E0-9DAF-82DC9098936F}" type="pres">
      <dgm:prSet presAssocID="{11F762AB-61D0-424E-BF4C-1103F9608BE6}" presName="hierRoot2" presStyleCnt="0">
        <dgm:presLayoutVars>
          <dgm:hierBranch val="init"/>
        </dgm:presLayoutVars>
      </dgm:prSet>
      <dgm:spPr/>
    </dgm:pt>
    <dgm:pt modelId="{EF32431B-775C-4EEC-9F70-5A3C0E5A311F}" type="pres">
      <dgm:prSet presAssocID="{11F762AB-61D0-424E-BF4C-1103F9608BE6}" presName="rootComposite" presStyleCnt="0"/>
      <dgm:spPr/>
    </dgm:pt>
    <dgm:pt modelId="{CAE1770C-88D2-4E48-BED0-E0C86B0EC312}" type="pres">
      <dgm:prSet presAssocID="{11F762AB-61D0-424E-BF4C-1103F9608BE6}" presName="rootText" presStyleLbl="node3" presStyleIdx="0" presStyleCnt="10" custScaleX="184118" custScaleY="86644">
        <dgm:presLayoutVars>
          <dgm:chPref val="3"/>
        </dgm:presLayoutVars>
      </dgm:prSet>
      <dgm:spPr/>
    </dgm:pt>
    <dgm:pt modelId="{EEBF83EC-BF23-485A-8E76-DD22FF249860}" type="pres">
      <dgm:prSet presAssocID="{11F762AB-61D0-424E-BF4C-1103F9608BE6}" presName="rootConnector" presStyleLbl="node3" presStyleIdx="0" presStyleCnt="10"/>
      <dgm:spPr/>
    </dgm:pt>
    <dgm:pt modelId="{DFD3DE3F-2414-4B3F-A844-9E1B552AFC80}" type="pres">
      <dgm:prSet presAssocID="{11F762AB-61D0-424E-BF4C-1103F9608BE6}" presName="hierChild4" presStyleCnt="0"/>
      <dgm:spPr/>
    </dgm:pt>
    <dgm:pt modelId="{4C9F0ABD-DFDF-4439-8F41-FA300C9FE577}" type="pres">
      <dgm:prSet presAssocID="{11F762AB-61D0-424E-BF4C-1103F9608BE6}" presName="hierChild5" presStyleCnt="0"/>
      <dgm:spPr/>
    </dgm:pt>
    <dgm:pt modelId="{963EDB72-1D6F-4336-857C-32A8BEC16BCE}" type="pres">
      <dgm:prSet presAssocID="{A148762D-6B04-4E49-8A59-5ADFEBB021C1}" presName="Name64" presStyleLbl="parChTrans1D3" presStyleIdx="1" presStyleCnt="10"/>
      <dgm:spPr/>
    </dgm:pt>
    <dgm:pt modelId="{5625ACEA-EA8A-4664-9766-45F4FE6EBD25}" type="pres">
      <dgm:prSet presAssocID="{E9C16C5C-D0D3-40E7-B4CD-3FB49D2BB836}" presName="hierRoot2" presStyleCnt="0">
        <dgm:presLayoutVars>
          <dgm:hierBranch val="init"/>
        </dgm:presLayoutVars>
      </dgm:prSet>
      <dgm:spPr/>
    </dgm:pt>
    <dgm:pt modelId="{876F7E42-B649-403B-B489-B50ADED50433}" type="pres">
      <dgm:prSet presAssocID="{E9C16C5C-D0D3-40E7-B4CD-3FB49D2BB836}" presName="rootComposite" presStyleCnt="0"/>
      <dgm:spPr/>
    </dgm:pt>
    <dgm:pt modelId="{0A999C58-BDFA-4A53-91AB-49A7FA5116BA}" type="pres">
      <dgm:prSet presAssocID="{E9C16C5C-D0D3-40E7-B4CD-3FB49D2BB836}" presName="rootText" presStyleLbl="node3" presStyleIdx="1" presStyleCnt="10">
        <dgm:presLayoutVars>
          <dgm:chPref val="3"/>
        </dgm:presLayoutVars>
      </dgm:prSet>
      <dgm:spPr/>
    </dgm:pt>
    <dgm:pt modelId="{911E3823-E086-4FCD-8915-E269CFF64E49}" type="pres">
      <dgm:prSet presAssocID="{E9C16C5C-D0D3-40E7-B4CD-3FB49D2BB836}" presName="rootConnector" presStyleLbl="node3" presStyleIdx="1" presStyleCnt="10"/>
      <dgm:spPr/>
    </dgm:pt>
    <dgm:pt modelId="{CC30B7B1-5068-48F8-8A9E-FF909F8CC7D3}" type="pres">
      <dgm:prSet presAssocID="{E9C16C5C-D0D3-40E7-B4CD-3FB49D2BB836}" presName="hierChild4" presStyleCnt="0"/>
      <dgm:spPr/>
    </dgm:pt>
    <dgm:pt modelId="{941452E5-919D-424E-B8DE-1B8F3C488ECF}" type="pres">
      <dgm:prSet presAssocID="{E9C16C5C-D0D3-40E7-B4CD-3FB49D2BB836}" presName="hierChild5" presStyleCnt="0"/>
      <dgm:spPr/>
    </dgm:pt>
    <dgm:pt modelId="{0911512F-9F90-4129-B096-F651A49261B2}" type="pres">
      <dgm:prSet presAssocID="{1D8B5802-D18A-4241-A3A8-DDA3CE2179EF}" presName="Name64" presStyleLbl="parChTrans1D3" presStyleIdx="2" presStyleCnt="10"/>
      <dgm:spPr/>
    </dgm:pt>
    <dgm:pt modelId="{EED23B08-06E0-4AA2-BF6B-BFDA87587C0D}" type="pres">
      <dgm:prSet presAssocID="{37119783-074B-4946-B850-DAE81BAAFC37}" presName="hierRoot2" presStyleCnt="0">
        <dgm:presLayoutVars>
          <dgm:hierBranch val="init"/>
        </dgm:presLayoutVars>
      </dgm:prSet>
      <dgm:spPr/>
    </dgm:pt>
    <dgm:pt modelId="{FC26EDAF-615A-41F0-98D6-3A40566B617A}" type="pres">
      <dgm:prSet presAssocID="{37119783-074B-4946-B850-DAE81BAAFC37}" presName="rootComposite" presStyleCnt="0"/>
      <dgm:spPr/>
    </dgm:pt>
    <dgm:pt modelId="{D744828C-030B-401D-882C-F5104AC556FA}" type="pres">
      <dgm:prSet presAssocID="{37119783-074B-4946-B850-DAE81BAAFC37}" presName="rootText" presStyleLbl="node3" presStyleIdx="2" presStyleCnt="10">
        <dgm:presLayoutVars>
          <dgm:chPref val="3"/>
        </dgm:presLayoutVars>
      </dgm:prSet>
      <dgm:spPr/>
    </dgm:pt>
    <dgm:pt modelId="{5A28284C-4A6A-422D-8A38-672CC069FE3E}" type="pres">
      <dgm:prSet presAssocID="{37119783-074B-4946-B850-DAE81BAAFC37}" presName="rootConnector" presStyleLbl="node3" presStyleIdx="2" presStyleCnt="10"/>
      <dgm:spPr/>
    </dgm:pt>
    <dgm:pt modelId="{8C25CBEC-0B02-435E-87E2-522FD5D1E938}" type="pres">
      <dgm:prSet presAssocID="{37119783-074B-4946-B850-DAE81BAAFC37}" presName="hierChild4" presStyleCnt="0"/>
      <dgm:spPr/>
    </dgm:pt>
    <dgm:pt modelId="{F6E22A62-41DD-4241-8247-1CCA457A15B6}" type="pres">
      <dgm:prSet presAssocID="{37119783-074B-4946-B850-DAE81BAAFC37}" presName="hierChild5" presStyleCnt="0"/>
      <dgm:spPr/>
    </dgm:pt>
    <dgm:pt modelId="{50A620AA-9FE1-45A9-A2AC-1C987D97230A}" type="pres">
      <dgm:prSet presAssocID="{CE3FB9FA-09A5-45BD-A7BD-353B4810E6F1}" presName="Name64" presStyleLbl="parChTrans1D3" presStyleIdx="3" presStyleCnt="10"/>
      <dgm:spPr/>
    </dgm:pt>
    <dgm:pt modelId="{BD3E920C-9460-4DE2-820E-B7977D1BC3F6}" type="pres">
      <dgm:prSet presAssocID="{F3D7F8FD-31CD-4FCC-B9FA-90668D533258}" presName="hierRoot2" presStyleCnt="0">
        <dgm:presLayoutVars>
          <dgm:hierBranch val="init"/>
        </dgm:presLayoutVars>
      </dgm:prSet>
      <dgm:spPr/>
    </dgm:pt>
    <dgm:pt modelId="{31E28504-215F-4635-A863-13BC09CAF66F}" type="pres">
      <dgm:prSet presAssocID="{F3D7F8FD-31CD-4FCC-B9FA-90668D533258}" presName="rootComposite" presStyleCnt="0"/>
      <dgm:spPr/>
    </dgm:pt>
    <dgm:pt modelId="{041D1B91-2852-4D4A-B18F-B9C92937DE41}" type="pres">
      <dgm:prSet presAssocID="{F3D7F8FD-31CD-4FCC-B9FA-90668D533258}" presName="rootText" presStyleLbl="node3" presStyleIdx="3" presStyleCnt="10" custScaleX="133846" custScaleY="53806">
        <dgm:presLayoutVars>
          <dgm:chPref val="3"/>
        </dgm:presLayoutVars>
      </dgm:prSet>
      <dgm:spPr/>
    </dgm:pt>
    <dgm:pt modelId="{5D1DB717-DA36-48EC-9FF6-D40E0CDAADCB}" type="pres">
      <dgm:prSet presAssocID="{F3D7F8FD-31CD-4FCC-B9FA-90668D533258}" presName="rootConnector" presStyleLbl="node3" presStyleIdx="3" presStyleCnt="10"/>
      <dgm:spPr/>
    </dgm:pt>
    <dgm:pt modelId="{8D2C2140-9750-4034-805F-0B74DAB0841B}" type="pres">
      <dgm:prSet presAssocID="{F3D7F8FD-31CD-4FCC-B9FA-90668D533258}" presName="hierChild4" presStyleCnt="0"/>
      <dgm:spPr/>
    </dgm:pt>
    <dgm:pt modelId="{7233E942-DA78-422F-AC1D-2B52159C4042}" type="pres">
      <dgm:prSet presAssocID="{F3D7F8FD-31CD-4FCC-B9FA-90668D533258}" presName="hierChild5" presStyleCnt="0"/>
      <dgm:spPr/>
    </dgm:pt>
    <dgm:pt modelId="{95B59D3F-45D0-41A5-8CD2-24F26EF1EE0E}" type="pres">
      <dgm:prSet presAssocID="{397BA8B5-8077-448C-9E0A-BB447F35DEF8}" presName="hierChild5" presStyleCnt="0"/>
      <dgm:spPr/>
    </dgm:pt>
    <dgm:pt modelId="{A53C585E-7CAD-4D26-ACC5-8A3292E0D710}" type="pres">
      <dgm:prSet presAssocID="{A744A504-663B-4056-B39B-D76E7EB2E44D}" presName="Name64" presStyleLbl="parChTrans1D2" presStyleIdx="1" presStyleCnt="2"/>
      <dgm:spPr/>
    </dgm:pt>
    <dgm:pt modelId="{2DFAEFC3-029E-45A4-8CCA-0F7728D2301A}" type="pres">
      <dgm:prSet presAssocID="{B1A12BB6-64C5-4B37-AAC1-463404565BD9}" presName="hierRoot2" presStyleCnt="0">
        <dgm:presLayoutVars>
          <dgm:hierBranch val="init"/>
        </dgm:presLayoutVars>
      </dgm:prSet>
      <dgm:spPr/>
    </dgm:pt>
    <dgm:pt modelId="{A980BB7C-C590-4804-B454-7B9FFAED5638}" type="pres">
      <dgm:prSet presAssocID="{B1A12BB6-64C5-4B37-AAC1-463404565BD9}" presName="rootComposite" presStyleCnt="0"/>
      <dgm:spPr/>
    </dgm:pt>
    <dgm:pt modelId="{D8E60AD7-B542-4B80-90DB-D500925A845B}" type="pres">
      <dgm:prSet presAssocID="{B1A12BB6-64C5-4B37-AAC1-463404565BD9}" presName="rootText" presStyleLbl="node2" presStyleIdx="1" presStyleCnt="2">
        <dgm:presLayoutVars>
          <dgm:chPref val="3"/>
        </dgm:presLayoutVars>
      </dgm:prSet>
      <dgm:spPr/>
    </dgm:pt>
    <dgm:pt modelId="{8E281077-C661-492C-AFF9-D4453C14E4FA}" type="pres">
      <dgm:prSet presAssocID="{B1A12BB6-64C5-4B37-AAC1-463404565BD9}" presName="rootConnector" presStyleLbl="node2" presStyleIdx="1" presStyleCnt="2"/>
      <dgm:spPr/>
    </dgm:pt>
    <dgm:pt modelId="{E996E921-B037-4C24-9C08-0DE654B6E2A6}" type="pres">
      <dgm:prSet presAssocID="{B1A12BB6-64C5-4B37-AAC1-463404565BD9}" presName="hierChild4" presStyleCnt="0"/>
      <dgm:spPr/>
    </dgm:pt>
    <dgm:pt modelId="{1E032BFB-B21E-42F3-96A2-910CAF0CECEC}" type="pres">
      <dgm:prSet presAssocID="{E1AFD646-C071-44C1-AA39-244C3BC1657F}" presName="Name64" presStyleLbl="parChTrans1D3" presStyleIdx="4" presStyleCnt="10"/>
      <dgm:spPr/>
    </dgm:pt>
    <dgm:pt modelId="{A656E574-7A93-4D08-8113-42591B53D12E}" type="pres">
      <dgm:prSet presAssocID="{29B93D2A-6A56-457C-8A52-7F79B6C15225}" presName="hierRoot2" presStyleCnt="0">
        <dgm:presLayoutVars>
          <dgm:hierBranch val="init"/>
        </dgm:presLayoutVars>
      </dgm:prSet>
      <dgm:spPr/>
    </dgm:pt>
    <dgm:pt modelId="{4417061C-ECCA-4C9C-BE58-D9A1211E3715}" type="pres">
      <dgm:prSet presAssocID="{29B93D2A-6A56-457C-8A52-7F79B6C15225}" presName="rootComposite" presStyleCnt="0"/>
      <dgm:spPr/>
    </dgm:pt>
    <dgm:pt modelId="{2C4FD344-19B6-4532-AD93-134F36A462EB}" type="pres">
      <dgm:prSet presAssocID="{29B93D2A-6A56-457C-8A52-7F79B6C15225}" presName="rootText" presStyleLbl="node3" presStyleIdx="4" presStyleCnt="10" custScaleX="320765" custScaleY="119241">
        <dgm:presLayoutVars>
          <dgm:chPref val="3"/>
        </dgm:presLayoutVars>
      </dgm:prSet>
      <dgm:spPr/>
    </dgm:pt>
    <dgm:pt modelId="{4AFF8CD2-A28D-4CB9-9889-F6EDC18BA16B}" type="pres">
      <dgm:prSet presAssocID="{29B93D2A-6A56-457C-8A52-7F79B6C15225}" presName="rootConnector" presStyleLbl="node3" presStyleIdx="4" presStyleCnt="10"/>
      <dgm:spPr/>
    </dgm:pt>
    <dgm:pt modelId="{5A9FA671-4969-4852-886D-90A840E8B846}" type="pres">
      <dgm:prSet presAssocID="{29B93D2A-6A56-457C-8A52-7F79B6C15225}" presName="hierChild4" presStyleCnt="0"/>
      <dgm:spPr/>
    </dgm:pt>
    <dgm:pt modelId="{9ED7426A-23F0-4586-A10D-A88C11B7DCE7}" type="pres">
      <dgm:prSet presAssocID="{29B93D2A-6A56-457C-8A52-7F79B6C15225}" presName="hierChild5" presStyleCnt="0"/>
      <dgm:spPr/>
    </dgm:pt>
    <dgm:pt modelId="{E69498C2-1669-4A7A-B61C-3D4A75D05C24}" type="pres">
      <dgm:prSet presAssocID="{47A966E5-E68C-4ABE-93FC-D0A0DEFE0019}" presName="Name64" presStyleLbl="parChTrans1D3" presStyleIdx="5" presStyleCnt="10"/>
      <dgm:spPr/>
    </dgm:pt>
    <dgm:pt modelId="{BCCADF52-05D8-489D-935E-8DFC7A4D0FF3}" type="pres">
      <dgm:prSet presAssocID="{38870ACA-D394-4C65-84E6-4E55039EFCB5}" presName="hierRoot2" presStyleCnt="0">
        <dgm:presLayoutVars>
          <dgm:hierBranch val="init"/>
        </dgm:presLayoutVars>
      </dgm:prSet>
      <dgm:spPr/>
    </dgm:pt>
    <dgm:pt modelId="{25383383-7A5A-4B7B-94C3-A8AC78604421}" type="pres">
      <dgm:prSet presAssocID="{38870ACA-D394-4C65-84E6-4E55039EFCB5}" presName="rootComposite" presStyleCnt="0"/>
      <dgm:spPr/>
    </dgm:pt>
    <dgm:pt modelId="{C3CB5763-850D-4187-817F-DD0CC5665197}" type="pres">
      <dgm:prSet presAssocID="{38870ACA-D394-4C65-84E6-4E55039EFCB5}" presName="rootText" presStyleLbl="node3" presStyleIdx="5" presStyleCnt="10">
        <dgm:presLayoutVars>
          <dgm:chPref val="3"/>
        </dgm:presLayoutVars>
      </dgm:prSet>
      <dgm:spPr/>
    </dgm:pt>
    <dgm:pt modelId="{F9880E81-BDE8-4534-8B37-AD7C7B17B07F}" type="pres">
      <dgm:prSet presAssocID="{38870ACA-D394-4C65-84E6-4E55039EFCB5}" presName="rootConnector" presStyleLbl="node3" presStyleIdx="5" presStyleCnt="10"/>
      <dgm:spPr/>
    </dgm:pt>
    <dgm:pt modelId="{1A798AF3-E283-4863-A2F3-4E064602B32D}" type="pres">
      <dgm:prSet presAssocID="{38870ACA-D394-4C65-84E6-4E55039EFCB5}" presName="hierChild4" presStyleCnt="0"/>
      <dgm:spPr/>
    </dgm:pt>
    <dgm:pt modelId="{6D5C3D71-7E51-40C3-BB55-C31540BEEB62}" type="pres">
      <dgm:prSet presAssocID="{38870ACA-D394-4C65-84E6-4E55039EFCB5}" presName="hierChild5" presStyleCnt="0"/>
      <dgm:spPr/>
    </dgm:pt>
    <dgm:pt modelId="{D8D0C7BB-DF91-4A09-A3EF-613070EB60BA}" type="pres">
      <dgm:prSet presAssocID="{D8D5790E-9E3E-496E-8304-BA273BBF6E43}" presName="Name64" presStyleLbl="parChTrans1D3" presStyleIdx="6" presStyleCnt="10"/>
      <dgm:spPr/>
    </dgm:pt>
    <dgm:pt modelId="{DDF8194C-8E5D-4E38-9B7F-38F6B7E23516}" type="pres">
      <dgm:prSet presAssocID="{0904DC75-43EE-4208-8BC4-CBF4121E5FB4}" presName="hierRoot2" presStyleCnt="0">
        <dgm:presLayoutVars>
          <dgm:hierBranch val="init"/>
        </dgm:presLayoutVars>
      </dgm:prSet>
      <dgm:spPr/>
    </dgm:pt>
    <dgm:pt modelId="{53871852-C013-4804-8063-9ED836CECB62}" type="pres">
      <dgm:prSet presAssocID="{0904DC75-43EE-4208-8BC4-CBF4121E5FB4}" presName="rootComposite" presStyleCnt="0"/>
      <dgm:spPr/>
    </dgm:pt>
    <dgm:pt modelId="{45E1A412-3069-4738-B2BE-94D63610DA75}" type="pres">
      <dgm:prSet presAssocID="{0904DC75-43EE-4208-8BC4-CBF4121E5FB4}" presName="rootText" presStyleLbl="node3" presStyleIdx="6" presStyleCnt="10">
        <dgm:presLayoutVars>
          <dgm:chPref val="3"/>
        </dgm:presLayoutVars>
      </dgm:prSet>
      <dgm:spPr/>
    </dgm:pt>
    <dgm:pt modelId="{14C67786-8285-4CC8-9B40-E22F3C46DDAE}" type="pres">
      <dgm:prSet presAssocID="{0904DC75-43EE-4208-8BC4-CBF4121E5FB4}" presName="rootConnector" presStyleLbl="node3" presStyleIdx="6" presStyleCnt="10"/>
      <dgm:spPr/>
    </dgm:pt>
    <dgm:pt modelId="{C793AADD-ED7D-4247-BF52-F8AC205D204E}" type="pres">
      <dgm:prSet presAssocID="{0904DC75-43EE-4208-8BC4-CBF4121E5FB4}" presName="hierChild4" presStyleCnt="0"/>
      <dgm:spPr/>
    </dgm:pt>
    <dgm:pt modelId="{0A99B231-22C1-4D91-940C-6CAB22B76C33}" type="pres">
      <dgm:prSet presAssocID="{0904DC75-43EE-4208-8BC4-CBF4121E5FB4}" presName="hierChild5" presStyleCnt="0"/>
      <dgm:spPr/>
    </dgm:pt>
    <dgm:pt modelId="{C7B1A94E-1166-408F-B7BA-BB7B84B14724}" type="pres">
      <dgm:prSet presAssocID="{FD7428BB-1167-48A5-AF91-38894FB9E2A5}" presName="Name64" presStyleLbl="parChTrans1D3" presStyleIdx="7" presStyleCnt="10"/>
      <dgm:spPr/>
    </dgm:pt>
    <dgm:pt modelId="{ABEA4EA3-9913-4C5B-ADDD-956156D65355}" type="pres">
      <dgm:prSet presAssocID="{FBEF5A71-74B1-453E-BB3D-AADAAD869813}" presName="hierRoot2" presStyleCnt="0">
        <dgm:presLayoutVars>
          <dgm:hierBranch val="init"/>
        </dgm:presLayoutVars>
      </dgm:prSet>
      <dgm:spPr/>
    </dgm:pt>
    <dgm:pt modelId="{AEF6F803-DD7A-4EAA-8559-7C170F8ED622}" type="pres">
      <dgm:prSet presAssocID="{FBEF5A71-74B1-453E-BB3D-AADAAD869813}" presName="rootComposite" presStyleCnt="0"/>
      <dgm:spPr/>
    </dgm:pt>
    <dgm:pt modelId="{DD470EAC-10A5-46FE-B3A3-8E74B4BCBC59}" type="pres">
      <dgm:prSet presAssocID="{FBEF5A71-74B1-453E-BB3D-AADAAD869813}" presName="rootText" presStyleLbl="node3" presStyleIdx="7" presStyleCnt="10">
        <dgm:presLayoutVars>
          <dgm:chPref val="3"/>
        </dgm:presLayoutVars>
      </dgm:prSet>
      <dgm:spPr/>
    </dgm:pt>
    <dgm:pt modelId="{2C787FBF-568E-4F91-92AB-4D7B0C58AFB6}" type="pres">
      <dgm:prSet presAssocID="{FBEF5A71-74B1-453E-BB3D-AADAAD869813}" presName="rootConnector" presStyleLbl="node3" presStyleIdx="7" presStyleCnt="10"/>
      <dgm:spPr/>
    </dgm:pt>
    <dgm:pt modelId="{F8CE7C1F-2CC4-49CC-B3DF-52CF49856BF4}" type="pres">
      <dgm:prSet presAssocID="{FBEF5A71-74B1-453E-BB3D-AADAAD869813}" presName="hierChild4" presStyleCnt="0"/>
      <dgm:spPr/>
    </dgm:pt>
    <dgm:pt modelId="{9847575B-FD0F-4F17-8A94-EB32CD59CBD2}" type="pres">
      <dgm:prSet presAssocID="{FBEF5A71-74B1-453E-BB3D-AADAAD869813}" presName="hierChild5" presStyleCnt="0"/>
      <dgm:spPr/>
    </dgm:pt>
    <dgm:pt modelId="{247417BD-2727-47D8-AAF9-1B1F1B91A633}" type="pres">
      <dgm:prSet presAssocID="{1F66532A-DA1D-4881-A444-006B8FAF06F0}" presName="Name64" presStyleLbl="parChTrans1D3" presStyleIdx="8" presStyleCnt="10"/>
      <dgm:spPr/>
    </dgm:pt>
    <dgm:pt modelId="{35EC1C93-B1D0-4F39-BE7E-FE7E20D6633F}" type="pres">
      <dgm:prSet presAssocID="{C721C69D-580D-4677-B255-9735C8F00A3E}" presName="hierRoot2" presStyleCnt="0">
        <dgm:presLayoutVars>
          <dgm:hierBranch val="init"/>
        </dgm:presLayoutVars>
      </dgm:prSet>
      <dgm:spPr/>
    </dgm:pt>
    <dgm:pt modelId="{DF8B5A36-B80A-4F33-9433-E9FDF815C927}" type="pres">
      <dgm:prSet presAssocID="{C721C69D-580D-4677-B255-9735C8F00A3E}" presName="rootComposite" presStyleCnt="0"/>
      <dgm:spPr/>
    </dgm:pt>
    <dgm:pt modelId="{159D567A-3033-44E6-A96F-CD0CC2B89667}" type="pres">
      <dgm:prSet presAssocID="{C721C69D-580D-4677-B255-9735C8F00A3E}" presName="rootText" presStyleLbl="node3" presStyleIdx="8" presStyleCnt="10">
        <dgm:presLayoutVars>
          <dgm:chPref val="3"/>
        </dgm:presLayoutVars>
      </dgm:prSet>
      <dgm:spPr/>
    </dgm:pt>
    <dgm:pt modelId="{3EAEF4AE-7C3E-471B-A1FB-6FF70DF483AA}" type="pres">
      <dgm:prSet presAssocID="{C721C69D-580D-4677-B255-9735C8F00A3E}" presName="rootConnector" presStyleLbl="node3" presStyleIdx="8" presStyleCnt="10"/>
      <dgm:spPr/>
    </dgm:pt>
    <dgm:pt modelId="{C755177B-AC93-4FAB-BDAF-24B753EADFA3}" type="pres">
      <dgm:prSet presAssocID="{C721C69D-580D-4677-B255-9735C8F00A3E}" presName="hierChild4" presStyleCnt="0"/>
      <dgm:spPr/>
    </dgm:pt>
    <dgm:pt modelId="{EEB1D94A-F062-41E2-9C2E-E8204F807920}" type="pres">
      <dgm:prSet presAssocID="{C721C69D-580D-4677-B255-9735C8F00A3E}" presName="hierChild5" presStyleCnt="0"/>
      <dgm:spPr/>
    </dgm:pt>
    <dgm:pt modelId="{769D3944-71BA-4042-9E63-CA8A91CE7CFA}" type="pres">
      <dgm:prSet presAssocID="{F07C5469-E7B2-443F-963E-9C982892F09D}" presName="Name64" presStyleLbl="parChTrans1D3" presStyleIdx="9" presStyleCnt="10"/>
      <dgm:spPr/>
    </dgm:pt>
    <dgm:pt modelId="{BF4DB98D-794F-48E5-BE95-3409ECE1EFFC}" type="pres">
      <dgm:prSet presAssocID="{82AA990E-23AE-46E3-9277-137AB9891D4C}" presName="hierRoot2" presStyleCnt="0">
        <dgm:presLayoutVars>
          <dgm:hierBranch val="init"/>
        </dgm:presLayoutVars>
      </dgm:prSet>
      <dgm:spPr/>
    </dgm:pt>
    <dgm:pt modelId="{6BCA1CD9-6188-41B7-B18E-D003CB53564C}" type="pres">
      <dgm:prSet presAssocID="{82AA990E-23AE-46E3-9277-137AB9891D4C}" presName="rootComposite" presStyleCnt="0"/>
      <dgm:spPr/>
    </dgm:pt>
    <dgm:pt modelId="{CC17D2A9-7304-4A6F-8F24-B9E1AD3FBF6C}" type="pres">
      <dgm:prSet presAssocID="{82AA990E-23AE-46E3-9277-137AB9891D4C}" presName="rootText" presStyleLbl="node3" presStyleIdx="9" presStyleCnt="10">
        <dgm:presLayoutVars>
          <dgm:chPref val="3"/>
        </dgm:presLayoutVars>
      </dgm:prSet>
      <dgm:spPr/>
    </dgm:pt>
    <dgm:pt modelId="{D8061F00-B92E-42FC-9139-3646B72E9BEB}" type="pres">
      <dgm:prSet presAssocID="{82AA990E-23AE-46E3-9277-137AB9891D4C}" presName="rootConnector" presStyleLbl="node3" presStyleIdx="9" presStyleCnt="10"/>
      <dgm:spPr/>
    </dgm:pt>
    <dgm:pt modelId="{E907A40F-A48A-4757-A78E-A070B38D5EFF}" type="pres">
      <dgm:prSet presAssocID="{82AA990E-23AE-46E3-9277-137AB9891D4C}" presName="hierChild4" presStyleCnt="0"/>
      <dgm:spPr/>
    </dgm:pt>
    <dgm:pt modelId="{53C937EE-CDBF-4482-BBCE-9E9F1D18F618}" type="pres">
      <dgm:prSet presAssocID="{82AA990E-23AE-46E3-9277-137AB9891D4C}" presName="hierChild5" presStyleCnt="0"/>
      <dgm:spPr/>
    </dgm:pt>
    <dgm:pt modelId="{E9C97BE0-F824-4496-81BF-2A59EFDC03A4}" type="pres">
      <dgm:prSet presAssocID="{B1A12BB6-64C5-4B37-AAC1-463404565BD9}" presName="hierChild5" presStyleCnt="0"/>
      <dgm:spPr/>
    </dgm:pt>
    <dgm:pt modelId="{C2333633-11C6-4791-89D9-5C8EF7B3B1D8}" type="pres">
      <dgm:prSet presAssocID="{0EFE80FD-E622-44F6-BEB6-B79BC6F05AEF}" presName="hierChild3" presStyleCnt="0"/>
      <dgm:spPr/>
    </dgm:pt>
  </dgm:ptLst>
  <dgm:cxnLst>
    <dgm:cxn modelId="{AC81E313-0887-429E-859E-6CE5AC0105F5}" type="presOf" srcId="{74421254-0A7E-4DCA-8739-33C8B3C8C968}" destId="{73BF6AE2-D182-48F8-AB92-8E8B33044598}" srcOrd="0" destOrd="0" presId="urn:microsoft.com/office/officeart/2009/3/layout/HorizontalOrganizationChart"/>
    <dgm:cxn modelId="{AF504A1A-9A1A-49E1-966C-648AEDD51CB8}" srcId="{397BA8B5-8077-448C-9E0A-BB447F35DEF8}" destId="{37119783-074B-4946-B850-DAE81BAAFC37}" srcOrd="2" destOrd="0" parTransId="{1D8B5802-D18A-4241-A3A8-DDA3CE2179EF}" sibTransId="{0E9BA8CF-2E85-4F70-B398-899043E3AB45}"/>
    <dgm:cxn modelId="{E4C2C323-42CE-4344-A780-501CE06C93C1}" srcId="{0EFE80FD-E622-44F6-BEB6-B79BC6F05AEF}" destId="{B1A12BB6-64C5-4B37-AAC1-463404565BD9}" srcOrd="1" destOrd="0" parTransId="{A744A504-663B-4056-B39B-D76E7EB2E44D}" sibTransId="{B3D371A8-AB53-4CBD-B755-F516C50B74B0}"/>
    <dgm:cxn modelId="{F7E91327-0095-48EF-8163-9FE5306B2466}" type="presOf" srcId="{47A966E5-E68C-4ABE-93FC-D0A0DEFE0019}" destId="{E69498C2-1669-4A7A-B61C-3D4A75D05C24}" srcOrd="0" destOrd="0" presId="urn:microsoft.com/office/officeart/2009/3/layout/HorizontalOrganizationChart"/>
    <dgm:cxn modelId="{9BC9592C-91A2-4530-86E1-494D1374AE51}" type="presOf" srcId="{A148762D-6B04-4E49-8A59-5ADFEBB021C1}" destId="{963EDB72-1D6F-4336-857C-32A8BEC16BCE}" srcOrd="0" destOrd="0" presId="urn:microsoft.com/office/officeart/2009/3/layout/HorizontalOrganizationChart"/>
    <dgm:cxn modelId="{5B2F652F-42FF-4ACB-BB30-8D419BC04C67}" type="presOf" srcId="{E9C16C5C-D0D3-40E7-B4CD-3FB49D2BB836}" destId="{911E3823-E086-4FCD-8915-E269CFF64E49}" srcOrd="1" destOrd="0" presId="urn:microsoft.com/office/officeart/2009/3/layout/HorizontalOrganizationChart"/>
    <dgm:cxn modelId="{A672E034-E06F-46AF-BEC8-F5148663626F}" srcId="{B1A12BB6-64C5-4B37-AAC1-463404565BD9}" destId="{29B93D2A-6A56-457C-8A52-7F79B6C15225}" srcOrd="0" destOrd="0" parTransId="{E1AFD646-C071-44C1-AA39-244C3BC1657F}" sibTransId="{C94A5598-0EC1-4F66-B01C-1F06417CD915}"/>
    <dgm:cxn modelId="{5F77E036-22B5-4CB9-BC68-B0873114DAB8}" type="presOf" srcId="{1D8B5802-D18A-4241-A3A8-DDA3CE2179EF}" destId="{0911512F-9F90-4129-B096-F651A49261B2}" srcOrd="0" destOrd="0" presId="urn:microsoft.com/office/officeart/2009/3/layout/HorizontalOrganizationChart"/>
    <dgm:cxn modelId="{BDCB4338-1D2F-4116-BEDD-DFA92E4E3B53}" type="presOf" srcId="{29B93D2A-6A56-457C-8A52-7F79B6C15225}" destId="{4AFF8CD2-A28D-4CB9-9889-F6EDC18BA16B}" srcOrd="1" destOrd="0" presId="urn:microsoft.com/office/officeart/2009/3/layout/HorizontalOrganizationChart"/>
    <dgm:cxn modelId="{2E019739-AD38-4EF0-991D-713C29E1C572}" type="presOf" srcId="{0EFE80FD-E622-44F6-BEB6-B79BC6F05AEF}" destId="{033EC465-D0E7-4584-95A9-A69AB017B530}" srcOrd="1" destOrd="0" presId="urn:microsoft.com/office/officeart/2009/3/layout/HorizontalOrganizationChart"/>
    <dgm:cxn modelId="{3D13563C-AFB4-4FDE-83E4-FAD4BB09C5C1}" srcId="{B1A12BB6-64C5-4B37-AAC1-463404565BD9}" destId="{82AA990E-23AE-46E3-9277-137AB9891D4C}" srcOrd="5" destOrd="0" parTransId="{F07C5469-E7B2-443F-963E-9C982892F09D}" sibTransId="{F123801C-0B90-4E1C-9612-84C1BDE19A04}"/>
    <dgm:cxn modelId="{0BB93060-6D51-4EFD-8611-C2438DBE59EE}" type="presOf" srcId="{E9C16C5C-D0D3-40E7-B4CD-3FB49D2BB836}" destId="{0A999C58-BDFA-4A53-91AB-49A7FA5116BA}" srcOrd="0" destOrd="0" presId="urn:microsoft.com/office/officeart/2009/3/layout/HorizontalOrganizationChart"/>
    <dgm:cxn modelId="{EB335B41-EDC6-4441-B735-D6366F709F92}" type="presOf" srcId="{FBEF5A71-74B1-453E-BB3D-AADAAD869813}" destId="{DD470EAC-10A5-46FE-B3A3-8E74B4BCBC59}" srcOrd="0" destOrd="0" presId="urn:microsoft.com/office/officeart/2009/3/layout/HorizontalOrganizationChart"/>
    <dgm:cxn modelId="{24AD8341-2000-44E5-A9DD-939764AC00A5}" srcId="{0EFE80FD-E622-44F6-BEB6-B79BC6F05AEF}" destId="{397BA8B5-8077-448C-9E0A-BB447F35DEF8}" srcOrd="0" destOrd="0" parTransId="{74421254-0A7E-4DCA-8739-33C8B3C8C968}" sibTransId="{49423A00-5D88-4A4F-A7C2-EAE2B02C3168}"/>
    <dgm:cxn modelId="{71AA9441-ADC0-4466-9ADF-F5B518B2FC41}" type="presOf" srcId="{38870ACA-D394-4C65-84E6-4E55039EFCB5}" destId="{C3CB5763-850D-4187-817F-DD0CC5665197}" srcOrd="0" destOrd="0" presId="urn:microsoft.com/office/officeart/2009/3/layout/HorizontalOrganizationChart"/>
    <dgm:cxn modelId="{4C96AD41-EAE7-40E4-8848-13B9590D9423}" srcId="{4BF90C91-8A6B-454D-9FB4-602CA41192C6}" destId="{0EFE80FD-E622-44F6-BEB6-B79BC6F05AEF}" srcOrd="0" destOrd="0" parTransId="{C3CB3D1E-A3CD-46C4-B82E-EDAE5B24B430}" sibTransId="{33D9318B-474F-4ADF-88A6-0CCD4F54CA0D}"/>
    <dgm:cxn modelId="{517CA863-23DE-4F72-869B-E86512D1CF3D}" srcId="{B1A12BB6-64C5-4B37-AAC1-463404565BD9}" destId="{C721C69D-580D-4677-B255-9735C8F00A3E}" srcOrd="4" destOrd="0" parTransId="{1F66532A-DA1D-4881-A444-006B8FAF06F0}" sibTransId="{0C3D2A5E-00CB-4275-B598-F498020D4118}"/>
    <dgm:cxn modelId="{F8E3BE4A-E3B5-4C4D-A0BD-D21167EFD7AD}" type="presOf" srcId="{0904DC75-43EE-4208-8BC4-CBF4121E5FB4}" destId="{45E1A412-3069-4738-B2BE-94D63610DA75}" srcOrd="0" destOrd="0" presId="urn:microsoft.com/office/officeart/2009/3/layout/HorizontalOrganizationChart"/>
    <dgm:cxn modelId="{EC76944B-8EC9-4B29-B807-2718D3EDE77A}" type="presOf" srcId="{CE3FB9FA-09A5-45BD-A7BD-353B4810E6F1}" destId="{50A620AA-9FE1-45A9-A2AC-1C987D97230A}" srcOrd="0" destOrd="0" presId="urn:microsoft.com/office/officeart/2009/3/layout/HorizontalOrganizationChart"/>
    <dgm:cxn modelId="{88CE9C4D-520F-4CBB-8BB6-7575F31D3241}" type="presOf" srcId="{29B93D2A-6A56-457C-8A52-7F79B6C15225}" destId="{2C4FD344-19B6-4532-AD93-134F36A462EB}" srcOrd="0" destOrd="0" presId="urn:microsoft.com/office/officeart/2009/3/layout/HorizontalOrganizationChart"/>
    <dgm:cxn modelId="{75404C6E-BFE6-4106-9256-C4C2A9E9C000}" type="presOf" srcId="{11F762AB-61D0-424E-BF4C-1103F9608BE6}" destId="{EEBF83EC-BF23-485A-8E76-DD22FF249860}" srcOrd="1" destOrd="0" presId="urn:microsoft.com/office/officeart/2009/3/layout/HorizontalOrganizationChart"/>
    <dgm:cxn modelId="{612CE06F-DECC-4ECC-A66A-531E256E93C0}" srcId="{397BA8B5-8077-448C-9E0A-BB447F35DEF8}" destId="{11F762AB-61D0-424E-BF4C-1103F9608BE6}" srcOrd="0" destOrd="0" parTransId="{B4624DB6-B874-4F3E-A352-E27271FFF12D}" sibTransId="{23391645-436B-4E74-97A6-11CE2BDAB2C5}"/>
    <dgm:cxn modelId="{F7C49253-D88B-4132-8095-8DF2D4A3650C}" type="presOf" srcId="{A744A504-663B-4056-B39B-D76E7EB2E44D}" destId="{A53C585E-7CAD-4D26-ACC5-8A3292E0D710}" srcOrd="0" destOrd="0" presId="urn:microsoft.com/office/officeart/2009/3/layout/HorizontalOrganizationChart"/>
    <dgm:cxn modelId="{042C1B56-D4F3-4FF1-B41E-27731E6CF88E}" type="presOf" srcId="{F3D7F8FD-31CD-4FCC-B9FA-90668D533258}" destId="{041D1B91-2852-4D4A-B18F-B9C92937DE41}" srcOrd="0" destOrd="0" presId="urn:microsoft.com/office/officeart/2009/3/layout/HorizontalOrganizationChart"/>
    <dgm:cxn modelId="{45A39878-1148-4488-81FF-667DDA56F32B}" type="presOf" srcId="{B1A12BB6-64C5-4B37-AAC1-463404565BD9}" destId="{8E281077-C661-492C-AFF9-D4453C14E4FA}" srcOrd="1" destOrd="0" presId="urn:microsoft.com/office/officeart/2009/3/layout/HorizontalOrganizationChart"/>
    <dgm:cxn modelId="{88AE3579-FA03-4081-8452-6231997384F9}" type="presOf" srcId="{37119783-074B-4946-B850-DAE81BAAFC37}" destId="{5A28284C-4A6A-422D-8A38-672CC069FE3E}" srcOrd="1" destOrd="0" presId="urn:microsoft.com/office/officeart/2009/3/layout/HorizontalOrganizationChart"/>
    <dgm:cxn modelId="{8A1BA05A-3E5C-4471-B7E9-78E7DE2033A6}" type="presOf" srcId="{FD7428BB-1167-48A5-AF91-38894FB9E2A5}" destId="{C7B1A94E-1166-408F-B7BA-BB7B84B14724}" srcOrd="0" destOrd="0" presId="urn:microsoft.com/office/officeart/2009/3/layout/HorizontalOrganizationChart"/>
    <dgm:cxn modelId="{94AFB17C-DD96-4D53-807C-68D1DF5C6C6A}" srcId="{B1A12BB6-64C5-4B37-AAC1-463404565BD9}" destId="{38870ACA-D394-4C65-84E6-4E55039EFCB5}" srcOrd="1" destOrd="0" parTransId="{47A966E5-E68C-4ABE-93FC-D0A0DEFE0019}" sibTransId="{4A2AA1BC-CBFB-4C1D-A903-4E63013EBB46}"/>
    <dgm:cxn modelId="{8011BA7D-9A22-4325-86F6-7EABEC774983}" srcId="{397BA8B5-8077-448C-9E0A-BB447F35DEF8}" destId="{F3D7F8FD-31CD-4FCC-B9FA-90668D533258}" srcOrd="3" destOrd="0" parTransId="{CE3FB9FA-09A5-45BD-A7BD-353B4810E6F1}" sibTransId="{6A0D2827-E559-41E8-9558-F3001DE22AAD}"/>
    <dgm:cxn modelId="{8949837F-EFBC-4CC3-9110-F30A6557AD04}" srcId="{B1A12BB6-64C5-4B37-AAC1-463404565BD9}" destId="{FBEF5A71-74B1-453E-BB3D-AADAAD869813}" srcOrd="3" destOrd="0" parTransId="{FD7428BB-1167-48A5-AF91-38894FB9E2A5}" sibTransId="{DA63C9D0-ACAB-4144-B622-CCC2683B72CE}"/>
    <dgm:cxn modelId="{14FC1D86-2F2E-4BFE-8946-A560ADB2B24D}" type="presOf" srcId="{11F762AB-61D0-424E-BF4C-1103F9608BE6}" destId="{CAE1770C-88D2-4E48-BED0-E0C86B0EC312}" srcOrd="0" destOrd="0" presId="urn:microsoft.com/office/officeart/2009/3/layout/HorizontalOrganizationChart"/>
    <dgm:cxn modelId="{901D828F-3E95-4A83-8AD8-9073380607EA}" type="presOf" srcId="{F07C5469-E7B2-443F-963E-9C982892F09D}" destId="{769D3944-71BA-4042-9E63-CA8A91CE7CFA}" srcOrd="0" destOrd="0" presId="urn:microsoft.com/office/officeart/2009/3/layout/HorizontalOrganizationChart"/>
    <dgm:cxn modelId="{92D1D3A2-A6D5-40B5-A067-B496FF80CB8E}" type="presOf" srcId="{397BA8B5-8077-448C-9E0A-BB447F35DEF8}" destId="{4EEC81E3-5B3D-4B52-9FBF-C755C340ADA7}" srcOrd="1" destOrd="0" presId="urn:microsoft.com/office/officeart/2009/3/layout/HorizontalOrganizationChart"/>
    <dgm:cxn modelId="{EDBD53A5-E3A9-4F09-987A-03DE0E1DB4F2}" srcId="{B1A12BB6-64C5-4B37-AAC1-463404565BD9}" destId="{0904DC75-43EE-4208-8BC4-CBF4121E5FB4}" srcOrd="2" destOrd="0" parTransId="{D8D5790E-9E3E-496E-8304-BA273BBF6E43}" sibTransId="{6298C170-1AFF-4FD2-B8CD-E90ACD687246}"/>
    <dgm:cxn modelId="{0032C8AB-C083-4594-A79B-E86DC2CCB29E}" type="presOf" srcId="{B4624DB6-B874-4F3E-A352-E27271FFF12D}" destId="{4EDDAC3D-AC93-433E-A0EE-4DAE2044DA8F}" srcOrd="0" destOrd="0" presId="urn:microsoft.com/office/officeart/2009/3/layout/HorizontalOrganizationChart"/>
    <dgm:cxn modelId="{3606BEAC-E845-47F9-AF56-11DA82A7971C}" type="presOf" srcId="{0EFE80FD-E622-44F6-BEB6-B79BC6F05AEF}" destId="{0EC1B35D-224F-496C-906C-66C8F10DE98C}" srcOrd="0" destOrd="0" presId="urn:microsoft.com/office/officeart/2009/3/layout/HorizontalOrganizationChart"/>
    <dgm:cxn modelId="{34F2F6AF-BA4B-4E41-8EE5-FD7D21625450}" type="presOf" srcId="{C721C69D-580D-4677-B255-9735C8F00A3E}" destId="{159D567A-3033-44E6-A96F-CD0CC2B89667}" srcOrd="0" destOrd="0" presId="urn:microsoft.com/office/officeart/2009/3/layout/HorizontalOrganizationChart"/>
    <dgm:cxn modelId="{225060B5-104C-4937-8CD8-5960A4FD20C4}" type="presOf" srcId="{E1AFD646-C071-44C1-AA39-244C3BC1657F}" destId="{1E032BFB-B21E-42F3-96A2-910CAF0CECEC}" srcOrd="0" destOrd="0" presId="urn:microsoft.com/office/officeart/2009/3/layout/HorizontalOrganizationChart"/>
    <dgm:cxn modelId="{EB3A9AB8-01F7-4FCD-8842-7152246FD53A}" srcId="{397BA8B5-8077-448C-9E0A-BB447F35DEF8}" destId="{E9C16C5C-D0D3-40E7-B4CD-3FB49D2BB836}" srcOrd="1" destOrd="0" parTransId="{A148762D-6B04-4E49-8A59-5ADFEBB021C1}" sibTransId="{6907A19F-CCC8-4372-BD8F-E01C80B5C18F}"/>
    <dgm:cxn modelId="{31B85CBC-9502-48A2-8327-718019DEECCD}" type="presOf" srcId="{4BF90C91-8A6B-454D-9FB4-602CA41192C6}" destId="{84F7C5E9-466C-4785-83AA-85FA5CCCC396}" srcOrd="0" destOrd="0" presId="urn:microsoft.com/office/officeart/2009/3/layout/HorizontalOrganizationChart"/>
    <dgm:cxn modelId="{76E36AC1-FB2E-4453-BC69-659CB95797D9}" type="presOf" srcId="{FBEF5A71-74B1-453E-BB3D-AADAAD869813}" destId="{2C787FBF-568E-4F91-92AB-4D7B0C58AFB6}" srcOrd="1" destOrd="0" presId="urn:microsoft.com/office/officeart/2009/3/layout/HorizontalOrganizationChart"/>
    <dgm:cxn modelId="{B73ECDC4-7717-4194-9577-2DD2DFA17894}" type="presOf" srcId="{82AA990E-23AE-46E3-9277-137AB9891D4C}" destId="{D8061F00-B92E-42FC-9139-3646B72E9BEB}" srcOrd="1" destOrd="0" presId="urn:microsoft.com/office/officeart/2009/3/layout/HorizontalOrganizationChart"/>
    <dgm:cxn modelId="{2F2895CE-EEB4-4301-BE4E-70BE4DF8D6E6}" type="presOf" srcId="{0904DC75-43EE-4208-8BC4-CBF4121E5FB4}" destId="{14C67786-8285-4CC8-9B40-E22F3C46DDAE}" srcOrd="1" destOrd="0" presId="urn:microsoft.com/office/officeart/2009/3/layout/HorizontalOrganizationChart"/>
    <dgm:cxn modelId="{807D66D2-0C36-4315-A5A3-E5F88819F51B}" type="presOf" srcId="{1F66532A-DA1D-4881-A444-006B8FAF06F0}" destId="{247417BD-2727-47D8-AAF9-1B1F1B91A633}" srcOrd="0" destOrd="0" presId="urn:microsoft.com/office/officeart/2009/3/layout/HorizontalOrganizationChart"/>
    <dgm:cxn modelId="{0DA9CFD2-1C58-402F-8847-F2FD945EB26C}" type="presOf" srcId="{397BA8B5-8077-448C-9E0A-BB447F35DEF8}" destId="{CF961833-99A2-4DA3-A759-64E8C77E3CFB}" srcOrd="0" destOrd="0" presId="urn:microsoft.com/office/officeart/2009/3/layout/HorizontalOrganizationChart"/>
    <dgm:cxn modelId="{7E28DCD6-9859-4882-946C-3FBECA350600}" type="presOf" srcId="{38870ACA-D394-4C65-84E6-4E55039EFCB5}" destId="{F9880E81-BDE8-4534-8B37-AD7C7B17B07F}" srcOrd="1" destOrd="0" presId="urn:microsoft.com/office/officeart/2009/3/layout/HorizontalOrganizationChart"/>
    <dgm:cxn modelId="{16CD32E1-3C8E-4675-9165-00E94F78B696}" type="presOf" srcId="{C721C69D-580D-4677-B255-9735C8F00A3E}" destId="{3EAEF4AE-7C3E-471B-A1FB-6FF70DF483AA}" srcOrd="1" destOrd="0" presId="urn:microsoft.com/office/officeart/2009/3/layout/HorizontalOrganizationChart"/>
    <dgm:cxn modelId="{846805E3-3FD4-40A2-B519-F005C7A865F6}" type="presOf" srcId="{82AA990E-23AE-46E3-9277-137AB9891D4C}" destId="{CC17D2A9-7304-4A6F-8F24-B9E1AD3FBF6C}" srcOrd="0" destOrd="0" presId="urn:microsoft.com/office/officeart/2009/3/layout/HorizontalOrganizationChart"/>
    <dgm:cxn modelId="{97CACDE6-1891-424C-8B83-E4D777431E1B}" type="presOf" srcId="{F3D7F8FD-31CD-4FCC-B9FA-90668D533258}" destId="{5D1DB717-DA36-48EC-9FF6-D40E0CDAADCB}" srcOrd="1" destOrd="0" presId="urn:microsoft.com/office/officeart/2009/3/layout/HorizontalOrganizationChart"/>
    <dgm:cxn modelId="{1053DFE6-1702-49C3-A87C-F351CCE2FD4F}" type="presOf" srcId="{37119783-074B-4946-B850-DAE81BAAFC37}" destId="{D744828C-030B-401D-882C-F5104AC556FA}" srcOrd="0" destOrd="0" presId="urn:microsoft.com/office/officeart/2009/3/layout/HorizontalOrganizationChart"/>
    <dgm:cxn modelId="{B0FC26F8-1B23-4784-840A-C5C936F75F9E}" type="presOf" srcId="{D8D5790E-9E3E-496E-8304-BA273BBF6E43}" destId="{D8D0C7BB-DF91-4A09-A3EF-613070EB60BA}" srcOrd="0" destOrd="0" presId="urn:microsoft.com/office/officeart/2009/3/layout/HorizontalOrganizationChart"/>
    <dgm:cxn modelId="{EC5C59FC-01A5-4291-BFDE-45C82FAA09B7}" type="presOf" srcId="{B1A12BB6-64C5-4B37-AAC1-463404565BD9}" destId="{D8E60AD7-B542-4B80-90DB-D500925A845B}" srcOrd="0" destOrd="0" presId="urn:microsoft.com/office/officeart/2009/3/layout/HorizontalOrganizationChart"/>
    <dgm:cxn modelId="{BC2330A9-91DA-47B7-BC74-946C200BB0E4}" type="presParOf" srcId="{84F7C5E9-466C-4785-83AA-85FA5CCCC396}" destId="{1D738C6A-BDEC-4756-9634-F80735252F56}" srcOrd="0" destOrd="0" presId="urn:microsoft.com/office/officeart/2009/3/layout/HorizontalOrganizationChart"/>
    <dgm:cxn modelId="{81134F58-DBAD-4DA3-82B5-011E835FEC92}" type="presParOf" srcId="{1D738C6A-BDEC-4756-9634-F80735252F56}" destId="{DDE7B4E7-CBAC-4BEF-893E-32A5FB42DB69}" srcOrd="0" destOrd="0" presId="urn:microsoft.com/office/officeart/2009/3/layout/HorizontalOrganizationChart"/>
    <dgm:cxn modelId="{A888F93F-9834-4AA3-8DD0-1E99D2AFC6A3}" type="presParOf" srcId="{DDE7B4E7-CBAC-4BEF-893E-32A5FB42DB69}" destId="{0EC1B35D-224F-496C-906C-66C8F10DE98C}" srcOrd="0" destOrd="0" presId="urn:microsoft.com/office/officeart/2009/3/layout/HorizontalOrganizationChart"/>
    <dgm:cxn modelId="{CDF45440-C326-4198-AEB7-0C1A7C810312}" type="presParOf" srcId="{DDE7B4E7-CBAC-4BEF-893E-32A5FB42DB69}" destId="{033EC465-D0E7-4584-95A9-A69AB017B530}" srcOrd="1" destOrd="0" presId="urn:microsoft.com/office/officeart/2009/3/layout/HorizontalOrganizationChart"/>
    <dgm:cxn modelId="{7BA3C510-2450-45D6-A1F6-AF6BFF6365F4}" type="presParOf" srcId="{1D738C6A-BDEC-4756-9634-F80735252F56}" destId="{6B287865-AE14-49D6-8AA0-284B47E0B5CA}" srcOrd="1" destOrd="0" presId="urn:microsoft.com/office/officeart/2009/3/layout/HorizontalOrganizationChart"/>
    <dgm:cxn modelId="{5722ED13-EAC1-44B1-9529-3BEFED8D50AC}" type="presParOf" srcId="{6B287865-AE14-49D6-8AA0-284B47E0B5CA}" destId="{73BF6AE2-D182-48F8-AB92-8E8B33044598}" srcOrd="0" destOrd="0" presId="urn:microsoft.com/office/officeart/2009/3/layout/HorizontalOrganizationChart"/>
    <dgm:cxn modelId="{F120EA10-34F2-4F1F-B2E3-AA43112C30DA}" type="presParOf" srcId="{6B287865-AE14-49D6-8AA0-284B47E0B5CA}" destId="{C316FA31-1966-4E45-AA4D-039F778972C9}" srcOrd="1" destOrd="0" presId="urn:microsoft.com/office/officeart/2009/3/layout/HorizontalOrganizationChart"/>
    <dgm:cxn modelId="{F0D60117-CBB4-4485-838F-D615E2D6C4E0}" type="presParOf" srcId="{C316FA31-1966-4E45-AA4D-039F778972C9}" destId="{23657EEB-C4C7-4DEB-AE2F-B993329BF799}" srcOrd="0" destOrd="0" presId="urn:microsoft.com/office/officeart/2009/3/layout/HorizontalOrganizationChart"/>
    <dgm:cxn modelId="{48D35EA4-D53C-44E0-BA04-7A4992C67655}" type="presParOf" srcId="{23657EEB-C4C7-4DEB-AE2F-B993329BF799}" destId="{CF961833-99A2-4DA3-A759-64E8C77E3CFB}" srcOrd="0" destOrd="0" presId="urn:microsoft.com/office/officeart/2009/3/layout/HorizontalOrganizationChart"/>
    <dgm:cxn modelId="{D8C4FECD-C086-4DB2-A3AF-7955D60A2861}" type="presParOf" srcId="{23657EEB-C4C7-4DEB-AE2F-B993329BF799}" destId="{4EEC81E3-5B3D-4B52-9FBF-C755C340ADA7}" srcOrd="1" destOrd="0" presId="urn:microsoft.com/office/officeart/2009/3/layout/HorizontalOrganizationChart"/>
    <dgm:cxn modelId="{D453C433-E93D-4896-AE59-14A3CB2BD167}" type="presParOf" srcId="{C316FA31-1966-4E45-AA4D-039F778972C9}" destId="{036F7D60-173B-4938-90AA-9A0BD9945F29}" srcOrd="1" destOrd="0" presId="urn:microsoft.com/office/officeart/2009/3/layout/HorizontalOrganizationChart"/>
    <dgm:cxn modelId="{066657C1-07B6-4790-917A-4CCFC9DF5F45}" type="presParOf" srcId="{036F7D60-173B-4938-90AA-9A0BD9945F29}" destId="{4EDDAC3D-AC93-433E-A0EE-4DAE2044DA8F}" srcOrd="0" destOrd="0" presId="urn:microsoft.com/office/officeart/2009/3/layout/HorizontalOrganizationChart"/>
    <dgm:cxn modelId="{879E3B3A-64F2-41D7-BC22-12BA58B9212E}" type="presParOf" srcId="{036F7D60-173B-4938-90AA-9A0BD9945F29}" destId="{254686EB-A201-48E0-9DAF-82DC9098936F}" srcOrd="1" destOrd="0" presId="urn:microsoft.com/office/officeart/2009/3/layout/HorizontalOrganizationChart"/>
    <dgm:cxn modelId="{DE55D053-2E32-4DC0-AF6E-A21DB2FFB79F}" type="presParOf" srcId="{254686EB-A201-48E0-9DAF-82DC9098936F}" destId="{EF32431B-775C-4EEC-9F70-5A3C0E5A311F}" srcOrd="0" destOrd="0" presId="urn:microsoft.com/office/officeart/2009/3/layout/HorizontalOrganizationChart"/>
    <dgm:cxn modelId="{C231B0B0-92E4-4B30-AAA8-EBE2FA08D541}" type="presParOf" srcId="{EF32431B-775C-4EEC-9F70-5A3C0E5A311F}" destId="{CAE1770C-88D2-4E48-BED0-E0C86B0EC312}" srcOrd="0" destOrd="0" presId="urn:microsoft.com/office/officeart/2009/3/layout/HorizontalOrganizationChart"/>
    <dgm:cxn modelId="{F1734516-74FB-4371-8A30-8CEB5604BB7F}" type="presParOf" srcId="{EF32431B-775C-4EEC-9F70-5A3C0E5A311F}" destId="{EEBF83EC-BF23-485A-8E76-DD22FF249860}" srcOrd="1" destOrd="0" presId="urn:microsoft.com/office/officeart/2009/3/layout/HorizontalOrganizationChart"/>
    <dgm:cxn modelId="{0218A1C0-1DBE-480B-B92F-8846AC66373B}" type="presParOf" srcId="{254686EB-A201-48E0-9DAF-82DC9098936F}" destId="{DFD3DE3F-2414-4B3F-A844-9E1B552AFC80}" srcOrd="1" destOrd="0" presId="urn:microsoft.com/office/officeart/2009/3/layout/HorizontalOrganizationChart"/>
    <dgm:cxn modelId="{015EA083-4572-483B-9AE8-AB26BCCC31A4}" type="presParOf" srcId="{254686EB-A201-48E0-9DAF-82DC9098936F}" destId="{4C9F0ABD-DFDF-4439-8F41-FA300C9FE577}" srcOrd="2" destOrd="0" presId="urn:microsoft.com/office/officeart/2009/3/layout/HorizontalOrganizationChart"/>
    <dgm:cxn modelId="{9D30BD6B-E2BE-48F6-8199-B18ACAEC83BE}" type="presParOf" srcId="{036F7D60-173B-4938-90AA-9A0BD9945F29}" destId="{963EDB72-1D6F-4336-857C-32A8BEC16BCE}" srcOrd="2" destOrd="0" presId="urn:microsoft.com/office/officeart/2009/3/layout/HorizontalOrganizationChart"/>
    <dgm:cxn modelId="{C1487B3B-2DB8-4DF9-8510-348048FD4A90}" type="presParOf" srcId="{036F7D60-173B-4938-90AA-9A0BD9945F29}" destId="{5625ACEA-EA8A-4664-9766-45F4FE6EBD25}" srcOrd="3" destOrd="0" presId="urn:microsoft.com/office/officeart/2009/3/layout/HorizontalOrganizationChart"/>
    <dgm:cxn modelId="{058EB14A-CEC2-4BD2-9ADD-5790D544B78A}" type="presParOf" srcId="{5625ACEA-EA8A-4664-9766-45F4FE6EBD25}" destId="{876F7E42-B649-403B-B489-B50ADED50433}" srcOrd="0" destOrd="0" presId="urn:microsoft.com/office/officeart/2009/3/layout/HorizontalOrganizationChart"/>
    <dgm:cxn modelId="{11394C26-C953-4D9C-A4F1-12DA8C5CEB55}" type="presParOf" srcId="{876F7E42-B649-403B-B489-B50ADED50433}" destId="{0A999C58-BDFA-4A53-91AB-49A7FA5116BA}" srcOrd="0" destOrd="0" presId="urn:microsoft.com/office/officeart/2009/3/layout/HorizontalOrganizationChart"/>
    <dgm:cxn modelId="{2776C05F-F089-4358-8E5F-D344052E2861}" type="presParOf" srcId="{876F7E42-B649-403B-B489-B50ADED50433}" destId="{911E3823-E086-4FCD-8915-E269CFF64E49}" srcOrd="1" destOrd="0" presId="urn:microsoft.com/office/officeart/2009/3/layout/HorizontalOrganizationChart"/>
    <dgm:cxn modelId="{A0786B7A-180F-4FD9-BA23-9CFD3EA98767}" type="presParOf" srcId="{5625ACEA-EA8A-4664-9766-45F4FE6EBD25}" destId="{CC30B7B1-5068-48F8-8A9E-FF909F8CC7D3}" srcOrd="1" destOrd="0" presId="urn:microsoft.com/office/officeart/2009/3/layout/HorizontalOrganizationChart"/>
    <dgm:cxn modelId="{8DF5F32D-AD0F-465F-9C38-12AE94C83099}" type="presParOf" srcId="{5625ACEA-EA8A-4664-9766-45F4FE6EBD25}" destId="{941452E5-919D-424E-B8DE-1B8F3C488ECF}" srcOrd="2" destOrd="0" presId="urn:microsoft.com/office/officeart/2009/3/layout/HorizontalOrganizationChart"/>
    <dgm:cxn modelId="{39D6A534-B1F1-4FB3-985C-781581213ACB}" type="presParOf" srcId="{036F7D60-173B-4938-90AA-9A0BD9945F29}" destId="{0911512F-9F90-4129-B096-F651A49261B2}" srcOrd="4" destOrd="0" presId="urn:microsoft.com/office/officeart/2009/3/layout/HorizontalOrganizationChart"/>
    <dgm:cxn modelId="{9760A2DA-A3F3-4098-971F-3A596262B7E7}" type="presParOf" srcId="{036F7D60-173B-4938-90AA-9A0BD9945F29}" destId="{EED23B08-06E0-4AA2-BF6B-BFDA87587C0D}" srcOrd="5" destOrd="0" presId="urn:microsoft.com/office/officeart/2009/3/layout/HorizontalOrganizationChart"/>
    <dgm:cxn modelId="{34E8FECE-4C00-4897-B6C5-7519345B6689}" type="presParOf" srcId="{EED23B08-06E0-4AA2-BF6B-BFDA87587C0D}" destId="{FC26EDAF-615A-41F0-98D6-3A40566B617A}" srcOrd="0" destOrd="0" presId="urn:microsoft.com/office/officeart/2009/3/layout/HorizontalOrganizationChart"/>
    <dgm:cxn modelId="{7524F3F3-B6BB-47E5-BDCA-8B3FE9EF0222}" type="presParOf" srcId="{FC26EDAF-615A-41F0-98D6-3A40566B617A}" destId="{D744828C-030B-401D-882C-F5104AC556FA}" srcOrd="0" destOrd="0" presId="urn:microsoft.com/office/officeart/2009/3/layout/HorizontalOrganizationChart"/>
    <dgm:cxn modelId="{D80F715E-F822-4697-A162-8E991D3A7B98}" type="presParOf" srcId="{FC26EDAF-615A-41F0-98D6-3A40566B617A}" destId="{5A28284C-4A6A-422D-8A38-672CC069FE3E}" srcOrd="1" destOrd="0" presId="urn:microsoft.com/office/officeart/2009/3/layout/HorizontalOrganizationChart"/>
    <dgm:cxn modelId="{BFFFB803-4D59-4F90-9EB2-D89EDAC925E7}" type="presParOf" srcId="{EED23B08-06E0-4AA2-BF6B-BFDA87587C0D}" destId="{8C25CBEC-0B02-435E-87E2-522FD5D1E938}" srcOrd="1" destOrd="0" presId="urn:microsoft.com/office/officeart/2009/3/layout/HorizontalOrganizationChart"/>
    <dgm:cxn modelId="{395BC303-4C53-42F1-95FB-E96140F61B12}" type="presParOf" srcId="{EED23B08-06E0-4AA2-BF6B-BFDA87587C0D}" destId="{F6E22A62-41DD-4241-8247-1CCA457A15B6}" srcOrd="2" destOrd="0" presId="urn:microsoft.com/office/officeart/2009/3/layout/HorizontalOrganizationChart"/>
    <dgm:cxn modelId="{D4739861-2630-40AC-A04A-A23C3AF4FF2E}" type="presParOf" srcId="{036F7D60-173B-4938-90AA-9A0BD9945F29}" destId="{50A620AA-9FE1-45A9-A2AC-1C987D97230A}" srcOrd="6" destOrd="0" presId="urn:microsoft.com/office/officeart/2009/3/layout/HorizontalOrganizationChart"/>
    <dgm:cxn modelId="{CD3D54CE-CFBB-4F2F-8555-2A2A4AB0C712}" type="presParOf" srcId="{036F7D60-173B-4938-90AA-9A0BD9945F29}" destId="{BD3E920C-9460-4DE2-820E-B7977D1BC3F6}" srcOrd="7" destOrd="0" presId="urn:microsoft.com/office/officeart/2009/3/layout/HorizontalOrganizationChart"/>
    <dgm:cxn modelId="{AC36FB40-CF39-4B44-B192-7D2A6E60F41B}" type="presParOf" srcId="{BD3E920C-9460-4DE2-820E-B7977D1BC3F6}" destId="{31E28504-215F-4635-A863-13BC09CAF66F}" srcOrd="0" destOrd="0" presId="urn:microsoft.com/office/officeart/2009/3/layout/HorizontalOrganizationChart"/>
    <dgm:cxn modelId="{176C8EDE-3155-4467-9808-5471A0E09A93}" type="presParOf" srcId="{31E28504-215F-4635-A863-13BC09CAF66F}" destId="{041D1B91-2852-4D4A-B18F-B9C92937DE41}" srcOrd="0" destOrd="0" presId="urn:microsoft.com/office/officeart/2009/3/layout/HorizontalOrganizationChart"/>
    <dgm:cxn modelId="{17531DD0-122F-4823-97C7-978A149281DA}" type="presParOf" srcId="{31E28504-215F-4635-A863-13BC09CAF66F}" destId="{5D1DB717-DA36-48EC-9FF6-D40E0CDAADCB}" srcOrd="1" destOrd="0" presId="urn:microsoft.com/office/officeart/2009/3/layout/HorizontalOrganizationChart"/>
    <dgm:cxn modelId="{59897866-B4E4-48C7-8ECE-A8696481C27F}" type="presParOf" srcId="{BD3E920C-9460-4DE2-820E-B7977D1BC3F6}" destId="{8D2C2140-9750-4034-805F-0B74DAB0841B}" srcOrd="1" destOrd="0" presId="urn:microsoft.com/office/officeart/2009/3/layout/HorizontalOrganizationChart"/>
    <dgm:cxn modelId="{FC65B442-63D2-433E-9C2F-FDDAF8F4D884}" type="presParOf" srcId="{BD3E920C-9460-4DE2-820E-B7977D1BC3F6}" destId="{7233E942-DA78-422F-AC1D-2B52159C4042}" srcOrd="2" destOrd="0" presId="urn:microsoft.com/office/officeart/2009/3/layout/HorizontalOrganizationChart"/>
    <dgm:cxn modelId="{47B97D5C-EE2A-41D8-85B7-9F0DDC9444B6}" type="presParOf" srcId="{C316FA31-1966-4E45-AA4D-039F778972C9}" destId="{95B59D3F-45D0-41A5-8CD2-24F26EF1EE0E}" srcOrd="2" destOrd="0" presId="urn:microsoft.com/office/officeart/2009/3/layout/HorizontalOrganizationChart"/>
    <dgm:cxn modelId="{ACF9B2B7-B71D-4313-A590-09D5685651CD}" type="presParOf" srcId="{6B287865-AE14-49D6-8AA0-284B47E0B5CA}" destId="{A53C585E-7CAD-4D26-ACC5-8A3292E0D710}" srcOrd="2" destOrd="0" presId="urn:microsoft.com/office/officeart/2009/3/layout/HorizontalOrganizationChart"/>
    <dgm:cxn modelId="{6E0959BB-3949-4BA7-815B-8F7CBAA4DBC2}" type="presParOf" srcId="{6B287865-AE14-49D6-8AA0-284B47E0B5CA}" destId="{2DFAEFC3-029E-45A4-8CCA-0F7728D2301A}" srcOrd="3" destOrd="0" presId="urn:microsoft.com/office/officeart/2009/3/layout/HorizontalOrganizationChart"/>
    <dgm:cxn modelId="{8A0061B4-CA3B-44E0-A60B-9DE729F1328C}" type="presParOf" srcId="{2DFAEFC3-029E-45A4-8CCA-0F7728D2301A}" destId="{A980BB7C-C590-4804-B454-7B9FFAED5638}" srcOrd="0" destOrd="0" presId="urn:microsoft.com/office/officeart/2009/3/layout/HorizontalOrganizationChart"/>
    <dgm:cxn modelId="{4834DB26-D5EF-42CA-A683-6A4F39A67CC7}" type="presParOf" srcId="{A980BB7C-C590-4804-B454-7B9FFAED5638}" destId="{D8E60AD7-B542-4B80-90DB-D500925A845B}" srcOrd="0" destOrd="0" presId="urn:microsoft.com/office/officeart/2009/3/layout/HorizontalOrganizationChart"/>
    <dgm:cxn modelId="{40664B6E-5EDA-449E-BC16-91383AE85D2F}" type="presParOf" srcId="{A980BB7C-C590-4804-B454-7B9FFAED5638}" destId="{8E281077-C661-492C-AFF9-D4453C14E4FA}" srcOrd="1" destOrd="0" presId="urn:microsoft.com/office/officeart/2009/3/layout/HorizontalOrganizationChart"/>
    <dgm:cxn modelId="{975AE21D-10A8-4F08-ABAA-8E857B88AED6}" type="presParOf" srcId="{2DFAEFC3-029E-45A4-8CCA-0F7728D2301A}" destId="{E996E921-B037-4C24-9C08-0DE654B6E2A6}" srcOrd="1" destOrd="0" presId="urn:microsoft.com/office/officeart/2009/3/layout/HorizontalOrganizationChart"/>
    <dgm:cxn modelId="{112BFD71-EFBA-4AD2-90D3-F2C9317C5EE2}" type="presParOf" srcId="{E996E921-B037-4C24-9C08-0DE654B6E2A6}" destId="{1E032BFB-B21E-42F3-96A2-910CAF0CECEC}" srcOrd="0" destOrd="0" presId="urn:microsoft.com/office/officeart/2009/3/layout/HorizontalOrganizationChart"/>
    <dgm:cxn modelId="{3D181F54-6A13-4CD4-ACFD-2BBC5F2475F5}" type="presParOf" srcId="{E996E921-B037-4C24-9C08-0DE654B6E2A6}" destId="{A656E574-7A93-4D08-8113-42591B53D12E}" srcOrd="1" destOrd="0" presId="urn:microsoft.com/office/officeart/2009/3/layout/HorizontalOrganizationChart"/>
    <dgm:cxn modelId="{5FC84DC5-2886-4D0C-AB67-8C8736C1A177}" type="presParOf" srcId="{A656E574-7A93-4D08-8113-42591B53D12E}" destId="{4417061C-ECCA-4C9C-BE58-D9A1211E3715}" srcOrd="0" destOrd="0" presId="urn:microsoft.com/office/officeart/2009/3/layout/HorizontalOrganizationChart"/>
    <dgm:cxn modelId="{1CB2D6CC-87C1-46B1-B2C1-81E02D078EF3}" type="presParOf" srcId="{4417061C-ECCA-4C9C-BE58-D9A1211E3715}" destId="{2C4FD344-19B6-4532-AD93-134F36A462EB}" srcOrd="0" destOrd="0" presId="urn:microsoft.com/office/officeart/2009/3/layout/HorizontalOrganizationChart"/>
    <dgm:cxn modelId="{794A587E-7637-4D4D-A3EF-68DF26935717}" type="presParOf" srcId="{4417061C-ECCA-4C9C-BE58-D9A1211E3715}" destId="{4AFF8CD2-A28D-4CB9-9889-F6EDC18BA16B}" srcOrd="1" destOrd="0" presId="urn:microsoft.com/office/officeart/2009/3/layout/HorizontalOrganizationChart"/>
    <dgm:cxn modelId="{E90DDBA1-1227-425E-B0A8-AA81E058B19F}" type="presParOf" srcId="{A656E574-7A93-4D08-8113-42591B53D12E}" destId="{5A9FA671-4969-4852-886D-90A840E8B846}" srcOrd="1" destOrd="0" presId="urn:microsoft.com/office/officeart/2009/3/layout/HorizontalOrganizationChart"/>
    <dgm:cxn modelId="{37A09B97-CB9A-4494-8CD9-275A20DEEE84}" type="presParOf" srcId="{A656E574-7A93-4D08-8113-42591B53D12E}" destId="{9ED7426A-23F0-4586-A10D-A88C11B7DCE7}" srcOrd="2" destOrd="0" presId="urn:microsoft.com/office/officeart/2009/3/layout/HorizontalOrganizationChart"/>
    <dgm:cxn modelId="{C069842A-06B3-420C-BA23-CD254DE9399E}" type="presParOf" srcId="{E996E921-B037-4C24-9C08-0DE654B6E2A6}" destId="{E69498C2-1669-4A7A-B61C-3D4A75D05C24}" srcOrd="2" destOrd="0" presId="urn:microsoft.com/office/officeart/2009/3/layout/HorizontalOrganizationChart"/>
    <dgm:cxn modelId="{02C647B4-2757-4E1A-B732-8AF86E9CB252}" type="presParOf" srcId="{E996E921-B037-4C24-9C08-0DE654B6E2A6}" destId="{BCCADF52-05D8-489D-935E-8DFC7A4D0FF3}" srcOrd="3" destOrd="0" presId="urn:microsoft.com/office/officeart/2009/3/layout/HorizontalOrganizationChart"/>
    <dgm:cxn modelId="{8A01867F-C09C-4481-B7BD-2238AD76DEDB}" type="presParOf" srcId="{BCCADF52-05D8-489D-935E-8DFC7A4D0FF3}" destId="{25383383-7A5A-4B7B-94C3-A8AC78604421}" srcOrd="0" destOrd="0" presId="urn:microsoft.com/office/officeart/2009/3/layout/HorizontalOrganizationChart"/>
    <dgm:cxn modelId="{7E5C0346-6C84-4423-A86F-C0FF4E213F13}" type="presParOf" srcId="{25383383-7A5A-4B7B-94C3-A8AC78604421}" destId="{C3CB5763-850D-4187-817F-DD0CC5665197}" srcOrd="0" destOrd="0" presId="urn:microsoft.com/office/officeart/2009/3/layout/HorizontalOrganizationChart"/>
    <dgm:cxn modelId="{A51126A8-4E23-424E-BE6B-536EFE1C5653}" type="presParOf" srcId="{25383383-7A5A-4B7B-94C3-A8AC78604421}" destId="{F9880E81-BDE8-4534-8B37-AD7C7B17B07F}" srcOrd="1" destOrd="0" presId="urn:microsoft.com/office/officeart/2009/3/layout/HorizontalOrganizationChart"/>
    <dgm:cxn modelId="{CEE9B794-08C6-45A8-832E-AD8B91CF5B14}" type="presParOf" srcId="{BCCADF52-05D8-489D-935E-8DFC7A4D0FF3}" destId="{1A798AF3-E283-4863-A2F3-4E064602B32D}" srcOrd="1" destOrd="0" presId="urn:microsoft.com/office/officeart/2009/3/layout/HorizontalOrganizationChart"/>
    <dgm:cxn modelId="{E3171454-7F99-4B3C-8ED8-FA856B63AA2B}" type="presParOf" srcId="{BCCADF52-05D8-489D-935E-8DFC7A4D0FF3}" destId="{6D5C3D71-7E51-40C3-BB55-C31540BEEB62}" srcOrd="2" destOrd="0" presId="urn:microsoft.com/office/officeart/2009/3/layout/HorizontalOrganizationChart"/>
    <dgm:cxn modelId="{1FF16BA0-CF09-4698-A19F-E2130D20C37C}" type="presParOf" srcId="{E996E921-B037-4C24-9C08-0DE654B6E2A6}" destId="{D8D0C7BB-DF91-4A09-A3EF-613070EB60BA}" srcOrd="4" destOrd="0" presId="urn:microsoft.com/office/officeart/2009/3/layout/HorizontalOrganizationChart"/>
    <dgm:cxn modelId="{23C577DD-D11D-4EB1-AB81-9731D1CFF329}" type="presParOf" srcId="{E996E921-B037-4C24-9C08-0DE654B6E2A6}" destId="{DDF8194C-8E5D-4E38-9B7F-38F6B7E23516}" srcOrd="5" destOrd="0" presId="urn:microsoft.com/office/officeart/2009/3/layout/HorizontalOrganizationChart"/>
    <dgm:cxn modelId="{58883B82-C474-43CF-9018-B0C64C7E325F}" type="presParOf" srcId="{DDF8194C-8E5D-4E38-9B7F-38F6B7E23516}" destId="{53871852-C013-4804-8063-9ED836CECB62}" srcOrd="0" destOrd="0" presId="urn:microsoft.com/office/officeart/2009/3/layout/HorizontalOrganizationChart"/>
    <dgm:cxn modelId="{48667327-DCC5-4C0A-BC8A-F83BA7873392}" type="presParOf" srcId="{53871852-C013-4804-8063-9ED836CECB62}" destId="{45E1A412-3069-4738-B2BE-94D63610DA75}" srcOrd="0" destOrd="0" presId="urn:microsoft.com/office/officeart/2009/3/layout/HorizontalOrganizationChart"/>
    <dgm:cxn modelId="{B375A288-BD2B-452E-8BA9-FEB66A7036F2}" type="presParOf" srcId="{53871852-C013-4804-8063-9ED836CECB62}" destId="{14C67786-8285-4CC8-9B40-E22F3C46DDAE}" srcOrd="1" destOrd="0" presId="urn:microsoft.com/office/officeart/2009/3/layout/HorizontalOrganizationChart"/>
    <dgm:cxn modelId="{2B0DBE51-F58D-48CE-A4E9-709054DE11BE}" type="presParOf" srcId="{DDF8194C-8E5D-4E38-9B7F-38F6B7E23516}" destId="{C793AADD-ED7D-4247-BF52-F8AC205D204E}" srcOrd="1" destOrd="0" presId="urn:microsoft.com/office/officeart/2009/3/layout/HorizontalOrganizationChart"/>
    <dgm:cxn modelId="{981B5C94-531C-44AD-9BBE-5DED0CF44173}" type="presParOf" srcId="{DDF8194C-8E5D-4E38-9B7F-38F6B7E23516}" destId="{0A99B231-22C1-4D91-940C-6CAB22B76C33}" srcOrd="2" destOrd="0" presId="urn:microsoft.com/office/officeart/2009/3/layout/HorizontalOrganizationChart"/>
    <dgm:cxn modelId="{6CE15514-4B2A-4AB2-BFAE-5536A88407C8}" type="presParOf" srcId="{E996E921-B037-4C24-9C08-0DE654B6E2A6}" destId="{C7B1A94E-1166-408F-B7BA-BB7B84B14724}" srcOrd="6" destOrd="0" presId="urn:microsoft.com/office/officeart/2009/3/layout/HorizontalOrganizationChart"/>
    <dgm:cxn modelId="{9E700AD7-7FC3-45FA-93F6-36A3109F68BB}" type="presParOf" srcId="{E996E921-B037-4C24-9C08-0DE654B6E2A6}" destId="{ABEA4EA3-9913-4C5B-ADDD-956156D65355}" srcOrd="7" destOrd="0" presId="urn:microsoft.com/office/officeart/2009/3/layout/HorizontalOrganizationChart"/>
    <dgm:cxn modelId="{FFB6EA3B-4C18-476D-8E4A-4B8BDC71A4BF}" type="presParOf" srcId="{ABEA4EA3-9913-4C5B-ADDD-956156D65355}" destId="{AEF6F803-DD7A-4EAA-8559-7C170F8ED622}" srcOrd="0" destOrd="0" presId="urn:microsoft.com/office/officeart/2009/3/layout/HorizontalOrganizationChart"/>
    <dgm:cxn modelId="{6B8CCE37-6C67-495C-A5EB-FD442A72EB8B}" type="presParOf" srcId="{AEF6F803-DD7A-4EAA-8559-7C170F8ED622}" destId="{DD470EAC-10A5-46FE-B3A3-8E74B4BCBC59}" srcOrd="0" destOrd="0" presId="urn:microsoft.com/office/officeart/2009/3/layout/HorizontalOrganizationChart"/>
    <dgm:cxn modelId="{AFB7912A-E138-4274-A4CC-28D19D57615B}" type="presParOf" srcId="{AEF6F803-DD7A-4EAA-8559-7C170F8ED622}" destId="{2C787FBF-568E-4F91-92AB-4D7B0C58AFB6}" srcOrd="1" destOrd="0" presId="urn:microsoft.com/office/officeart/2009/3/layout/HorizontalOrganizationChart"/>
    <dgm:cxn modelId="{EAF02BF8-87A0-406E-A8DF-935EA01CF8A6}" type="presParOf" srcId="{ABEA4EA3-9913-4C5B-ADDD-956156D65355}" destId="{F8CE7C1F-2CC4-49CC-B3DF-52CF49856BF4}" srcOrd="1" destOrd="0" presId="urn:microsoft.com/office/officeart/2009/3/layout/HorizontalOrganizationChart"/>
    <dgm:cxn modelId="{47A4D1A0-1167-4FF8-8DFE-C9D4FC3141C8}" type="presParOf" srcId="{ABEA4EA3-9913-4C5B-ADDD-956156D65355}" destId="{9847575B-FD0F-4F17-8A94-EB32CD59CBD2}" srcOrd="2" destOrd="0" presId="urn:microsoft.com/office/officeart/2009/3/layout/HorizontalOrganizationChart"/>
    <dgm:cxn modelId="{E92C71D1-317B-4BDD-902A-0015ECEB91E4}" type="presParOf" srcId="{E996E921-B037-4C24-9C08-0DE654B6E2A6}" destId="{247417BD-2727-47D8-AAF9-1B1F1B91A633}" srcOrd="8" destOrd="0" presId="urn:microsoft.com/office/officeart/2009/3/layout/HorizontalOrganizationChart"/>
    <dgm:cxn modelId="{2338F118-D734-4D6C-9C36-07EAB9C167D7}" type="presParOf" srcId="{E996E921-B037-4C24-9C08-0DE654B6E2A6}" destId="{35EC1C93-B1D0-4F39-BE7E-FE7E20D6633F}" srcOrd="9" destOrd="0" presId="urn:microsoft.com/office/officeart/2009/3/layout/HorizontalOrganizationChart"/>
    <dgm:cxn modelId="{83368EDB-A225-4697-8BE3-8FF56FECFF38}" type="presParOf" srcId="{35EC1C93-B1D0-4F39-BE7E-FE7E20D6633F}" destId="{DF8B5A36-B80A-4F33-9433-E9FDF815C927}" srcOrd="0" destOrd="0" presId="urn:microsoft.com/office/officeart/2009/3/layout/HorizontalOrganizationChart"/>
    <dgm:cxn modelId="{6611D06F-F9A7-4930-B4CB-D69A4BEADDB1}" type="presParOf" srcId="{DF8B5A36-B80A-4F33-9433-E9FDF815C927}" destId="{159D567A-3033-44E6-A96F-CD0CC2B89667}" srcOrd="0" destOrd="0" presId="urn:microsoft.com/office/officeart/2009/3/layout/HorizontalOrganizationChart"/>
    <dgm:cxn modelId="{829DE8BC-6261-4E08-9171-E67B7B7FAE1C}" type="presParOf" srcId="{DF8B5A36-B80A-4F33-9433-E9FDF815C927}" destId="{3EAEF4AE-7C3E-471B-A1FB-6FF70DF483AA}" srcOrd="1" destOrd="0" presId="urn:microsoft.com/office/officeart/2009/3/layout/HorizontalOrganizationChart"/>
    <dgm:cxn modelId="{692AAB00-F333-42C2-B2D2-CE95BA531285}" type="presParOf" srcId="{35EC1C93-B1D0-4F39-BE7E-FE7E20D6633F}" destId="{C755177B-AC93-4FAB-BDAF-24B753EADFA3}" srcOrd="1" destOrd="0" presId="urn:microsoft.com/office/officeart/2009/3/layout/HorizontalOrganizationChart"/>
    <dgm:cxn modelId="{2EDAF5C1-6F35-40B3-AF8A-2212ED9F8656}" type="presParOf" srcId="{35EC1C93-B1D0-4F39-BE7E-FE7E20D6633F}" destId="{EEB1D94A-F062-41E2-9C2E-E8204F807920}" srcOrd="2" destOrd="0" presId="urn:microsoft.com/office/officeart/2009/3/layout/HorizontalOrganizationChart"/>
    <dgm:cxn modelId="{640C55D7-B66D-459B-8860-74A351D34F30}" type="presParOf" srcId="{E996E921-B037-4C24-9C08-0DE654B6E2A6}" destId="{769D3944-71BA-4042-9E63-CA8A91CE7CFA}" srcOrd="10" destOrd="0" presId="urn:microsoft.com/office/officeart/2009/3/layout/HorizontalOrganizationChart"/>
    <dgm:cxn modelId="{46BC42D7-B092-464A-8653-CC00B581083E}" type="presParOf" srcId="{E996E921-B037-4C24-9C08-0DE654B6E2A6}" destId="{BF4DB98D-794F-48E5-BE95-3409ECE1EFFC}" srcOrd="11" destOrd="0" presId="urn:microsoft.com/office/officeart/2009/3/layout/HorizontalOrganizationChart"/>
    <dgm:cxn modelId="{D580D4AD-2BE4-49B8-8C18-A0CF9E73A2E7}" type="presParOf" srcId="{BF4DB98D-794F-48E5-BE95-3409ECE1EFFC}" destId="{6BCA1CD9-6188-41B7-B18E-D003CB53564C}" srcOrd="0" destOrd="0" presId="urn:microsoft.com/office/officeart/2009/3/layout/HorizontalOrganizationChart"/>
    <dgm:cxn modelId="{C5E10004-2C3B-4C22-907A-3C30422EC417}" type="presParOf" srcId="{6BCA1CD9-6188-41B7-B18E-D003CB53564C}" destId="{CC17D2A9-7304-4A6F-8F24-B9E1AD3FBF6C}" srcOrd="0" destOrd="0" presId="urn:microsoft.com/office/officeart/2009/3/layout/HorizontalOrganizationChart"/>
    <dgm:cxn modelId="{75F64528-906D-4330-A2D6-56A7CD2EAFE4}" type="presParOf" srcId="{6BCA1CD9-6188-41B7-B18E-D003CB53564C}" destId="{D8061F00-B92E-42FC-9139-3646B72E9BEB}" srcOrd="1" destOrd="0" presId="urn:microsoft.com/office/officeart/2009/3/layout/HorizontalOrganizationChart"/>
    <dgm:cxn modelId="{6706D161-6C7E-477C-B4E7-A31F39315A39}" type="presParOf" srcId="{BF4DB98D-794F-48E5-BE95-3409ECE1EFFC}" destId="{E907A40F-A48A-4757-A78E-A070B38D5EFF}" srcOrd="1" destOrd="0" presId="urn:microsoft.com/office/officeart/2009/3/layout/HorizontalOrganizationChart"/>
    <dgm:cxn modelId="{62A76DDA-A652-4314-B15B-49259916DE59}" type="presParOf" srcId="{BF4DB98D-794F-48E5-BE95-3409ECE1EFFC}" destId="{53C937EE-CDBF-4482-BBCE-9E9F1D18F618}" srcOrd="2" destOrd="0" presId="urn:microsoft.com/office/officeart/2009/3/layout/HorizontalOrganizationChart"/>
    <dgm:cxn modelId="{6577649B-F07F-4CAB-AD6A-B4E6B910E4AA}" type="presParOf" srcId="{2DFAEFC3-029E-45A4-8CCA-0F7728D2301A}" destId="{E9C97BE0-F824-4496-81BF-2A59EFDC03A4}" srcOrd="2" destOrd="0" presId="urn:microsoft.com/office/officeart/2009/3/layout/HorizontalOrganizationChart"/>
    <dgm:cxn modelId="{1A9B9EAE-75CD-431F-99BC-84789583CECF}" type="presParOf" srcId="{1D738C6A-BDEC-4756-9634-F80735252F56}" destId="{C2333633-11C6-4791-89D9-5C8EF7B3B1D8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BF90C91-8A6B-454D-9FB4-602CA41192C6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EFE80FD-E622-44F6-BEB6-B79BC6F05AEF}">
      <dgm:prSet phldrT="[文本]" custT="1"/>
      <dgm:spPr/>
      <dgm:t>
        <a:bodyPr/>
        <a:lstStyle/>
        <a:p>
          <a:r>
            <a:rPr lang="en-US" altLang="zh-CN" sz="700" dirty="0">
              <a:solidFill>
                <a:schemeClr val="tx1"/>
              </a:solidFill>
            </a:rPr>
            <a:t>scoreboard</a:t>
          </a:r>
          <a:endParaRPr lang="zh-CN" altLang="en-US" sz="700" dirty="0">
            <a:solidFill>
              <a:schemeClr val="tx1"/>
            </a:solidFill>
          </a:endParaRPr>
        </a:p>
      </dgm:t>
    </dgm:pt>
    <dgm:pt modelId="{C3CB3D1E-A3CD-46C4-B82E-EDAE5B24B430}" type="parTrans" cxnId="{4C96AD41-EAE7-40E4-8848-13B9590D9423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33D9318B-474F-4ADF-88A6-0CCD4F54CA0D}" type="sibTrans" cxnId="{4C96AD41-EAE7-40E4-8848-13B9590D9423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397BA8B5-8077-448C-9E0A-BB447F35DEF8}">
      <dgm:prSet phldrT="[文本]" custT="1"/>
      <dgm:spPr/>
      <dgm:t>
        <a:bodyPr/>
        <a:lstStyle/>
        <a:p>
          <a:r>
            <a:rPr lang="en-US" altLang="zh-CN" sz="700" dirty="0" err="1">
              <a:solidFill>
                <a:schemeClr val="tx1"/>
              </a:solidFill>
            </a:rPr>
            <a:t>objectivces</a:t>
          </a:r>
          <a:endParaRPr lang="zh-CN" altLang="en-US" sz="700" dirty="0">
            <a:solidFill>
              <a:schemeClr val="tx1"/>
            </a:solidFill>
          </a:endParaRPr>
        </a:p>
      </dgm:t>
    </dgm:pt>
    <dgm:pt modelId="{74421254-0A7E-4DCA-8739-33C8B3C8C968}" type="parTrans" cxnId="{24AD8341-2000-44E5-A9DD-939764AC00A5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49423A00-5D88-4A4F-A7C2-EAE2B02C3168}" type="sibTrans" cxnId="{24AD8341-2000-44E5-A9DD-939764AC00A5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B1A12BB6-64C5-4B37-AAC1-463404565BD9}">
      <dgm:prSet phldrT="[文本]" custT="1"/>
      <dgm:spPr/>
      <dgm:t>
        <a:bodyPr/>
        <a:lstStyle/>
        <a:p>
          <a:r>
            <a:rPr lang="en-US" altLang="zh-CN" sz="700" dirty="0">
              <a:solidFill>
                <a:schemeClr val="tx1"/>
              </a:solidFill>
            </a:rPr>
            <a:t>players</a:t>
          </a:r>
          <a:endParaRPr lang="zh-CN" altLang="en-US" sz="700" dirty="0">
            <a:solidFill>
              <a:schemeClr val="tx1"/>
            </a:solidFill>
          </a:endParaRPr>
        </a:p>
      </dgm:t>
    </dgm:pt>
    <dgm:pt modelId="{A744A504-663B-4056-B39B-D76E7EB2E44D}" type="parTrans" cxnId="{E4C2C323-42CE-4344-A780-501CE06C93C1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B3D371A8-AB53-4CBD-B755-F516C50B74B0}" type="sibTrans" cxnId="{E4C2C323-42CE-4344-A780-501CE06C93C1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11F762AB-61D0-424E-BF4C-1103F9608BE6}">
      <dgm:prSet custT="1"/>
      <dgm:spPr/>
      <dgm:t>
        <a:bodyPr/>
        <a:lstStyle/>
        <a:p>
          <a:r>
            <a:rPr lang="en-US" altLang="zh-CN" sz="700" dirty="0">
              <a:solidFill>
                <a:schemeClr val="tx1"/>
              </a:solidFill>
            </a:rPr>
            <a:t>Add/remove</a:t>
          </a:r>
          <a:endParaRPr lang="zh-CN" altLang="en-US" sz="700" dirty="0">
            <a:solidFill>
              <a:schemeClr val="tx1"/>
            </a:solidFill>
          </a:endParaRPr>
        </a:p>
      </dgm:t>
    </dgm:pt>
    <dgm:pt modelId="{B4624DB6-B874-4F3E-A352-E27271FFF12D}" type="parTrans" cxnId="{612CE06F-DECC-4ECC-A66A-531E256E93C0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23391645-436B-4E74-97A6-11CE2BDAB2C5}" type="sibTrans" cxnId="{612CE06F-DECC-4ECC-A66A-531E256E93C0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E9C16C5C-D0D3-40E7-B4CD-3FB49D2BB836}">
      <dgm:prSet custT="1"/>
      <dgm:spPr/>
      <dgm:t>
        <a:bodyPr/>
        <a:lstStyle/>
        <a:p>
          <a:r>
            <a:rPr lang="en-US" altLang="zh-CN" sz="700" dirty="0">
              <a:solidFill>
                <a:schemeClr val="tx1"/>
              </a:solidFill>
            </a:rPr>
            <a:t>list</a:t>
          </a:r>
          <a:endParaRPr lang="zh-CN" altLang="en-US" sz="700" dirty="0">
            <a:solidFill>
              <a:schemeClr val="tx1"/>
            </a:solidFill>
          </a:endParaRPr>
        </a:p>
      </dgm:t>
    </dgm:pt>
    <dgm:pt modelId="{A148762D-6B04-4E49-8A59-5ADFEBB021C1}" type="parTrans" cxnId="{EB3A9AB8-01F7-4FCD-8842-7152246FD53A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6907A19F-CCC8-4372-BD8F-E01C80B5C18F}" type="sibTrans" cxnId="{EB3A9AB8-01F7-4FCD-8842-7152246FD53A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37119783-074B-4946-B850-DAE81BAAFC37}">
      <dgm:prSet custT="1"/>
      <dgm:spPr/>
      <dgm:t>
        <a:bodyPr/>
        <a:lstStyle/>
        <a:p>
          <a:r>
            <a:rPr lang="en-US" altLang="zh-CN" sz="700" dirty="0">
              <a:solidFill>
                <a:schemeClr val="tx1"/>
              </a:solidFill>
            </a:rPr>
            <a:t>modify*</a:t>
          </a:r>
          <a:endParaRPr lang="zh-CN" altLang="en-US" sz="700" dirty="0">
            <a:solidFill>
              <a:schemeClr val="tx1"/>
            </a:solidFill>
          </a:endParaRPr>
        </a:p>
      </dgm:t>
    </dgm:pt>
    <dgm:pt modelId="{1D8B5802-D18A-4241-A3A8-DDA3CE2179EF}" type="parTrans" cxnId="{AF504A1A-9A1A-49E1-966C-648AEDD51CB8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0E9BA8CF-2E85-4F70-B398-899043E3AB45}" type="sibTrans" cxnId="{AF504A1A-9A1A-49E1-966C-648AEDD51CB8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F3D7F8FD-31CD-4FCC-B9FA-90668D533258}">
      <dgm:prSet custT="1"/>
      <dgm:spPr/>
      <dgm:t>
        <a:bodyPr/>
        <a:lstStyle/>
        <a:p>
          <a:r>
            <a:rPr lang="en-US" altLang="zh-CN" sz="700" dirty="0" err="1">
              <a:solidFill>
                <a:schemeClr val="tx1"/>
              </a:solidFill>
            </a:rPr>
            <a:t>setdisplaay</a:t>
          </a:r>
          <a:endParaRPr lang="zh-CN" altLang="en-US" sz="700" dirty="0">
            <a:solidFill>
              <a:schemeClr val="tx1"/>
            </a:solidFill>
          </a:endParaRPr>
        </a:p>
      </dgm:t>
    </dgm:pt>
    <dgm:pt modelId="{CE3FB9FA-09A5-45BD-A7BD-353B4810E6F1}" type="parTrans" cxnId="{8011BA7D-9A22-4325-86F6-7EABEC774983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6A0D2827-E559-41E8-9558-F3001DE22AAD}" type="sibTrans" cxnId="{8011BA7D-9A22-4325-86F6-7EABEC774983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29B93D2A-6A56-457C-8A52-7F79B6C15225}">
      <dgm:prSet custT="1"/>
      <dgm:spPr/>
      <dgm:t>
        <a:bodyPr/>
        <a:lstStyle/>
        <a:p>
          <a:r>
            <a:rPr lang="en-US" altLang="zh-CN" sz="700" dirty="0">
              <a:solidFill>
                <a:schemeClr val="tx1"/>
              </a:solidFill>
              <a:highlight>
                <a:srgbClr val="FFFF00"/>
              </a:highlight>
            </a:rPr>
            <a:t>Add</a:t>
          </a:r>
          <a:r>
            <a:rPr lang="en-US" altLang="zh-CN" sz="700" dirty="0">
              <a:solidFill>
                <a:schemeClr val="tx1"/>
              </a:solidFill>
            </a:rPr>
            <a:t>/set/remove/reset/random**</a:t>
          </a:r>
        </a:p>
      </dgm:t>
    </dgm:pt>
    <dgm:pt modelId="{E1AFD646-C071-44C1-AA39-244C3BC1657F}" type="parTrans" cxnId="{A672E034-E06F-46AF-BEC8-F5148663626F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C94A5598-0EC1-4F66-B01C-1F06417CD915}" type="sibTrans" cxnId="{A672E034-E06F-46AF-BEC8-F5148663626F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38870ACA-D394-4C65-84E6-4E55039EFCB5}">
      <dgm:prSet custT="1"/>
      <dgm:spPr/>
      <dgm:t>
        <a:bodyPr/>
        <a:lstStyle/>
        <a:p>
          <a:r>
            <a:rPr lang="en-US" altLang="zh-CN" sz="700" dirty="0">
              <a:solidFill>
                <a:schemeClr val="tx1"/>
              </a:solidFill>
            </a:rPr>
            <a:t>list</a:t>
          </a:r>
          <a:endParaRPr lang="zh-CN" altLang="en-US" sz="700" dirty="0">
            <a:solidFill>
              <a:schemeClr val="tx1"/>
            </a:solidFill>
          </a:endParaRPr>
        </a:p>
      </dgm:t>
    </dgm:pt>
    <dgm:pt modelId="{47A966E5-E68C-4ABE-93FC-D0A0DEFE0019}" type="parTrans" cxnId="{94AFB17C-DD96-4D53-807C-68D1DF5C6C6A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4A2AA1BC-CBFB-4C1D-A903-4E63013EBB46}" type="sibTrans" cxnId="{94AFB17C-DD96-4D53-807C-68D1DF5C6C6A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0904DC75-43EE-4208-8BC4-CBF4121E5FB4}">
      <dgm:prSet custT="1"/>
      <dgm:spPr/>
      <dgm:t>
        <a:bodyPr/>
        <a:lstStyle/>
        <a:p>
          <a:r>
            <a:rPr lang="en-US" altLang="zh-CN" sz="700" dirty="0">
              <a:solidFill>
                <a:schemeClr val="tx1"/>
              </a:solidFill>
            </a:rPr>
            <a:t>operation</a:t>
          </a:r>
          <a:endParaRPr lang="zh-CN" altLang="en-US" sz="700" dirty="0">
            <a:solidFill>
              <a:schemeClr val="tx1"/>
            </a:solidFill>
          </a:endParaRPr>
        </a:p>
      </dgm:t>
    </dgm:pt>
    <dgm:pt modelId="{D8D5790E-9E3E-496E-8304-BA273BBF6E43}" type="parTrans" cxnId="{EDBD53A5-E3A9-4F09-987A-03DE0E1DB4F2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6298C170-1AFF-4FD2-B8CD-E90ACD687246}" type="sibTrans" cxnId="{EDBD53A5-E3A9-4F09-987A-03DE0E1DB4F2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FBEF5A71-74B1-453E-BB3D-AADAAD869813}">
      <dgm:prSet custT="1"/>
      <dgm:spPr/>
      <dgm:t>
        <a:bodyPr/>
        <a:lstStyle/>
        <a:p>
          <a:r>
            <a:rPr lang="en-US" altLang="zh-CN" sz="700" dirty="0">
              <a:solidFill>
                <a:schemeClr val="tx1"/>
              </a:solidFill>
            </a:rPr>
            <a:t>test**</a:t>
          </a:r>
          <a:endParaRPr lang="zh-CN" altLang="en-US" sz="700" dirty="0">
            <a:solidFill>
              <a:schemeClr val="tx1"/>
            </a:solidFill>
          </a:endParaRPr>
        </a:p>
      </dgm:t>
    </dgm:pt>
    <dgm:pt modelId="{FD7428BB-1167-48A5-AF91-38894FB9E2A5}" type="parTrans" cxnId="{8949837F-EFBC-4CC3-9110-F30A6557AD04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DA63C9D0-ACAB-4144-B622-CCC2683B72CE}" type="sibTrans" cxnId="{8949837F-EFBC-4CC3-9110-F30A6557AD04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C721C69D-580D-4677-B255-9735C8F00A3E}">
      <dgm:prSet custT="1"/>
      <dgm:spPr/>
      <dgm:t>
        <a:bodyPr/>
        <a:lstStyle/>
        <a:p>
          <a:r>
            <a:rPr lang="en-US" altLang="zh-CN" sz="700" dirty="0">
              <a:solidFill>
                <a:schemeClr val="tx1"/>
              </a:solidFill>
            </a:rPr>
            <a:t>Get*</a:t>
          </a:r>
          <a:endParaRPr lang="zh-CN" altLang="en-US" sz="700" dirty="0">
            <a:solidFill>
              <a:schemeClr val="tx1"/>
            </a:solidFill>
          </a:endParaRPr>
        </a:p>
      </dgm:t>
    </dgm:pt>
    <dgm:pt modelId="{1F66532A-DA1D-4881-A444-006B8FAF06F0}" type="parTrans" cxnId="{517CA863-23DE-4F72-869B-E86512D1CF3D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0C3D2A5E-00CB-4275-B598-F498020D4118}" type="sibTrans" cxnId="{517CA863-23DE-4F72-869B-E86512D1CF3D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82AA990E-23AE-46E3-9277-137AB9891D4C}">
      <dgm:prSet custT="1"/>
      <dgm:spPr/>
      <dgm:t>
        <a:bodyPr/>
        <a:lstStyle/>
        <a:p>
          <a:r>
            <a:rPr lang="en-US" altLang="zh-CN" sz="700" dirty="0">
              <a:solidFill>
                <a:schemeClr val="tx1"/>
              </a:solidFill>
            </a:rPr>
            <a:t>Enable*</a:t>
          </a:r>
          <a:endParaRPr lang="zh-CN" altLang="en-US" sz="700" dirty="0">
            <a:solidFill>
              <a:schemeClr val="tx1"/>
            </a:solidFill>
          </a:endParaRPr>
        </a:p>
      </dgm:t>
    </dgm:pt>
    <dgm:pt modelId="{F07C5469-E7B2-443F-963E-9C982892F09D}" type="parTrans" cxnId="{3D13563C-AFB4-4FDE-83E4-FAD4BB09C5C1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F123801C-0B90-4E1C-9612-84C1BDE19A04}" type="sibTrans" cxnId="{3D13563C-AFB4-4FDE-83E4-FAD4BB09C5C1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84F7C5E9-466C-4785-83AA-85FA5CCCC396}" type="pres">
      <dgm:prSet presAssocID="{4BF90C91-8A6B-454D-9FB4-602CA41192C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1D738C6A-BDEC-4756-9634-F80735252F56}" type="pres">
      <dgm:prSet presAssocID="{0EFE80FD-E622-44F6-BEB6-B79BC6F05AEF}" presName="hierRoot1" presStyleCnt="0">
        <dgm:presLayoutVars>
          <dgm:hierBranch val="init"/>
        </dgm:presLayoutVars>
      </dgm:prSet>
      <dgm:spPr/>
    </dgm:pt>
    <dgm:pt modelId="{DDE7B4E7-CBAC-4BEF-893E-32A5FB42DB69}" type="pres">
      <dgm:prSet presAssocID="{0EFE80FD-E622-44F6-BEB6-B79BC6F05AEF}" presName="rootComposite1" presStyleCnt="0"/>
      <dgm:spPr/>
    </dgm:pt>
    <dgm:pt modelId="{0EC1B35D-224F-496C-906C-66C8F10DE98C}" type="pres">
      <dgm:prSet presAssocID="{0EFE80FD-E622-44F6-BEB6-B79BC6F05AEF}" presName="rootText1" presStyleLbl="node0" presStyleIdx="0" presStyleCnt="1" custScaleX="139654" custScaleY="74685">
        <dgm:presLayoutVars>
          <dgm:chPref val="3"/>
        </dgm:presLayoutVars>
      </dgm:prSet>
      <dgm:spPr/>
    </dgm:pt>
    <dgm:pt modelId="{033EC465-D0E7-4584-95A9-A69AB017B530}" type="pres">
      <dgm:prSet presAssocID="{0EFE80FD-E622-44F6-BEB6-B79BC6F05AEF}" presName="rootConnector1" presStyleLbl="node1" presStyleIdx="0" presStyleCnt="0"/>
      <dgm:spPr/>
    </dgm:pt>
    <dgm:pt modelId="{6B287865-AE14-49D6-8AA0-284B47E0B5CA}" type="pres">
      <dgm:prSet presAssocID="{0EFE80FD-E622-44F6-BEB6-B79BC6F05AEF}" presName="hierChild2" presStyleCnt="0"/>
      <dgm:spPr/>
    </dgm:pt>
    <dgm:pt modelId="{73BF6AE2-D182-48F8-AB92-8E8B33044598}" type="pres">
      <dgm:prSet presAssocID="{74421254-0A7E-4DCA-8739-33C8B3C8C968}" presName="Name64" presStyleLbl="parChTrans1D2" presStyleIdx="0" presStyleCnt="2"/>
      <dgm:spPr/>
    </dgm:pt>
    <dgm:pt modelId="{C316FA31-1966-4E45-AA4D-039F778972C9}" type="pres">
      <dgm:prSet presAssocID="{397BA8B5-8077-448C-9E0A-BB447F35DEF8}" presName="hierRoot2" presStyleCnt="0">
        <dgm:presLayoutVars>
          <dgm:hierBranch val="init"/>
        </dgm:presLayoutVars>
      </dgm:prSet>
      <dgm:spPr/>
    </dgm:pt>
    <dgm:pt modelId="{23657EEB-C4C7-4DEB-AE2F-B993329BF799}" type="pres">
      <dgm:prSet presAssocID="{397BA8B5-8077-448C-9E0A-BB447F35DEF8}" presName="rootComposite" presStyleCnt="0"/>
      <dgm:spPr/>
    </dgm:pt>
    <dgm:pt modelId="{CF961833-99A2-4DA3-A759-64E8C77E3CFB}" type="pres">
      <dgm:prSet presAssocID="{397BA8B5-8077-448C-9E0A-BB447F35DEF8}" presName="rootText" presStyleLbl="node2" presStyleIdx="0" presStyleCnt="2" custScaleX="112800" custScaleY="39163">
        <dgm:presLayoutVars>
          <dgm:chPref val="3"/>
        </dgm:presLayoutVars>
      </dgm:prSet>
      <dgm:spPr/>
    </dgm:pt>
    <dgm:pt modelId="{4EEC81E3-5B3D-4B52-9FBF-C755C340ADA7}" type="pres">
      <dgm:prSet presAssocID="{397BA8B5-8077-448C-9E0A-BB447F35DEF8}" presName="rootConnector" presStyleLbl="node2" presStyleIdx="0" presStyleCnt="2"/>
      <dgm:spPr/>
    </dgm:pt>
    <dgm:pt modelId="{036F7D60-173B-4938-90AA-9A0BD9945F29}" type="pres">
      <dgm:prSet presAssocID="{397BA8B5-8077-448C-9E0A-BB447F35DEF8}" presName="hierChild4" presStyleCnt="0"/>
      <dgm:spPr/>
    </dgm:pt>
    <dgm:pt modelId="{4EDDAC3D-AC93-433E-A0EE-4DAE2044DA8F}" type="pres">
      <dgm:prSet presAssocID="{B4624DB6-B874-4F3E-A352-E27271FFF12D}" presName="Name64" presStyleLbl="parChTrans1D3" presStyleIdx="0" presStyleCnt="10"/>
      <dgm:spPr/>
    </dgm:pt>
    <dgm:pt modelId="{254686EB-A201-48E0-9DAF-82DC9098936F}" type="pres">
      <dgm:prSet presAssocID="{11F762AB-61D0-424E-BF4C-1103F9608BE6}" presName="hierRoot2" presStyleCnt="0">
        <dgm:presLayoutVars>
          <dgm:hierBranch val="init"/>
        </dgm:presLayoutVars>
      </dgm:prSet>
      <dgm:spPr/>
    </dgm:pt>
    <dgm:pt modelId="{EF32431B-775C-4EEC-9F70-5A3C0E5A311F}" type="pres">
      <dgm:prSet presAssocID="{11F762AB-61D0-424E-BF4C-1103F9608BE6}" presName="rootComposite" presStyleCnt="0"/>
      <dgm:spPr/>
    </dgm:pt>
    <dgm:pt modelId="{CAE1770C-88D2-4E48-BED0-E0C86B0EC312}" type="pres">
      <dgm:prSet presAssocID="{11F762AB-61D0-424E-BF4C-1103F9608BE6}" presName="rootText" presStyleLbl="node3" presStyleIdx="0" presStyleCnt="10" custScaleX="184118" custScaleY="86644">
        <dgm:presLayoutVars>
          <dgm:chPref val="3"/>
        </dgm:presLayoutVars>
      </dgm:prSet>
      <dgm:spPr/>
    </dgm:pt>
    <dgm:pt modelId="{EEBF83EC-BF23-485A-8E76-DD22FF249860}" type="pres">
      <dgm:prSet presAssocID="{11F762AB-61D0-424E-BF4C-1103F9608BE6}" presName="rootConnector" presStyleLbl="node3" presStyleIdx="0" presStyleCnt="10"/>
      <dgm:spPr/>
    </dgm:pt>
    <dgm:pt modelId="{DFD3DE3F-2414-4B3F-A844-9E1B552AFC80}" type="pres">
      <dgm:prSet presAssocID="{11F762AB-61D0-424E-BF4C-1103F9608BE6}" presName="hierChild4" presStyleCnt="0"/>
      <dgm:spPr/>
    </dgm:pt>
    <dgm:pt modelId="{4C9F0ABD-DFDF-4439-8F41-FA300C9FE577}" type="pres">
      <dgm:prSet presAssocID="{11F762AB-61D0-424E-BF4C-1103F9608BE6}" presName="hierChild5" presStyleCnt="0"/>
      <dgm:spPr/>
    </dgm:pt>
    <dgm:pt modelId="{963EDB72-1D6F-4336-857C-32A8BEC16BCE}" type="pres">
      <dgm:prSet presAssocID="{A148762D-6B04-4E49-8A59-5ADFEBB021C1}" presName="Name64" presStyleLbl="parChTrans1D3" presStyleIdx="1" presStyleCnt="10"/>
      <dgm:spPr/>
    </dgm:pt>
    <dgm:pt modelId="{5625ACEA-EA8A-4664-9766-45F4FE6EBD25}" type="pres">
      <dgm:prSet presAssocID="{E9C16C5C-D0D3-40E7-B4CD-3FB49D2BB836}" presName="hierRoot2" presStyleCnt="0">
        <dgm:presLayoutVars>
          <dgm:hierBranch val="init"/>
        </dgm:presLayoutVars>
      </dgm:prSet>
      <dgm:spPr/>
    </dgm:pt>
    <dgm:pt modelId="{876F7E42-B649-403B-B489-B50ADED50433}" type="pres">
      <dgm:prSet presAssocID="{E9C16C5C-D0D3-40E7-B4CD-3FB49D2BB836}" presName="rootComposite" presStyleCnt="0"/>
      <dgm:spPr/>
    </dgm:pt>
    <dgm:pt modelId="{0A999C58-BDFA-4A53-91AB-49A7FA5116BA}" type="pres">
      <dgm:prSet presAssocID="{E9C16C5C-D0D3-40E7-B4CD-3FB49D2BB836}" presName="rootText" presStyleLbl="node3" presStyleIdx="1" presStyleCnt="10">
        <dgm:presLayoutVars>
          <dgm:chPref val="3"/>
        </dgm:presLayoutVars>
      </dgm:prSet>
      <dgm:spPr/>
    </dgm:pt>
    <dgm:pt modelId="{911E3823-E086-4FCD-8915-E269CFF64E49}" type="pres">
      <dgm:prSet presAssocID="{E9C16C5C-D0D3-40E7-B4CD-3FB49D2BB836}" presName="rootConnector" presStyleLbl="node3" presStyleIdx="1" presStyleCnt="10"/>
      <dgm:spPr/>
    </dgm:pt>
    <dgm:pt modelId="{CC30B7B1-5068-48F8-8A9E-FF909F8CC7D3}" type="pres">
      <dgm:prSet presAssocID="{E9C16C5C-D0D3-40E7-B4CD-3FB49D2BB836}" presName="hierChild4" presStyleCnt="0"/>
      <dgm:spPr/>
    </dgm:pt>
    <dgm:pt modelId="{941452E5-919D-424E-B8DE-1B8F3C488ECF}" type="pres">
      <dgm:prSet presAssocID="{E9C16C5C-D0D3-40E7-B4CD-3FB49D2BB836}" presName="hierChild5" presStyleCnt="0"/>
      <dgm:spPr/>
    </dgm:pt>
    <dgm:pt modelId="{0911512F-9F90-4129-B096-F651A49261B2}" type="pres">
      <dgm:prSet presAssocID="{1D8B5802-D18A-4241-A3A8-DDA3CE2179EF}" presName="Name64" presStyleLbl="parChTrans1D3" presStyleIdx="2" presStyleCnt="10"/>
      <dgm:spPr/>
    </dgm:pt>
    <dgm:pt modelId="{EED23B08-06E0-4AA2-BF6B-BFDA87587C0D}" type="pres">
      <dgm:prSet presAssocID="{37119783-074B-4946-B850-DAE81BAAFC37}" presName="hierRoot2" presStyleCnt="0">
        <dgm:presLayoutVars>
          <dgm:hierBranch val="init"/>
        </dgm:presLayoutVars>
      </dgm:prSet>
      <dgm:spPr/>
    </dgm:pt>
    <dgm:pt modelId="{FC26EDAF-615A-41F0-98D6-3A40566B617A}" type="pres">
      <dgm:prSet presAssocID="{37119783-074B-4946-B850-DAE81BAAFC37}" presName="rootComposite" presStyleCnt="0"/>
      <dgm:spPr/>
    </dgm:pt>
    <dgm:pt modelId="{D744828C-030B-401D-882C-F5104AC556FA}" type="pres">
      <dgm:prSet presAssocID="{37119783-074B-4946-B850-DAE81BAAFC37}" presName="rootText" presStyleLbl="node3" presStyleIdx="2" presStyleCnt="10">
        <dgm:presLayoutVars>
          <dgm:chPref val="3"/>
        </dgm:presLayoutVars>
      </dgm:prSet>
      <dgm:spPr/>
    </dgm:pt>
    <dgm:pt modelId="{5A28284C-4A6A-422D-8A38-672CC069FE3E}" type="pres">
      <dgm:prSet presAssocID="{37119783-074B-4946-B850-DAE81BAAFC37}" presName="rootConnector" presStyleLbl="node3" presStyleIdx="2" presStyleCnt="10"/>
      <dgm:spPr/>
    </dgm:pt>
    <dgm:pt modelId="{8C25CBEC-0B02-435E-87E2-522FD5D1E938}" type="pres">
      <dgm:prSet presAssocID="{37119783-074B-4946-B850-DAE81BAAFC37}" presName="hierChild4" presStyleCnt="0"/>
      <dgm:spPr/>
    </dgm:pt>
    <dgm:pt modelId="{F6E22A62-41DD-4241-8247-1CCA457A15B6}" type="pres">
      <dgm:prSet presAssocID="{37119783-074B-4946-B850-DAE81BAAFC37}" presName="hierChild5" presStyleCnt="0"/>
      <dgm:spPr/>
    </dgm:pt>
    <dgm:pt modelId="{50A620AA-9FE1-45A9-A2AC-1C987D97230A}" type="pres">
      <dgm:prSet presAssocID="{CE3FB9FA-09A5-45BD-A7BD-353B4810E6F1}" presName="Name64" presStyleLbl="parChTrans1D3" presStyleIdx="3" presStyleCnt="10"/>
      <dgm:spPr/>
    </dgm:pt>
    <dgm:pt modelId="{BD3E920C-9460-4DE2-820E-B7977D1BC3F6}" type="pres">
      <dgm:prSet presAssocID="{F3D7F8FD-31CD-4FCC-B9FA-90668D533258}" presName="hierRoot2" presStyleCnt="0">
        <dgm:presLayoutVars>
          <dgm:hierBranch val="init"/>
        </dgm:presLayoutVars>
      </dgm:prSet>
      <dgm:spPr/>
    </dgm:pt>
    <dgm:pt modelId="{31E28504-215F-4635-A863-13BC09CAF66F}" type="pres">
      <dgm:prSet presAssocID="{F3D7F8FD-31CD-4FCC-B9FA-90668D533258}" presName="rootComposite" presStyleCnt="0"/>
      <dgm:spPr/>
    </dgm:pt>
    <dgm:pt modelId="{041D1B91-2852-4D4A-B18F-B9C92937DE41}" type="pres">
      <dgm:prSet presAssocID="{F3D7F8FD-31CD-4FCC-B9FA-90668D533258}" presName="rootText" presStyleLbl="node3" presStyleIdx="3" presStyleCnt="10" custScaleX="133846" custScaleY="53806">
        <dgm:presLayoutVars>
          <dgm:chPref val="3"/>
        </dgm:presLayoutVars>
      </dgm:prSet>
      <dgm:spPr/>
    </dgm:pt>
    <dgm:pt modelId="{5D1DB717-DA36-48EC-9FF6-D40E0CDAADCB}" type="pres">
      <dgm:prSet presAssocID="{F3D7F8FD-31CD-4FCC-B9FA-90668D533258}" presName="rootConnector" presStyleLbl="node3" presStyleIdx="3" presStyleCnt="10"/>
      <dgm:spPr/>
    </dgm:pt>
    <dgm:pt modelId="{8D2C2140-9750-4034-805F-0B74DAB0841B}" type="pres">
      <dgm:prSet presAssocID="{F3D7F8FD-31CD-4FCC-B9FA-90668D533258}" presName="hierChild4" presStyleCnt="0"/>
      <dgm:spPr/>
    </dgm:pt>
    <dgm:pt modelId="{7233E942-DA78-422F-AC1D-2B52159C4042}" type="pres">
      <dgm:prSet presAssocID="{F3D7F8FD-31CD-4FCC-B9FA-90668D533258}" presName="hierChild5" presStyleCnt="0"/>
      <dgm:spPr/>
    </dgm:pt>
    <dgm:pt modelId="{95B59D3F-45D0-41A5-8CD2-24F26EF1EE0E}" type="pres">
      <dgm:prSet presAssocID="{397BA8B5-8077-448C-9E0A-BB447F35DEF8}" presName="hierChild5" presStyleCnt="0"/>
      <dgm:spPr/>
    </dgm:pt>
    <dgm:pt modelId="{A53C585E-7CAD-4D26-ACC5-8A3292E0D710}" type="pres">
      <dgm:prSet presAssocID="{A744A504-663B-4056-B39B-D76E7EB2E44D}" presName="Name64" presStyleLbl="parChTrans1D2" presStyleIdx="1" presStyleCnt="2"/>
      <dgm:spPr/>
    </dgm:pt>
    <dgm:pt modelId="{2DFAEFC3-029E-45A4-8CCA-0F7728D2301A}" type="pres">
      <dgm:prSet presAssocID="{B1A12BB6-64C5-4B37-AAC1-463404565BD9}" presName="hierRoot2" presStyleCnt="0">
        <dgm:presLayoutVars>
          <dgm:hierBranch val="init"/>
        </dgm:presLayoutVars>
      </dgm:prSet>
      <dgm:spPr/>
    </dgm:pt>
    <dgm:pt modelId="{A980BB7C-C590-4804-B454-7B9FFAED5638}" type="pres">
      <dgm:prSet presAssocID="{B1A12BB6-64C5-4B37-AAC1-463404565BD9}" presName="rootComposite" presStyleCnt="0"/>
      <dgm:spPr/>
    </dgm:pt>
    <dgm:pt modelId="{D8E60AD7-B542-4B80-90DB-D500925A845B}" type="pres">
      <dgm:prSet presAssocID="{B1A12BB6-64C5-4B37-AAC1-463404565BD9}" presName="rootText" presStyleLbl="node2" presStyleIdx="1" presStyleCnt="2">
        <dgm:presLayoutVars>
          <dgm:chPref val="3"/>
        </dgm:presLayoutVars>
      </dgm:prSet>
      <dgm:spPr/>
    </dgm:pt>
    <dgm:pt modelId="{8E281077-C661-492C-AFF9-D4453C14E4FA}" type="pres">
      <dgm:prSet presAssocID="{B1A12BB6-64C5-4B37-AAC1-463404565BD9}" presName="rootConnector" presStyleLbl="node2" presStyleIdx="1" presStyleCnt="2"/>
      <dgm:spPr/>
    </dgm:pt>
    <dgm:pt modelId="{E996E921-B037-4C24-9C08-0DE654B6E2A6}" type="pres">
      <dgm:prSet presAssocID="{B1A12BB6-64C5-4B37-AAC1-463404565BD9}" presName="hierChild4" presStyleCnt="0"/>
      <dgm:spPr/>
    </dgm:pt>
    <dgm:pt modelId="{1E032BFB-B21E-42F3-96A2-910CAF0CECEC}" type="pres">
      <dgm:prSet presAssocID="{E1AFD646-C071-44C1-AA39-244C3BC1657F}" presName="Name64" presStyleLbl="parChTrans1D3" presStyleIdx="4" presStyleCnt="10"/>
      <dgm:spPr/>
    </dgm:pt>
    <dgm:pt modelId="{A656E574-7A93-4D08-8113-42591B53D12E}" type="pres">
      <dgm:prSet presAssocID="{29B93D2A-6A56-457C-8A52-7F79B6C15225}" presName="hierRoot2" presStyleCnt="0">
        <dgm:presLayoutVars>
          <dgm:hierBranch val="init"/>
        </dgm:presLayoutVars>
      </dgm:prSet>
      <dgm:spPr/>
    </dgm:pt>
    <dgm:pt modelId="{4417061C-ECCA-4C9C-BE58-D9A1211E3715}" type="pres">
      <dgm:prSet presAssocID="{29B93D2A-6A56-457C-8A52-7F79B6C15225}" presName="rootComposite" presStyleCnt="0"/>
      <dgm:spPr/>
    </dgm:pt>
    <dgm:pt modelId="{2C4FD344-19B6-4532-AD93-134F36A462EB}" type="pres">
      <dgm:prSet presAssocID="{29B93D2A-6A56-457C-8A52-7F79B6C15225}" presName="rootText" presStyleLbl="node3" presStyleIdx="4" presStyleCnt="10" custScaleX="320765" custScaleY="119241">
        <dgm:presLayoutVars>
          <dgm:chPref val="3"/>
        </dgm:presLayoutVars>
      </dgm:prSet>
      <dgm:spPr/>
    </dgm:pt>
    <dgm:pt modelId="{4AFF8CD2-A28D-4CB9-9889-F6EDC18BA16B}" type="pres">
      <dgm:prSet presAssocID="{29B93D2A-6A56-457C-8A52-7F79B6C15225}" presName="rootConnector" presStyleLbl="node3" presStyleIdx="4" presStyleCnt="10"/>
      <dgm:spPr/>
    </dgm:pt>
    <dgm:pt modelId="{5A9FA671-4969-4852-886D-90A840E8B846}" type="pres">
      <dgm:prSet presAssocID="{29B93D2A-6A56-457C-8A52-7F79B6C15225}" presName="hierChild4" presStyleCnt="0"/>
      <dgm:spPr/>
    </dgm:pt>
    <dgm:pt modelId="{9ED7426A-23F0-4586-A10D-A88C11B7DCE7}" type="pres">
      <dgm:prSet presAssocID="{29B93D2A-6A56-457C-8A52-7F79B6C15225}" presName="hierChild5" presStyleCnt="0"/>
      <dgm:spPr/>
    </dgm:pt>
    <dgm:pt modelId="{E69498C2-1669-4A7A-B61C-3D4A75D05C24}" type="pres">
      <dgm:prSet presAssocID="{47A966E5-E68C-4ABE-93FC-D0A0DEFE0019}" presName="Name64" presStyleLbl="parChTrans1D3" presStyleIdx="5" presStyleCnt="10"/>
      <dgm:spPr/>
    </dgm:pt>
    <dgm:pt modelId="{BCCADF52-05D8-489D-935E-8DFC7A4D0FF3}" type="pres">
      <dgm:prSet presAssocID="{38870ACA-D394-4C65-84E6-4E55039EFCB5}" presName="hierRoot2" presStyleCnt="0">
        <dgm:presLayoutVars>
          <dgm:hierBranch val="init"/>
        </dgm:presLayoutVars>
      </dgm:prSet>
      <dgm:spPr/>
    </dgm:pt>
    <dgm:pt modelId="{25383383-7A5A-4B7B-94C3-A8AC78604421}" type="pres">
      <dgm:prSet presAssocID="{38870ACA-D394-4C65-84E6-4E55039EFCB5}" presName="rootComposite" presStyleCnt="0"/>
      <dgm:spPr/>
    </dgm:pt>
    <dgm:pt modelId="{C3CB5763-850D-4187-817F-DD0CC5665197}" type="pres">
      <dgm:prSet presAssocID="{38870ACA-D394-4C65-84E6-4E55039EFCB5}" presName="rootText" presStyleLbl="node3" presStyleIdx="5" presStyleCnt="10">
        <dgm:presLayoutVars>
          <dgm:chPref val="3"/>
        </dgm:presLayoutVars>
      </dgm:prSet>
      <dgm:spPr/>
    </dgm:pt>
    <dgm:pt modelId="{F9880E81-BDE8-4534-8B37-AD7C7B17B07F}" type="pres">
      <dgm:prSet presAssocID="{38870ACA-D394-4C65-84E6-4E55039EFCB5}" presName="rootConnector" presStyleLbl="node3" presStyleIdx="5" presStyleCnt="10"/>
      <dgm:spPr/>
    </dgm:pt>
    <dgm:pt modelId="{1A798AF3-E283-4863-A2F3-4E064602B32D}" type="pres">
      <dgm:prSet presAssocID="{38870ACA-D394-4C65-84E6-4E55039EFCB5}" presName="hierChild4" presStyleCnt="0"/>
      <dgm:spPr/>
    </dgm:pt>
    <dgm:pt modelId="{6D5C3D71-7E51-40C3-BB55-C31540BEEB62}" type="pres">
      <dgm:prSet presAssocID="{38870ACA-D394-4C65-84E6-4E55039EFCB5}" presName="hierChild5" presStyleCnt="0"/>
      <dgm:spPr/>
    </dgm:pt>
    <dgm:pt modelId="{D8D0C7BB-DF91-4A09-A3EF-613070EB60BA}" type="pres">
      <dgm:prSet presAssocID="{D8D5790E-9E3E-496E-8304-BA273BBF6E43}" presName="Name64" presStyleLbl="parChTrans1D3" presStyleIdx="6" presStyleCnt="10"/>
      <dgm:spPr/>
    </dgm:pt>
    <dgm:pt modelId="{DDF8194C-8E5D-4E38-9B7F-38F6B7E23516}" type="pres">
      <dgm:prSet presAssocID="{0904DC75-43EE-4208-8BC4-CBF4121E5FB4}" presName="hierRoot2" presStyleCnt="0">
        <dgm:presLayoutVars>
          <dgm:hierBranch val="init"/>
        </dgm:presLayoutVars>
      </dgm:prSet>
      <dgm:spPr/>
    </dgm:pt>
    <dgm:pt modelId="{53871852-C013-4804-8063-9ED836CECB62}" type="pres">
      <dgm:prSet presAssocID="{0904DC75-43EE-4208-8BC4-CBF4121E5FB4}" presName="rootComposite" presStyleCnt="0"/>
      <dgm:spPr/>
    </dgm:pt>
    <dgm:pt modelId="{45E1A412-3069-4738-B2BE-94D63610DA75}" type="pres">
      <dgm:prSet presAssocID="{0904DC75-43EE-4208-8BC4-CBF4121E5FB4}" presName="rootText" presStyleLbl="node3" presStyleIdx="6" presStyleCnt="10">
        <dgm:presLayoutVars>
          <dgm:chPref val="3"/>
        </dgm:presLayoutVars>
      </dgm:prSet>
      <dgm:spPr/>
    </dgm:pt>
    <dgm:pt modelId="{14C67786-8285-4CC8-9B40-E22F3C46DDAE}" type="pres">
      <dgm:prSet presAssocID="{0904DC75-43EE-4208-8BC4-CBF4121E5FB4}" presName="rootConnector" presStyleLbl="node3" presStyleIdx="6" presStyleCnt="10"/>
      <dgm:spPr/>
    </dgm:pt>
    <dgm:pt modelId="{C793AADD-ED7D-4247-BF52-F8AC205D204E}" type="pres">
      <dgm:prSet presAssocID="{0904DC75-43EE-4208-8BC4-CBF4121E5FB4}" presName="hierChild4" presStyleCnt="0"/>
      <dgm:spPr/>
    </dgm:pt>
    <dgm:pt modelId="{0A99B231-22C1-4D91-940C-6CAB22B76C33}" type="pres">
      <dgm:prSet presAssocID="{0904DC75-43EE-4208-8BC4-CBF4121E5FB4}" presName="hierChild5" presStyleCnt="0"/>
      <dgm:spPr/>
    </dgm:pt>
    <dgm:pt modelId="{C7B1A94E-1166-408F-B7BA-BB7B84B14724}" type="pres">
      <dgm:prSet presAssocID="{FD7428BB-1167-48A5-AF91-38894FB9E2A5}" presName="Name64" presStyleLbl="parChTrans1D3" presStyleIdx="7" presStyleCnt="10"/>
      <dgm:spPr/>
    </dgm:pt>
    <dgm:pt modelId="{ABEA4EA3-9913-4C5B-ADDD-956156D65355}" type="pres">
      <dgm:prSet presAssocID="{FBEF5A71-74B1-453E-BB3D-AADAAD869813}" presName="hierRoot2" presStyleCnt="0">
        <dgm:presLayoutVars>
          <dgm:hierBranch val="init"/>
        </dgm:presLayoutVars>
      </dgm:prSet>
      <dgm:spPr/>
    </dgm:pt>
    <dgm:pt modelId="{AEF6F803-DD7A-4EAA-8559-7C170F8ED622}" type="pres">
      <dgm:prSet presAssocID="{FBEF5A71-74B1-453E-BB3D-AADAAD869813}" presName="rootComposite" presStyleCnt="0"/>
      <dgm:spPr/>
    </dgm:pt>
    <dgm:pt modelId="{DD470EAC-10A5-46FE-B3A3-8E74B4BCBC59}" type="pres">
      <dgm:prSet presAssocID="{FBEF5A71-74B1-453E-BB3D-AADAAD869813}" presName="rootText" presStyleLbl="node3" presStyleIdx="7" presStyleCnt="10">
        <dgm:presLayoutVars>
          <dgm:chPref val="3"/>
        </dgm:presLayoutVars>
      </dgm:prSet>
      <dgm:spPr/>
    </dgm:pt>
    <dgm:pt modelId="{2C787FBF-568E-4F91-92AB-4D7B0C58AFB6}" type="pres">
      <dgm:prSet presAssocID="{FBEF5A71-74B1-453E-BB3D-AADAAD869813}" presName="rootConnector" presStyleLbl="node3" presStyleIdx="7" presStyleCnt="10"/>
      <dgm:spPr/>
    </dgm:pt>
    <dgm:pt modelId="{F8CE7C1F-2CC4-49CC-B3DF-52CF49856BF4}" type="pres">
      <dgm:prSet presAssocID="{FBEF5A71-74B1-453E-BB3D-AADAAD869813}" presName="hierChild4" presStyleCnt="0"/>
      <dgm:spPr/>
    </dgm:pt>
    <dgm:pt modelId="{9847575B-FD0F-4F17-8A94-EB32CD59CBD2}" type="pres">
      <dgm:prSet presAssocID="{FBEF5A71-74B1-453E-BB3D-AADAAD869813}" presName="hierChild5" presStyleCnt="0"/>
      <dgm:spPr/>
    </dgm:pt>
    <dgm:pt modelId="{247417BD-2727-47D8-AAF9-1B1F1B91A633}" type="pres">
      <dgm:prSet presAssocID="{1F66532A-DA1D-4881-A444-006B8FAF06F0}" presName="Name64" presStyleLbl="parChTrans1D3" presStyleIdx="8" presStyleCnt="10"/>
      <dgm:spPr/>
    </dgm:pt>
    <dgm:pt modelId="{35EC1C93-B1D0-4F39-BE7E-FE7E20D6633F}" type="pres">
      <dgm:prSet presAssocID="{C721C69D-580D-4677-B255-9735C8F00A3E}" presName="hierRoot2" presStyleCnt="0">
        <dgm:presLayoutVars>
          <dgm:hierBranch val="init"/>
        </dgm:presLayoutVars>
      </dgm:prSet>
      <dgm:spPr/>
    </dgm:pt>
    <dgm:pt modelId="{DF8B5A36-B80A-4F33-9433-E9FDF815C927}" type="pres">
      <dgm:prSet presAssocID="{C721C69D-580D-4677-B255-9735C8F00A3E}" presName="rootComposite" presStyleCnt="0"/>
      <dgm:spPr/>
    </dgm:pt>
    <dgm:pt modelId="{159D567A-3033-44E6-A96F-CD0CC2B89667}" type="pres">
      <dgm:prSet presAssocID="{C721C69D-580D-4677-B255-9735C8F00A3E}" presName="rootText" presStyleLbl="node3" presStyleIdx="8" presStyleCnt="10">
        <dgm:presLayoutVars>
          <dgm:chPref val="3"/>
        </dgm:presLayoutVars>
      </dgm:prSet>
      <dgm:spPr/>
    </dgm:pt>
    <dgm:pt modelId="{3EAEF4AE-7C3E-471B-A1FB-6FF70DF483AA}" type="pres">
      <dgm:prSet presAssocID="{C721C69D-580D-4677-B255-9735C8F00A3E}" presName="rootConnector" presStyleLbl="node3" presStyleIdx="8" presStyleCnt="10"/>
      <dgm:spPr/>
    </dgm:pt>
    <dgm:pt modelId="{C755177B-AC93-4FAB-BDAF-24B753EADFA3}" type="pres">
      <dgm:prSet presAssocID="{C721C69D-580D-4677-B255-9735C8F00A3E}" presName="hierChild4" presStyleCnt="0"/>
      <dgm:spPr/>
    </dgm:pt>
    <dgm:pt modelId="{EEB1D94A-F062-41E2-9C2E-E8204F807920}" type="pres">
      <dgm:prSet presAssocID="{C721C69D-580D-4677-B255-9735C8F00A3E}" presName="hierChild5" presStyleCnt="0"/>
      <dgm:spPr/>
    </dgm:pt>
    <dgm:pt modelId="{769D3944-71BA-4042-9E63-CA8A91CE7CFA}" type="pres">
      <dgm:prSet presAssocID="{F07C5469-E7B2-443F-963E-9C982892F09D}" presName="Name64" presStyleLbl="parChTrans1D3" presStyleIdx="9" presStyleCnt="10"/>
      <dgm:spPr/>
    </dgm:pt>
    <dgm:pt modelId="{BF4DB98D-794F-48E5-BE95-3409ECE1EFFC}" type="pres">
      <dgm:prSet presAssocID="{82AA990E-23AE-46E3-9277-137AB9891D4C}" presName="hierRoot2" presStyleCnt="0">
        <dgm:presLayoutVars>
          <dgm:hierBranch val="init"/>
        </dgm:presLayoutVars>
      </dgm:prSet>
      <dgm:spPr/>
    </dgm:pt>
    <dgm:pt modelId="{6BCA1CD9-6188-41B7-B18E-D003CB53564C}" type="pres">
      <dgm:prSet presAssocID="{82AA990E-23AE-46E3-9277-137AB9891D4C}" presName="rootComposite" presStyleCnt="0"/>
      <dgm:spPr/>
    </dgm:pt>
    <dgm:pt modelId="{CC17D2A9-7304-4A6F-8F24-B9E1AD3FBF6C}" type="pres">
      <dgm:prSet presAssocID="{82AA990E-23AE-46E3-9277-137AB9891D4C}" presName="rootText" presStyleLbl="node3" presStyleIdx="9" presStyleCnt="10">
        <dgm:presLayoutVars>
          <dgm:chPref val="3"/>
        </dgm:presLayoutVars>
      </dgm:prSet>
      <dgm:spPr/>
    </dgm:pt>
    <dgm:pt modelId="{D8061F00-B92E-42FC-9139-3646B72E9BEB}" type="pres">
      <dgm:prSet presAssocID="{82AA990E-23AE-46E3-9277-137AB9891D4C}" presName="rootConnector" presStyleLbl="node3" presStyleIdx="9" presStyleCnt="10"/>
      <dgm:spPr/>
    </dgm:pt>
    <dgm:pt modelId="{E907A40F-A48A-4757-A78E-A070B38D5EFF}" type="pres">
      <dgm:prSet presAssocID="{82AA990E-23AE-46E3-9277-137AB9891D4C}" presName="hierChild4" presStyleCnt="0"/>
      <dgm:spPr/>
    </dgm:pt>
    <dgm:pt modelId="{53C937EE-CDBF-4482-BBCE-9E9F1D18F618}" type="pres">
      <dgm:prSet presAssocID="{82AA990E-23AE-46E3-9277-137AB9891D4C}" presName="hierChild5" presStyleCnt="0"/>
      <dgm:spPr/>
    </dgm:pt>
    <dgm:pt modelId="{E9C97BE0-F824-4496-81BF-2A59EFDC03A4}" type="pres">
      <dgm:prSet presAssocID="{B1A12BB6-64C5-4B37-AAC1-463404565BD9}" presName="hierChild5" presStyleCnt="0"/>
      <dgm:spPr/>
    </dgm:pt>
    <dgm:pt modelId="{C2333633-11C6-4791-89D9-5C8EF7B3B1D8}" type="pres">
      <dgm:prSet presAssocID="{0EFE80FD-E622-44F6-BEB6-B79BC6F05AEF}" presName="hierChild3" presStyleCnt="0"/>
      <dgm:spPr/>
    </dgm:pt>
  </dgm:ptLst>
  <dgm:cxnLst>
    <dgm:cxn modelId="{AC81E313-0887-429E-859E-6CE5AC0105F5}" type="presOf" srcId="{74421254-0A7E-4DCA-8739-33C8B3C8C968}" destId="{73BF6AE2-D182-48F8-AB92-8E8B33044598}" srcOrd="0" destOrd="0" presId="urn:microsoft.com/office/officeart/2009/3/layout/HorizontalOrganizationChart"/>
    <dgm:cxn modelId="{AF504A1A-9A1A-49E1-966C-648AEDD51CB8}" srcId="{397BA8B5-8077-448C-9E0A-BB447F35DEF8}" destId="{37119783-074B-4946-B850-DAE81BAAFC37}" srcOrd="2" destOrd="0" parTransId="{1D8B5802-D18A-4241-A3A8-DDA3CE2179EF}" sibTransId="{0E9BA8CF-2E85-4F70-B398-899043E3AB45}"/>
    <dgm:cxn modelId="{E4C2C323-42CE-4344-A780-501CE06C93C1}" srcId="{0EFE80FD-E622-44F6-BEB6-B79BC6F05AEF}" destId="{B1A12BB6-64C5-4B37-AAC1-463404565BD9}" srcOrd="1" destOrd="0" parTransId="{A744A504-663B-4056-B39B-D76E7EB2E44D}" sibTransId="{B3D371A8-AB53-4CBD-B755-F516C50B74B0}"/>
    <dgm:cxn modelId="{F7E91327-0095-48EF-8163-9FE5306B2466}" type="presOf" srcId="{47A966E5-E68C-4ABE-93FC-D0A0DEFE0019}" destId="{E69498C2-1669-4A7A-B61C-3D4A75D05C24}" srcOrd="0" destOrd="0" presId="urn:microsoft.com/office/officeart/2009/3/layout/HorizontalOrganizationChart"/>
    <dgm:cxn modelId="{9BC9592C-91A2-4530-86E1-494D1374AE51}" type="presOf" srcId="{A148762D-6B04-4E49-8A59-5ADFEBB021C1}" destId="{963EDB72-1D6F-4336-857C-32A8BEC16BCE}" srcOrd="0" destOrd="0" presId="urn:microsoft.com/office/officeart/2009/3/layout/HorizontalOrganizationChart"/>
    <dgm:cxn modelId="{5B2F652F-42FF-4ACB-BB30-8D419BC04C67}" type="presOf" srcId="{E9C16C5C-D0D3-40E7-B4CD-3FB49D2BB836}" destId="{911E3823-E086-4FCD-8915-E269CFF64E49}" srcOrd="1" destOrd="0" presId="urn:microsoft.com/office/officeart/2009/3/layout/HorizontalOrganizationChart"/>
    <dgm:cxn modelId="{A672E034-E06F-46AF-BEC8-F5148663626F}" srcId="{B1A12BB6-64C5-4B37-AAC1-463404565BD9}" destId="{29B93D2A-6A56-457C-8A52-7F79B6C15225}" srcOrd="0" destOrd="0" parTransId="{E1AFD646-C071-44C1-AA39-244C3BC1657F}" sibTransId="{C94A5598-0EC1-4F66-B01C-1F06417CD915}"/>
    <dgm:cxn modelId="{5F77E036-22B5-4CB9-BC68-B0873114DAB8}" type="presOf" srcId="{1D8B5802-D18A-4241-A3A8-DDA3CE2179EF}" destId="{0911512F-9F90-4129-B096-F651A49261B2}" srcOrd="0" destOrd="0" presId="urn:microsoft.com/office/officeart/2009/3/layout/HorizontalOrganizationChart"/>
    <dgm:cxn modelId="{BDCB4338-1D2F-4116-BEDD-DFA92E4E3B53}" type="presOf" srcId="{29B93D2A-6A56-457C-8A52-7F79B6C15225}" destId="{4AFF8CD2-A28D-4CB9-9889-F6EDC18BA16B}" srcOrd="1" destOrd="0" presId="urn:microsoft.com/office/officeart/2009/3/layout/HorizontalOrganizationChart"/>
    <dgm:cxn modelId="{2E019739-AD38-4EF0-991D-713C29E1C572}" type="presOf" srcId="{0EFE80FD-E622-44F6-BEB6-B79BC6F05AEF}" destId="{033EC465-D0E7-4584-95A9-A69AB017B530}" srcOrd="1" destOrd="0" presId="urn:microsoft.com/office/officeart/2009/3/layout/HorizontalOrganizationChart"/>
    <dgm:cxn modelId="{3D13563C-AFB4-4FDE-83E4-FAD4BB09C5C1}" srcId="{B1A12BB6-64C5-4B37-AAC1-463404565BD9}" destId="{82AA990E-23AE-46E3-9277-137AB9891D4C}" srcOrd="5" destOrd="0" parTransId="{F07C5469-E7B2-443F-963E-9C982892F09D}" sibTransId="{F123801C-0B90-4E1C-9612-84C1BDE19A04}"/>
    <dgm:cxn modelId="{0BB93060-6D51-4EFD-8611-C2438DBE59EE}" type="presOf" srcId="{E9C16C5C-D0D3-40E7-B4CD-3FB49D2BB836}" destId="{0A999C58-BDFA-4A53-91AB-49A7FA5116BA}" srcOrd="0" destOrd="0" presId="urn:microsoft.com/office/officeart/2009/3/layout/HorizontalOrganizationChart"/>
    <dgm:cxn modelId="{EB335B41-EDC6-4441-B735-D6366F709F92}" type="presOf" srcId="{FBEF5A71-74B1-453E-BB3D-AADAAD869813}" destId="{DD470EAC-10A5-46FE-B3A3-8E74B4BCBC59}" srcOrd="0" destOrd="0" presId="urn:microsoft.com/office/officeart/2009/3/layout/HorizontalOrganizationChart"/>
    <dgm:cxn modelId="{24AD8341-2000-44E5-A9DD-939764AC00A5}" srcId="{0EFE80FD-E622-44F6-BEB6-B79BC6F05AEF}" destId="{397BA8B5-8077-448C-9E0A-BB447F35DEF8}" srcOrd="0" destOrd="0" parTransId="{74421254-0A7E-4DCA-8739-33C8B3C8C968}" sibTransId="{49423A00-5D88-4A4F-A7C2-EAE2B02C3168}"/>
    <dgm:cxn modelId="{71AA9441-ADC0-4466-9ADF-F5B518B2FC41}" type="presOf" srcId="{38870ACA-D394-4C65-84E6-4E55039EFCB5}" destId="{C3CB5763-850D-4187-817F-DD0CC5665197}" srcOrd="0" destOrd="0" presId="urn:microsoft.com/office/officeart/2009/3/layout/HorizontalOrganizationChart"/>
    <dgm:cxn modelId="{4C96AD41-EAE7-40E4-8848-13B9590D9423}" srcId="{4BF90C91-8A6B-454D-9FB4-602CA41192C6}" destId="{0EFE80FD-E622-44F6-BEB6-B79BC6F05AEF}" srcOrd="0" destOrd="0" parTransId="{C3CB3D1E-A3CD-46C4-B82E-EDAE5B24B430}" sibTransId="{33D9318B-474F-4ADF-88A6-0CCD4F54CA0D}"/>
    <dgm:cxn modelId="{517CA863-23DE-4F72-869B-E86512D1CF3D}" srcId="{B1A12BB6-64C5-4B37-AAC1-463404565BD9}" destId="{C721C69D-580D-4677-B255-9735C8F00A3E}" srcOrd="4" destOrd="0" parTransId="{1F66532A-DA1D-4881-A444-006B8FAF06F0}" sibTransId="{0C3D2A5E-00CB-4275-B598-F498020D4118}"/>
    <dgm:cxn modelId="{F8E3BE4A-E3B5-4C4D-A0BD-D21167EFD7AD}" type="presOf" srcId="{0904DC75-43EE-4208-8BC4-CBF4121E5FB4}" destId="{45E1A412-3069-4738-B2BE-94D63610DA75}" srcOrd="0" destOrd="0" presId="urn:microsoft.com/office/officeart/2009/3/layout/HorizontalOrganizationChart"/>
    <dgm:cxn modelId="{EC76944B-8EC9-4B29-B807-2718D3EDE77A}" type="presOf" srcId="{CE3FB9FA-09A5-45BD-A7BD-353B4810E6F1}" destId="{50A620AA-9FE1-45A9-A2AC-1C987D97230A}" srcOrd="0" destOrd="0" presId="urn:microsoft.com/office/officeart/2009/3/layout/HorizontalOrganizationChart"/>
    <dgm:cxn modelId="{88CE9C4D-520F-4CBB-8BB6-7575F31D3241}" type="presOf" srcId="{29B93D2A-6A56-457C-8A52-7F79B6C15225}" destId="{2C4FD344-19B6-4532-AD93-134F36A462EB}" srcOrd="0" destOrd="0" presId="urn:microsoft.com/office/officeart/2009/3/layout/HorizontalOrganizationChart"/>
    <dgm:cxn modelId="{75404C6E-BFE6-4106-9256-C4C2A9E9C000}" type="presOf" srcId="{11F762AB-61D0-424E-BF4C-1103F9608BE6}" destId="{EEBF83EC-BF23-485A-8E76-DD22FF249860}" srcOrd="1" destOrd="0" presId="urn:microsoft.com/office/officeart/2009/3/layout/HorizontalOrganizationChart"/>
    <dgm:cxn modelId="{612CE06F-DECC-4ECC-A66A-531E256E93C0}" srcId="{397BA8B5-8077-448C-9E0A-BB447F35DEF8}" destId="{11F762AB-61D0-424E-BF4C-1103F9608BE6}" srcOrd="0" destOrd="0" parTransId="{B4624DB6-B874-4F3E-A352-E27271FFF12D}" sibTransId="{23391645-436B-4E74-97A6-11CE2BDAB2C5}"/>
    <dgm:cxn modelId="{F7C49253-D88B-4132-8095-8DF2D4A3650C}" type="presOf" srcId="{A744A504-663B-4056-B39B-D76E7EB2E44D}" destId="{A53C585E-7CAD-4D26-ACC5-8A3292E0D710}" srcOrd="0" destOrd="0" presId="urn:microsoft.com/office/officeart/2009/3/layout/HorizontalOrganizationChart"/>
    <dgm:cxn modelId="{042C1B56-D4F3-4FF1-B41E-27731E6CF88E}" type="presOf" srcId="{F3D7F8FD-31CD-4FCC-B9FA-90668D533258}" destId="{041D1B91-2852-4D4A-B18F-B9C92937DE41}" srcOrd="0" destOrd="0" presId="urn:microsoft.com/office/officeart/2009/3/layout/HorizontalOrganizationChart"/>
    <dgm:cxn modelId="{45A39878-1148-4488-81FF-667DDA56F32B}" type="presOf" srcId="{B1A12BB6-64C5-4B37-AAC1-463404565BD9}" destId="{8E281077-C661-492C-AFF9-D4453C14E4FA}" srcOrd="1" destOrd="0" presId="urn:microsoft.com/office/officeart/2009/3/layout/HorizontalOrganizationChart"/>
    <dgm:cxn modelId="{88AE3579-FA03-4081-8452-6231997384F9}" type="presOf" srcId="{37119783-074B-4946-B850-DAE81BAAFC37}" destId="{5A28284C-4A6A-422D-8A38-672CC069FE3E}" srcOrd="1" destOrd="0" presId="urn:microsoft.com/office/officeart/2009/3/layout/HorizontalOrganizationChart"/>
    <dgm:cxn modelId="{8A1BA05A-3E5C-4471-B7E9-78E7DE2033A6}" type="presOf" srcId="{FD7428BB-1167-48A5-AF91-38894FB9E2A5}" destId="{C7B1A94E-1166-408F-B7BA-BB7B84B14724}" srcOrd="0" destOrd="0" presId="urn:microsoft.com/office/officeart/2009/3/layout/HorizontalOrganizationChart"/>
    <dgm:cxn modelId="{94AFB17C-DD96-4D53-807C-68D1DF5C6C6A}" srcId="{B1A12BB6-64C5-4B37-AAC1-463404565BD9}" destId="{38870ACA-D394-4C65-84E6-4E55039EFCB5}" srcOrd="1" destOrd="0" parTransId="{47A966E5-E68C-4ABE-93FC-D0A0DEFE0019}" sibTransId="{4A2AA1BC-CBFB-4C1D-A903-4E63013EBB46}"/>
    <dgm:cxn modelId="{8011BA7D-9A22-4325-86F6-7EABEC774983}" srcId="{397BA8B5-8077-448C-9E0A-BB447F35DEF8}" destId="{F3D7F8FD-31CD-4FCC-B9FA-90668D533258}" srcOrd="3" destOrd="0" parTransId="{CE3FB9FA-09A5-45BD-A7BD-353B4810E6F1}" sibTransId="{6A0D2827-E559-41E8-9558-F3001DE22AAD}"/>
    <dgm:cxn modelId="{8949837F-EFBC-4CC3-9110-F30A6557AD04}" srcId="{B1A12BB6-64C5-4B37-AAC1-463404565BD9}" destId="{FBEF5A71-74B1-453E-BB3D-AADAAD869813}" srcOrd="3" destOrd="0" parTransId="{FD7428BB-1167-48A5-AF91-38894FB9E2A5}" sibTransId="{DA63C9D0-ACAB-4144-B622-CCC2683B72CE}"/>
    <dgm:cxn modelId="{14FC1D86-2F2E-4BFE-8946-A560ADB2B24D}" type="presOf" srcId="{11F762AB-61D0-424E-BF4C-1103F9608BE6}" destId="{CAE1770C-88D2-4E48-BED0-E0C86B0EC312}" srcOrd="0" destOrd="0" presId="urn:microsoft.com/office/officeart/2009/3/layout/HorizontalOrganizationChart"/>
    <dgm:cxn modelId="{901D828F-3E95-4A83-8AD8-9073380607EA}" type="presOf" srcId="{F07C5469-E7B2-443F-963E-9C982892F09D}" destId="{769D3944-71BA-4042-9E63-CA8A91CE7CFA}" srcOrd="0" destOrd="0" presId="urn:microsoft.com/office/officeart/2009/3/layout/HorizontalOrganizationChart"/>
    <dgm:cxn modelId="{92D1D3A2-A6D5-40B5-A067-B496FF80CB8E}" type="presOf" srcId="{397BA8B5-8077-448C-9E0A-BB447F35DEF8}" destId="{4EEC81E3-5B3D-4B52-9FBF-C755C340ADA7}" srcOrd="1" destOrd="0" presId="urn:microsoft.com/office/officeart/2009/3/layout/HorizontalOrganizationChart"/>
    <dgm:cxn modelId="{EDBD53A5-E3A9-4F09-987A-03DE0E1DB4F2}" srcId="{B1A12BB6-64C5-4B37-AAC1-463404565BD9}" destId="{0904DC75-43EE-4208-8BC4-CBF4121E5FB4}" srcOrd="2" destOrd="0" parTransId="{D8D5790E-9E3E-496E-8304-BA273BBF6E43}" sibTransId="{6298C170-1AFF-4FD2-B8CD-E90ACD687246}"/>
    <dgm:cxn modelId="{0032C8AB-C083-4594-A79B-E86DC2CCB29E}" type="presOf" srcId="{B4624DB6-B874-4F3E-A352-E27271FFF12D}" destId="{4EDDAC3D-AC93-433E-A0EE-4DAE2044DA8F}" srcOrd="0" destOrd="0" presId="urn:microsoft.com/office/officeart/2009/3/layout/HorizontalOrganizationChart"/>
    <dgm:cxn modelId="{3606BEAC-E845-47F9-AF56-11DA82A7971C}" type="presOf" srcId="{0EFE80FD-E622-44F6-BEB6-B79BC6F05AEF}" destId="{0EC1B35D-224F-496C-906C-66C8F10DE98C}" srcOrd="0" destOrd="0" presId="urn:microsoft.com/office/officeart/2009/3/layout/HorizontalOrganizationChart"/>
    <dgm:cxn modelId="{34F2F6AF-BA4B-4E41-8EE5-FD7D21625450}" type="presOf" srcId="{C721C69D-580D-4677-B255-9735C8F00A3E}" destId="{159D567A-3033-44E6-A96F-CD0CC2B89667}" srcOrd="0" destOrd="0" presId="urn:microsoft.com/office/officeart/2009/3/layout/HorizontalOrganizationChart"/>
    <dgm:cxn modelId="{225060B5-104C-4937-8CD8-5960A4FD20C4}" type="presOf" srcId="{E1AFD646-C071-44C1-AA39-244C3BC1657F}" destId="{1E032BFB-B21E-42F3-96A2-910CAF0CECEC}" srcOrd="0" destOrd="0" presId="urn:microsoft.com/office/officeart/2009/3/layout/HorizontalOrganizationChart"/>
    <dgm:cxn modelId="{EB3A9AB8-01F7-4FCD-8842-7152246FD53A}" srcId="{397BA8B5-8077-448C-9E0A-BB447F35DEF8}" destId="{E9C16C5C-D0D3-40E7-B4CD-3FB49D2BB836}" srcOrd="1" destOrd="0" parTransId="{A148762D-6B04-4E49-8A59-5ADFEBB021C1}" sibTransId="{6907A19F-CCC8-4372-BD8F-E01C80B5C18F}"/>
    <dgm:cxn modelId="{31B85CBC-9502-48A2-8327-718019DEECCD}" type="presOf" srcId="{4BF90C91-8A6B-454D-9FB4-602CA41192C6}" destId="{84F7C5E9-466C-4785-83AA-85FA5CCCC396}" srcOrd="0" destOrd="0" presId="urn:microsoft.com/office/officeart/2009/3/layout/HorizontalOrganizationChart"/>
    <dgm:cxn modelId="{76E36AC1-FB2E-4453-BC69-659CB95797D9}" type="presOf" srcId="{FBEF5A71-74B1-453E-BB3D-AADAAD869813}" destId="{2C787FBF-568E-4F91-92AB-4D7B0C58AFB6}" srcOrd="1" destOrd="0" presId="urn:microsoft.com/office/officeart/2009/3/layout/HorizontalOrganizationChart"/>
    <dgm:cxn modelId="{B73ECDC4-7717-4194-9577-2DD2DFA17894}" type="presOf" srcId="{82AA990E-23AE-46E3-9277-137AB9891D4C}" destId="{D8061F00-B92E-42FC-9139-3646B72E9BEB}" srcOrd="1" destOrd="0" presId="urn:microsoft.com/office/officeart/2009/3/layout/HorizontalOrganizationChart"/>
    <dgm:cxn modelId="{2F2895CE-EEB4-4301-BE4E-70BE4DF8D6E6}" type="presOf" srcId="{0904DC75-43EE-4208-8BC4-CBF4121E5FB4}" destId="{14C67786-8285-4CC8-9B40-E22F3C46DDAE}" srcOrd="1" destOrd="0" presId="urn:microsoft.com/office/officeart/2009/3/layout/HorizontalOrganizationChart"/>
    <dgm:cxn modelId="{807D66D2-0C36-4315-A5A3-E5F88819F51B}" type="presOf" srcId="{1F66532A-DA1D-4881-A444-006B8FAF06F0}" destId="{247417BD-2727-47D8-AAF9-1B1F1B91A633}" srcOrd="0" destOrd="0" presId="urn:microsoft.com/office/officeart/2009/3/layout/HorizontalOrganizationChart"/>
    <dgm:cxn modelId="{0DA9CFD2-1C58-402F-8847-F2FD945EB26C}" type="presOf" srcId="{397BA8B5-8077-448C-9E0A-BB447F35DEF8}" destId="{CF961833-99A2-4DA3-A759-64E8C77E3CFB}" srcOrd="0" destOrd="0" presId="urn:microsoft.com/office/officeart/2009/3/layout/HorizontalOrganizationChart"/>
    <dgm:cxn modelId="{7E28DCD6-9859-4882-946C-3FBECA350600}" type="presOf" srcId="{38870ACA-D394-4C65-84E6-4E55039EFCB5}" destId="{F9880E81-BDE8-4534-8B37-AD7C7B17B07F}" srcOrd="1" destOrd="0" presId="urn:microsoft.com/office/officeart/2009/3/layout/HorizontalOrganizationChart"/>
    <dgm:cxn modelId="{16CD32E1-3C8E-4675-9165-00E94F78B696}" type="presOf" srcId="{C721C69D-580D-4677-B255-9735C8F00A3E}" destId="{3EAEF4AE-7C3E-471B-A1FB-6FF70DF483AA}" srcOrd="1" destOrd="0" presId="urn:microsoft.com/office/officeart/2009/3/layout/HorizontalOrganizationChart"/>
    <dgm:cxn modelId="{846805E3-3FD4-40A2-B519-F005C7A865F6}" type="presOf" srcId="{82AA990E-23AE-46E3-9277-137AB9891D4C}" destId="{CC17D2A9-7304-4A6F-8F24-B9E1AD3FBF6C}" srcOrd="0" destOrd="0" presId="urn:microsoft.com/office/officeart/2009/3/layout/HorizontalOrganizationChart"/>
    <dgm:cxn modelId="{97CACDE6-1891-424C-8B83-E4D777431E1B}" type="presOf" srcId="{F3D7F8FD-31CD-4FCC-B9FA-90668D533258}" destId="{5D1DB717-DA36-48EC-9FF6-D40E0CDAADCB}" srcOrd="1" destOrd="0" presId="urn:microsoft.com/office/officeart/2009/3/layout/HorizontalOrganizationChart"/>
    <dgm:cxn modelId="{1053DFE6-1702-49C3-A87C-F351CCE2FD4F}" type="presOf" srcId="{37119783-074B-4946-B850-DAE81BAAFC37}" destId="{D744828C-030B-401D-882C-F5104AC556FA}" srcOrd="0" destOrd="0" presId="urn:microsoft.com/office/officeart/2009/3/layout/HorizontalOrganizationChart"/>
    <dgm:cxn modelId="{B0FC26F8-1B23-4784-840A-C5C936F75F9E}" type="presOf" srcId="{D8D5790E-9E3E-496E-8304-BA273BBF6E43}" destId="{D8D0C7BB-DF91-4A09-A3EF-613070EB60BA}" srcOrd="0" destOrd="0" presId="urn:microsoft.com/office/officeart/2009/3/layout/HorizontalOrganizationChart"/>
    <dgm:cxn modelId="{EC5C59FC-01A5-4291-BFDE-45C82FAA09B7}" type="presOf" srcId="{B1A12BB6-64C5-4B37-AAC1-463404565BD9}" destId="{D8E60AD7-B542-4B80-90DB-D500925A845B}" srcOrd="0" destOrd="0" presId="urn:microsoft.com/office/officeart/2009/3/layout/HorizontalOrganizationChart"/>
    <dgm:cxn modelId="{BC2330A9-91DA-47B7-BC74-946C200BB0E4}" type="presParOf" srcId="{84F7C5E9-466C-4785-83AA-85FA5CCCC396}" destId="{1D738C6A-BDEC-4756-9634-F80735252F56}" srcOrd="0" destOrd="0" presId="urn:microsoft.com/office/officeart/2009/3/layout/HorizontalOrganizationChart"/>
    <dgm:cxn modelId="{81134F58-DBAD-4DA3-82B5-011E835FEC92}" type="presParOf" srcId="{1D738C6A-BDEC-4756-9634-F80735252F56}" destId="{DDE7B4E7-CBAC-4BEF-893E-32A5FB42DB69}" srcOrd="0" destOrd="0" presId="urn:microsoft.com/office/officeart/2009/3/layout/HorizontalOrganizationChart"/>
    <dgm:cxn modelId="{A888F93F-9834-4AA3-8DD0-1E99D2AFC6A3}" type="presParOf" srcId="{DDE7B4E7-CBAC-4BEF-893E-32A5FB42DB69}" destId="{0EC1B35D-224F-496C-906C-66C8F10DE98C}" srcOrd="0" destOrd="0" presId="urn:microsoft.com/office/officeart/2009/3/layout/HorizontalOrganizationChart"/>
    <dgm:cxn modelId="{CDF45440-C326-4198-AEB7-0C1A7C810312}" type="presParOf" srcId="{DDE7B4E7-CBAC-4BEF-893E-32A5FB42DB69}" destId="{033EC465-D0E7-4584-95A9-A69AB017B530}" srcOrd="1" destOrd="0" presId="urn:microsoft.com/office/officeart/2009/3/layout/HorizontalOrganizationChart"/>
    <dgm:cxn modelId="{7BA3C510-2450-45D6-A1F6-AF6BFF6365F4}" type="presParOf" srcId="{1D738C6A-BDEC-4756-9634-F80735252F56}" destId="{6B287865-AE14-49D6-8AA0-284B47E0B5CA}" srcOrd="1" destOrd="0" presId="urn:microsoft.com/office/officeart/2009/3/layout/HorizontalOrganizationChart"/>
    <dgm:cxn modelId="{5722ED13-EAC1-44B1-9529-3BEFED8D50AC}" type="presParOf" srcId="{6B287865-AE14-49D6-8AA0-284B47E0B5CA}" destId="{73BF6AE2-D182-48F8-AB92-8E8B33044598}" srcOrd="0" destOrd="0" presId="urn:microsoft.com/office/officeart/2009/3/layout/HorizontalOrganizationChart"/>
    <dgm:cxn modelId="{F120EA10-34F2-4F1F-B2E3-AA43112C30DA}" type="presParOf" srcId="{6B287865-AE14-49D6-8AA0-284B47E0B5CA}" destId="{C316FA31-1966-4E45-AA4D-039F778972C9}" srcOrd="1" destOrd="0" presId="urn:microsoft.com/office/officeart/2009/3/layout/HorizontalOrganizationChart"/>
    <dgm:cxn modelId="{F0D60117-CBB4-4485-838F-D615E2D6C4E0}" type="presParOf" srcId="{C316FA31-1966-4E45-AA4D-039F778972C9}" destId="{23657EEB-C4C7-4DEB-AE2F-B993329BF799}" srcOrd="0" destOrd="0" presId="urn:microsoft.com/office/officeart/2009/3/layout/HorizontalOrganizationChart"/>
    <dgm:cxn modelId="{48D35EA4-D53C-44E0-BA04-7A4992C67655}" type="presParOf" srcId="{23657EEB-C4C7-4DEB-AE2F-B993329BF799}" destId="{CF961833-99A2-4DA3-A759-64E8C77E3CFB}" srcOrd="0" destOrd="0" presId="urn:microsoft.com/office/officeart/2009/3/layout/HorizontalOrganizationChart"/>
    <dgm:cxn modelId="{D8C4FECD-C086-4DB2-A3AF-7955D60A2861}" type="presParOf" srcId="{23657EEB-C4C7-4DEB-AE2F-B993329BF799}" destId="{4EEC81E3-5B3D-4B52-9FBF-C755C340ADA7}" srcOrd="1" destOrd="0" presId="urn:microsoft.com/office/officeart/2009/3/layout/HorizontalOrganizationChart"/>
    <dgm:cxn modelId="{D453C433-E93D-4896-AE59-14A3CB2BD167}" type="presParOf" srcId="{C316FA31-1966-4E45-AA4D-039F778972C9}" destId="{036F7D60-173B-4938-90AA-9A0BD9945F29}" srcOrd="1" destOrd="0" presId="urn:microsoft.com/office/officeart/2009/3/layout/HorizontalOrganizationChart"/>
    <dgm:cxn modelId="{066657C1-07B6-4790-917A-4CCFC9DF5F45}" type="presParOf" srcId="{036F7D60-173B-4938-90AA-9A0BD9945F29}" destId="{4EDDAC3D-AC93-433E-A0EE-4DAE2044DA8F}" srcOrd="0" destOrd="0" presId="urn:microsoft.com/office/officeart/2009/3/layout/HorizontalOrganizationChart"/>
    <dgm:cxn modelId="{879E3B3A-64F2-41D7-BC22-12BA58B9212E}" type="presParOf" srcId="{036F7D60-173B-4938-90AA-9A0BD9945F29}" destId="{254686EB-A201-48E0-9DAF-82DC9098936F}" srcOrd="1" destOrd="0" presId="urn:microsoft.com/office/officeart/2009/3/layout/HorizontalOrganizationChart"/>
    <dgm:cxn modelId="{DE55D053-2E32-4DC0-AF6E-A21DB2FFB79F}" type="presParOf" srcId="{254686EB-A201-48E0-9DAF-82DC9098936F}" destId="{EF32431B-775C-4EEC-9F70-5A3C0E5A311F}" srcOrd="0" destOrd="0" presId="urn:microsoft.com/office/officeart/2009/3/layout/HorizontalOrganizationChart"/>
    <dgm:cxn modelId="{C231B0B0-92E4-4B30-AAA8-EBE2FA08D541}" type="presParOf" srcId="{EF32431B-775C-4EEC-9F70-5A3C0E5A311F}" destId="{CAE1770C-88D2-4E48-BED0-E0C86B0EC312}" srcOrd="0" destOrd="0" presId="urn:microsoft.com/office/officeart/2009/3/layout/HorizontalOrganizationChart"/>
    <dgm:cxn modelId="{F1734516-74FB-4371-8A30-8CEB5604BB7F}" type="presParOf" srcId="{EF32431B-775C-4EEC-9F70-5A3C0E5A311F}" destId="{EEBF83EC-BF23-485A-8E76-DD22FF249860}" srcOrd="1" destOrd="0" presId="urn:microsoft.com/office/officeart/2009/3/layout/HorizontalOrganizationChart"/>
    <dgm:cxn modelId="{0218A1C0-1DBE-480B-B92F-8846AC66373B}" type="presParOf" srcId="{254686EB-A201-48E0-9DAF-82DC9098936F}" destId="{DFD3DE3F-2414-4B3F-A844-9E1B552AFC80}" srcOrd="1" destOrd="0" presId="urn:microsoft.com/office/officeart/2009/3/layout/HorizontalOrganizationChart"/>
    <dgm:cxn modelId="{015EA083-4572-483B-9AE8-AB26BCCC31A4}" type="presParOf" srcId="{254686EB-A201-48E0-9DAF-82DC9098936F}" destId="{4C9F0ABD-DFDF-4439-8F41-FA300C9FE577}" srcOrd="2" destOrd="0" presId="urn:microsoft.com/office/officeart/2009/3/layout/HorizontalOrganizationChart"/>
    <dgm:cxn modelId="{9D30BD6B-E2BE-48F6-8199-B18ACAEC83BE}" type="presParOf" srcId="{036F7D60-173B-4938-90AA-9A0BD9945F29}" destId="{963EDB72-1D6F-4336-857C-32A8BEC16BCE}" srcOrd="2" destOrd="0" presId="urn:microsoft.com/office/officeart/2009/3/layout/HorizontalOrganizationChart"/>
    <dgm:cxn modelId="{C1487B3B-2DB8-4DF9-8510-348048FD4A90}" type="presParOf" srcId="{036F7D60-173B-4938-90AA-9A0BD9945F29}" destId="{5625ACEA-EA8A-4664-9766-45F4FE6EBD25}" srcOrd="3" destOrd="0" presId="urn:microsoft.com/office/officeart/2009/3/layout/HorizontalOrganizationChart"/>
    <dgm:cxn modelId="{058EB14A-CEC2-4BD2-9ADD-5790D544B78A}" type="presParOf" srcId="{5625ACEA-EA8A-4664-9766-45F4FE6EBD25}" destId="{876F7E42-B649-403B-B489-B50ADED50433}" srcOrd="0" destOrd="0" presId="urn:microsoft.com/office/officeart/2009/3/layout/HorizontalOrganizationChart"/>
    <dgm:cxn modelId="{11394C26-C953-4D9C-A4F1-12DA8C5CEB55}" type="presParOf" srcId="{876F7E42-B649-403B-B489-B50ADED50433}" destId="{0A999C58-BDFA-4A53-91AB-49A7FA5116BA}" srcOrd="0" destOrd="0" presId="urn:microsoft.com/office/officeart/2009/3/layout/HorizontalOrganizationChart"/>
    <dgm:cxn modelId="{2776C05F-F089-4358-8E5F-D344052E2861}" type="presParOf" srcId="{876F7E42-B649-403B-B489-B50ADED50433}" destId="{911E3823-E086-4FCD-8915-E269CFF64E49}" srcOrd="1" destOrd="0" presId="urn:microsoft.com/office/officeart/2009/3/layout/HorizontalOrganizationChart"/>
    <dgm:cxn modelId="{A0786B7A-180F-4FD9-BA23-9CFD3EA98767}" type="presParOf" srcId="{5625ACEA-EA8A-4664-9766-45F4FE6EBD25}" destId="{CC30B7B1-5068-48F8-8A9E-FF909F8CC7D3}" srcOrd="1" destOrd="0" presId="urn:microsoft.com/office/officeart/2009/3/layout/HorizontalOrganizationChart"/>
    <dgm:cxn modelId="{8DF5F32D-AD0F-465F-9C38-12AE94C83099}" type="presParOf" srcId="{5625ACEA-EA8A-4664-9766-45F4FE6EBD25}" destId="{941452E5-919D-424E-B8DE-1B8F3C488ECF}" srcOrd="2" destOrd="0" presId="urn:microsoft.com/office/officeart/2009/3/layout/HorizontalOrganizationChart"/>
    <dgm:cxn modelId="{39D6A534-B1F1-4FB3-985C-781581213ACB}" type="presParOf" srcId="{036F7D60-173B-4938-90AA-9A0BD9945F29}" destId="{0911512F-9F90-4129-B096-F651A49261B2}" srcOrd="4" destOrd="0" presId="urn:microsoft.com/office/officeart/2009/3/layout/HorizontalOrganizationChart"/>
    <dgm:cxn modelId="{9760A2DA-A3F3-4098-971F-3A596262B7E7}" type="presParOf" srcId="{036F7D60-173B-4938-90AA-9A0BD9945F29}" destId="{EED23B08-06E0-4AA2-BF6B-BFDA87587C0D}" srcOrd="5" destOrd="0" presId="urn:microsoft.com/office/officeart/2009/3/layout/HorizontalOrganizationChart"/>
    <dgm:cxn modelId="{34E8FECE-4C00-4897-B6C5-7519345B6689}" type="presParOf" srcId="{EED23B08-06E0-4AA2-BF6B-BFDA87587C0D}" destId="{FC26EDAF-615A-41F0-98D6-3A40566B617A}" srcOrd="0" destOrd="0" presId="urn:microsoft.com/office/officeart/2009/3/layout/HorizontalOrganizationChart"/>
    <dgm:cxn modelId="{7524F3F3-B6BB-47E5-BDCA-8B3FE9EF0222}" type="presParOf" srcId="{FC26EDAF-615A-41F0-98D6-3A40566B617A}" destId="{D744828C-030B-401D-882C-F5104AC556FA}" srcOrd="0" destOrd="0" presId="urn:microsoft.com/office/officeart/2009/3/layout/HorizontalOrganizationChart"/>
    <dgm:cxn modelId="{D80F715E-F822-4697-A162-8E991D3A7B98}" type="presParOf" srcId="{FC26EDAF-615A-41F0-98D6-3A40566B617A}" destId="{5A28284C-4A6A-422D-8A38-672CC069FE3E}" srcOrd="1" destOrd="0" presId="urn:microsoft.com/office/officeart/2009/3/layout/HorizontalOrganizationChart"/>
    <dgm:cxn modelId="{BFFFB803-4D59-4F90-9EB2-D89EDAC925E7}" type="presParOf" srcId="{EED23B08-06E0-4AA2-BF6B-BFDA87587C0D}" destId="{8C25CBEC-0B02-435E-87E2-522FD5D1E938}" srcOrd="1" destOrd="0" presId="urn:microsoft.com/office/officeart/2009/3/layout/HorizontalOrganizationChart"/>
    <dgm:cxn modelId="{395BC303-4C53-42F1-95FB-E96140F61B12}" type="presParOf" srcId="{EED23B08-06E0-4AA2-BF6B-BFDA87587C0D}" destId="{F6E22A62-41DD-4241-8247-1CCA457A15B6}" srcOrd="2" destOrd="0" presId="urn:microsoft.com/office/officeart/2009/3/layout/HorizontalOrganizationChart"/>
    <dgm:cxn modelId="{D4739861-2630-40AC-A04A-A23C3AF4FF2E}" type="presParOf" srcId="{036F7D60-173B-4938-90AA-9A0BD9945F29}" destId="{50A620AA-9FE1-45A9-A2AC-1C987D97230A}" srcOrd="6" destOrd="0" presId="urn:microsoft.com/office/officeart/2009/3/layout/HorizontalOrganizationChart"/>
    <dgm:cxn modelId="{CD3D54CE-CFBB-4F2F-8555-2A2A4AB0C712}" type="presParOf" srcId="{036F7D60-173B-4938-90AA-9A0BD9945F29}" destId="{BD3E920C-9460-4DE2-820E-B7977D1BC3F6}" srcOrd="7" destOrd="0" presId="urn:microsoft.com/office/officeart/2009/3/layout/HorizontalOrganizationChart"/>
    <dgm:cxn modelId="{AC36FB40-CF39-4B44-B192-7D2A6E60F41B}" type="presParOf" srcId="{BD3E920C-9460-4DE2-820E-B7977D1BC3F6}" destId="{31E28504-215F-4635-A863-13BC09CAF66F}" srcOrd="0" destOrd="0" presId="urn:microsoft.com/office/officeart/2009/3/layout/HorizontalOrganizationChart"/>
    <dgm:cxn modelId="{176C8EDE-3155-4467-9808-5471A0E09A93}" type="presParOf" srcId="{31E28504-215F-4635-A863-13BC09CAF66F}" destId="{041D1B91-2852-4D4A-B18F-B9C92937DE41}" srcOrd="0" destOrd="0" presId="urn:microsoft.com/office/officeart/2009/3/layout/HorizontalOrganizationChart"/>
    <dgm:cxn modelId="{17531DD0-122F-4823-97C7-978A149281DA}" type="presParOf" srcId="{31E28504-215F-4635-A863-13BC09CAF66F}" destId="{5D1DB717-DA36-48EC-9FF6-D40E0CDAADCB}" srcOrd="1" destOrd="0" presId="urn:microsoft.com/office/officeart/2009/3/layout/HorizontalOrganizationChart"/>
    <dgm:cxn modelId="{59897866-B4E4-48C7-8ECE-A8696481C27F}" type="presParOf" srcId="{BD3E920C-9460-4DE2-820E-B7977D1BC3F6}" destId="{8D2C2140-9750-4034-805F-0B74DAB0841B}" srcOrd="1" destOrd="0" presId="urn:microsoft.com/office/officeart/2009/3/layout/HorizontalOrganizationChart"/>
    <dgm:cxn modelId="{FC65B442-63D2-433E-9C2F-FDDAF8F4D884}" type="presParOf" srcId="{BD3E920C-9460-4DE2-820E-B7977D1BC3F6}" destId="{7233E942-DA78-422F-AC1D-2B52159C4042}" srcOrd="2" destOrd="0" presId="urn:microsoft.com/office/officeart/2009/3/layout/HorizontalOrganizationChart"/>
    <dgm:cxn modelId="{47B97D5C-EE2A-41D8-85B7-9F0DDC9444B6}" type="presParOf" srcId="{C316FA31-1966-4E45-AA4D-039F778972C9}" destId="{95B59D3F-45D0-41A5-8CD2-24F26EF1EE0E}" srcOrd="2" destOrd="0" presId="urn:microsoft.com/office/officeart/2009/3/layout/HorizontalOrganizationChart"/>
    <dgm:cxn modelId="{ACF9B2B7-B71D-4313-A590-09D5685651CD}" type="presParOf" srcId="{6B287865-AE14-49D6-8AA0-284B47E0B5CA}" destId="{A53C585E-7CAD-4D26-ACC5-8A3292E0D710}" srcOrd="2" destOrd="0" presId="urn:microsoft.com/office/officeart/2009/3/layout/HorizontalOrganizationChart"/>
    <dgm:cxn modelId="{6E0959BB-3949-4BA7-815B-8F7CBAA4DBC2}" type="presParOf" srcId="{6B287865-AE14-49D6-8AA0-284B47E0B5CA}" destId="{2DFAEFC3-029E-45A4-8CCA-0F7728D2301A}" srcOrd="3" destOrd="0" presId="urn:microsoft.com/office/officeart/2009/3/layout/HorizontalOrganizationChart"/>
    <dgm:cxn modelId="{8A0061B4-CA3B-44E0-A60B-9DE729F1328C}" type="presParOf" srcId="{2DFAEFC3-029E-45A4-8CCA-0F7728D2301A}" destId="{A980BB7C-C590-4804-B454-7B9FFAED5638}" srcOrd="0" destOrd="0" presId="urn:microsoft.com/office/officeart/2009/3/layout/HorizontalOrganizationChart"/>
    <dgm:cxn modelId="{4834DB26-D5EF-42CA-A683-6A4F39A67CC7}" type="presParOf" srcId="{A980BB7C-C590-4804-B454-7B9FFAED5638}" destId="{D8E60AD7-B542-4B80-90DB-D500925A845B}" srcOrd="0" destOrd="0" presId="urn:microsoft.com/office/officeart/2009/3/layout/HorizontalOrganizationChart"/>
    <dgm:cxn modelId="{40664B6E-5EDA-449E-BC16-91383AE85D2F}" type="presParOf" srcId="{A980BB7C-C590-4804-B454-7B9FFAED5638}" destId="{8E281077-C661-492C-AFF9-D4453C14E4FA}" srcOrd="1" destOrd="0" presId="urn:microsoft.com/office/officeart/2009/3/layout/HorizontalOrganizationChart"/>
    <dgm:cxn modelId="{975AE21D-10A8-4F08-ABAA-8E857B88AED6}" type="presParOf" srcId="{2DFAEFC3-029E-45A4-8CCA-0F7728D2301A}" destId="{E996E921-B037-4C24-9C08-0DE654B6E2A6}" srcOrd="1" destOrd="0" presId="urn:microsoft.com/office/officeart/2009/3/layout/HorizontalOrganizationChart"/>
    <dgm:cxn modelId="{112BFD71-EFBA-4AD2-90D3-F2C9317C5EE2}" type="presParOf" srcId="{E996E921-B037-4C24-9C08-0DE654B6E2A6}" destId="{1E032BFB-B21E-42F3-96A2-910CAF0CECEC}" srcOrd="0" destOrd="0" presId="urn:microsoft.com/office/officeart/2009/3/layout/HorizontalOrganizationChart"/>
    <dgm:cxn modelId="{3D181F54-6A13-4CD4-ACFD-2BBC5F2475F5}" type="presParOf" srcId="{E996E921-B037-4C24-9C08-0DE654B6E2A6}" destId="{A656E574-7A93-4D08-8113-42591B53D12E}" srcOrd="1" destOrd="0" presId="urn:microsoft.com/office/officeart/2009/3/layout/HorizontalOrganizationChart"/>
    <dgm:cxn modelId="{5FC84DC5-2886-4D0C-AB67-8C8736C1A177}" type="presParOf" srcId="{A656E574-7A93-4D08-8113-42591B53D12E}" destId="{4417061C-ECCA-4C9C-BE58-D9A1211E3715}" srcOrd="0" destOrd="0" presId="urn:microsoft.com/office/officeart/2009/3/layout/HorizontalOrganizationChart"/>
    <dgm:cxn modelId="{1CB2D6CC-87C1-46B1-B2C1-81E02D078EF3}" type="presParOf" srcId="{4417061C-ECCA-4C9C-BE58-D9A1211E3715}" destId="{2C4FD344-19B6-4532-AD93-134F36A462EB}" srcOrd="0" destOrd="0" presId="urn:microsoft.com/office/officeart/2009/3/layout/HorizontalOrganizationChart"/>
    <dgm:cxn modelId="{794A587E-7637-4D4D-A3EF-68DF26935717}" type="presParOf" srcId="{4417061C-ECCA-4C9C-BE58-D9A1211E3715}" destId="{4AFF8CD2-A28D-4CB9-9889-F6EDC18BA16B}" srcOrd="1" destOrd="0" presId="urn:microsoft.com/office/officeart/2009/3/layout/HorizontalOrganizationChart"/>
    <dgm:cxn modelId="{E90DDBA1-1227-425E-B0A8-AA81E058B19F}" type="presParOf" srcId="{A656E574-7A93-4D08-8113-42591B53D12E}" destId="{5A9FA671-4969-4852-886D-90A840E8B846}" srcOrd="1" destOrd="0" presId="urn:microsoft.com/office/officeart/2009/3/layout/HorizontalOrganizationChart"/>
    <dgm:cxn modelId="{37A09B97-CB9A-4494-8CD9-275A20DEEE84}" type="presParOf" srcId="{A656E574-7A93-4D08-8113-42591B53D12E}" destId="{9ED7426A-23F0-4586-A10D-A88C11B7DCE7}" srcOrd="2" destOrd="0" presId="urn:microsoft.com/office/officeart/2009/3/layout/HorizontalOrganizationChart"/>
    <dgm:cxn modelId="{C069842A-06B3-420C-BA23-CD254DE9399E}" type="presParOf" srcId="{E996E921-B037-4C24-9C08-0DE654B6E2A6}" destId="{E69498C2-1669-4A7A-B61C-3D4A75D05C24}" srcOrd="2" destOrd="0" presId="urn:microsoft.com/office/officeart/2009/3/layout/HorizontalOrganizationChart"/>
    <dgm:cxn modelId="{02C647B4-2757-4E1A-B732-8AF86E9CB252}" type="presParOf" srcId="{E996E921-B037-4C24-9C08-0DE654B6E2A6}" destId="{BCCADF52-05D8-489D-935E-8DFC7A4D0FF3}" srcOrd="3" destOrd="0" presId="urn:microsoft.com/office/officeart/2009/3/layout/HorizontalOrganizationChart"/>
    <dgm:cxn modelId="{8A01867F-C09C-4481-B7BD-2238AD76DEDB}" type="presParOf" srcId="{BCCADF52-05D8-489D-935E-8DFC7A4D0FF3}" destId="{25383383-7A5A-4B7B-94C3-A8AC78604421}" srcOrd="0" destOrd="0" presId="urn:microsoft.com/office/officeart/2009/3/layout/HorizontalOrganizationChart"/>
    <dgm:cxn modelId="{7E5C0346-6C84-4423-A86F-C0FF4E213F13}" type="presParOf" srcId="{25383383-7A5A-4B7B-94C3-A8AC78604421}" destId="{C3CB5763-850D-4187-817F-DD0CC5665197}" srcOrd="0" destOrd="0" presId="urn:microsoft.com/office/officeart/2009/3/layout/HorizontalOrganizationChart"/>
    <dgm:cxn modelId="{A51126A8-4E23-424E-BE6B-536EFE1C5653}" type="presParOf" srcId="{25383383-7A5A-4B7B-94C3-A8AC78604421}" destId="{F9880E81-BDE8-4534-8B37-AD7C7B17B07F}" srcOrd="1" destOrd="0" presId="urn:microsoft.com/office/officeart/2009/3/layout/HorizontalOrganizationChart"/>
    <dgm:cxn modelId="{CEE9B794-08C6-45A8-832E-AD8B91CF5B14}" type="presParOf" srcId="{BCCADF52-05D8-489D-935E-8DFC7A4D0FF3}" destId="{1A798AF3-E283-4863-A2F3-4E064602B32D}" srcOrd="1" destOrd="0" presId="urn:microsoft.com/office/officeart/2009/3/layout/HorizontalOrganizationChart"/>
    <dgm:cxn modelId="{E3171454-7F99-4B3C-8ED8-FA856B63AA2B}" type="presParOf" srcId="{BCCADF52-05D8-489D-935E-8DFC7A4D0FF3}" destId="{6D5C3D71-7E51-40C3-BB55-C31540BEEB62}" srcOrd="2" destOrd="0" presId="urn:microsoft.com/office/officeart/2009/3/layout/HorizontalOrganizationChart"/>
    <dgm:cxn modelId="{1FF16BA0-CF09-4698-A19F-E2130D20C37C}" type="presParOf" srcId="{E996E921-B037-4C24-9C08-0DE654B6E2A6}" destId="{D8D0C7BB-DF91-4A09-A3EF-613070EB60BA}" srcOrd="4" destOrd="0" presId="urn:microsoft.com/office/officeart/2009/3/layout/HorizontalOrganizationChart"/>
    <dgm:cxn modelId="{23C577DD-D11D-4EB1-AB81-9731D1CFF329}" type="presParOf" srcId="{E996E921-B037-4C24-9C08-0DE654B6E2A6}" destId="{DDF8194C-8E5D-4E38-9B7F-38F6B7E23516}" srcOrd="5" destOrd="0" presId="urn:microsoft.com/office/officeart/2009/3/layout/HorizontalOrganizationChart"/>
    <dgm:cxn modelId="{58883B82-C474-43CF-9018-B0C64C7E325F}" type="presParOf" srcId="{DDF8194C-8E5D-4E38-9B7F-38F6B7E23516}" destId="{53871852-C013-4804-8063-9ED836CECB62}" srcOrd="0" destOrd="0" presId="urn:microsoft.com/office/officeart/2009/3/layout/HorizontalOrganizationChart"/>
    <dgm:cxn modelId="{48667327-DCC5-4C0A-BC8A-F83BA7873392}" type="presParOf" srcId="{53871852-C013-4804-8063-9ED836CECB62}" destId="{45E1A412-3069-4738-B2BE-94D63610DA75}" srcOrd="0" destOrd="0" presId="urn:microsoft.com/office/officeart/2009/3/layout/HorizontalOrganizationChart"/>
    <dgm:cxn modelId="{B375A288-BD2B-452E-8BA9-FEB66A7036F2}" type="presParOf" srcId="{53871852-C013-4804-8063-9ED836CECB62}" destId="{14C67786-8285-4CC8-9B40-E22F3C46DDAE}" srcOrd="1" destOrd="0" presId="urn:microsoft.com/office/officeart/2009/3/layout/HorizontalOrganizationChart"/>
    <dgm:cxn modelId="{2B0DBE51-F58D-48CE-A4E9-709054DE11BE}" type="presParOf" srcId="{DDF8194C-8E5D-4E38-9B7F-38F6B7E23516}" destId="{C793AADD-ED7D-4247-BF52-F8AC205D204E}" srcOrd="1" destOrd="0" presId="urn:microsoft.com/office/officeart/2009/3/layout/HorizontalOrganizationChart"/>
    <dgm:cxn modelId="{981B5C94-531C-44AD-9BBE-5DED0CF44173}" type="presParOf" srcId="{DDF8194C-8E5D-4E38-9B7F-38F6B7E23516}" destId="{0A99B231-22C1-4D91-940C-6CAB22B76C33}" srcOrd="2" destOrd="0" presId="urn:microsoft.com/office/officeart/2009/3/layout/HorizontalOrganizationChart"/>
    <dgm:cxn modelId="{6CE15514-4B2A-4AB2-BFAE-5536A88407C8}" type="presParOf" srcId="{E996E921-B037-4C24-9C08-0DE654B6E2A6}" destId="{C7B1A94E-1166-408F-B7BA-BB7B84B14724}" srcOrd="6" destOrd="0" presId="urn:microsoft.com/office/officeart/2009/3/layout/HorizontalOrganizationChart"/>
    <dgm:cxn modelId="{9E700AD7-7FC3-45FA-93F6-36A3109F68BB}" type="presParOf" srcId="{E996E921-B037-4C24-9C08-0DE654B6E2A6}" destId="{ABEA4EA3-9913-4C5B-ADDD-956156D65355}" srcOrd="7" destOrd="0" presId="urn:microsoft.com/office/officeart/2009/3/layout/HorizontalOrganizationChart"/>
    <dgm:cxn modelId="{FFB6EA3B-4C18-476D-8E4A-4B8BDC71A4BF}" type="presParOf" srcId="{ABEA4EA3-9913-4C5B-ADDD-956156D65355}" destId="{AEF6F803-DD7A-4EAA-8559-7C170F8ED622}" srcOrd="0" destOrd="0" presId="urn:microsoft.com/office/officeart/2009/3/layout/HorizontalOrganizationChart"/>
    <dgm:cxn modelId="{6B8CCE37-6C67-495C-A5EB-FD442A72EB8B}" type="presParOf" srcId="{AEF6F803-DD7A-4EAA-8559-7C170F8ED622}" destId="{DD470EAC-10A5-46FE-B3A3-8E74B4BCBC59}" srcOrd="0" destOrd="0" presId="urn:microsoft.com/office/officeart/2009/3/layout/HorizontalOrganizationChart"/>
    <dgm:cxn modelId="{AFB7912A-E138-4274-A4CC-28D19D57615B}" type="presParOf" srcId="{AEF6F803-DD7A-4EAA-8559-7C170F8ED622}" destId="{2C787FBF-568E-4F91-92AB-4D7B0C58AFB6}" srcOrd="1" destOrd="0" presId="urn:microsoft.com/office/officeart/2009/3/layout/HorizontalOrganizationChart"/>
    <dgm:cxn modelId="{EAF02BF8-87A0-406E-A8DF-935EA01CF8A6}" type="presParOf" srcId="{ABEA4EA3-9913-4C5B-ADDD-956156D65355}" destId="{F8CE7C1F-2CC4-49CC-B3DF-52CF49856BF4}" srcOrd="1" destOrd="0" presId="urn:microsoft.com/office/officeart/2009/3/layout/HorizontalOrganizationChart"/>
    <dgm:cxn modelId="{47A4D1A0-1167-4FF8-8DFE-C9D4FC3141C8}" type="presParOf" srcId="{ABEA4EA3-9913-4C5B-ADDD-956156D65355}" destId="{9847575B-FD0F-4F17-8A94-EB32CD59CBD2}" srcOrd="2" destOrd="0" presId="urn:microsoft.com/office/officeart/2009/3/layout/HorizontalOrganizationChart"/>
    <dgm:cxn modelId="{E92C71D1-317B-4BDD-902A-0015ECEB91E4}" type="presParOf" srcId="{E996E921-B037-4C24-9C08-0DE654B6E2A6}" destId="{247417BD-2727-47D8-AAF9-1B1F1B91A633}" srcOrd="8" destOrd="0" presId="urn:microsoft.com/office/officeart/2009/3/layout/HorizontalOrganizationChart"/>
    <dgm:cxn modelId="{2338F118-D734-4D6C-9C36-07EAB9C167D7}" type="presParOf" srcId="{E996E921-B037-4C24-9C08-0DE654B6E2A6}" destId="{35EC1C93-B1D0-4F39-BE7E-FE7E20D6633F}" srcOrd="9" destOrd="0" presId="urn:microsoft.com/office/officeart/2009/3/layout/HorizontalOrganizationChart"/>
    <dgm:cxn modelId="{83368EDB-A225-4697-8BE3-8FF56FECFF38}" type="presParOf" srcId="{35EC1C93-B1D0-4F39-BE7E-FE7E20D6633F}" destId="{DF8B5A36-B80A-4F33-9433-E9FDF815C927}" srcOrd="0" destOrd="0" presId="urn:microsoft.com/office/officeart/2009/3/layout/HorizontalOrganizationChart"/>
    <dgm:cxn modelId="{6611D06F-F9A7-4930-B4CB-D69A4BEADDB1}" type="presParOf" srcId="{DF8B5A36-B80A-4F33-9433-E9FDF815C927}" destId="{159D567A-3033-44E6-A96F-CD0CC2B89667}" srcOrd="0" destOrd="0" presId="urn:microsoft.com/office/officeart/2009/3/layout/HorizontalOrganizationChart"/>
    <dgm:cxn modelId="{829DE8BC-6261-4E08-9171-E67B7B7FAE1C}" type="presParOf" srcId="{DF8B5A36-B80A-4F33-9433-E9FDF815C927}" destId="{3EAEF4AE-7C3E-471B-A1FB-6FF70DF483AA}" srcOrd="1" destOrd="0" presId="urn:microsoft.com/office/officeart/2009/3/layout/HorizontalOrganizationChart"/>
    <dgm:cxn modelId="{692AAB00-F333-42C2-B2D2-CE95BA531285}" type="presParOf" srcId="{35EC1C93-B1D0-4F39-BE7E-FE7E20D6633F}" destId="{C755177B-AC93-4FAB-BDAF-24B753EADFA3}" srcOrd="1" destOrd="0" presId="urn:microsoft.com/office/officeart/2009/3/layout/HorizontalOrganizationChart"/>
    <dgm:cxn modelId="{2EDAF5C1-6F35-40B3-AF8A-2212ED9F8656}" type="presParOf" srcId="{35EC1C93-B1D0-4F39-BE7E-FE7E20D6633F}" destId="{EEB1D94A-F062-41E2-9C2E-E8204F807920}" srcOrd="2" destOrd="0" presId="urn:microsoft.com/office/officeart/2009/3/layout/HorizontalOrganizationChart"/>
    <dgm:cxn modelId="{640C55D7-B66D-459B-8860-74A351D34F30}" type="presParOf" srcId="{E996E921-B037-4C24-9C08-0DE654B6E2A6}" destId="{769D3944-71BA-4042-9E63-CA8A91CE7CFA}" srcOrd="10" destOrd="0" presId="urn:microsoft.com/office/officeart/2009/3/layout/HorizontalOrganizationChart"/>
    <dgm:cxn modelId="{46BC42D7-B092-464A-8653-CC00B581083E}" type="presParOf" srcId="{E996E921-B037-4C24-9C08-0DE654B6E2A6}" destId="{BF4DB98D-794F-48E5-BE95-3409ECE1EFFC}" srcOrd="11" destOrd="0" presId="urn:microsoft.com/office/officeart/2009/3/layout/HorizontalOrganizationChart"/>
    <dgm:cxn modelId="{D580D4AD-2BE4-49B8-8C18-A0CF9E73A2E7}" type="presParOf" srcId="{BF4DB98D-794F-48E5-BE95-3409ECE1EFFC}" destId="{6BCA1CD9-6188-41B7-B18E-D003CB53564C}" srcOrd="0" destOrd="0" presId="urn:microsoft.com/office/officeart/2009/3/layout/HorizontalOrganizationChart"/>
    <dgm:cxn modelId="{C5E10004-2C3B-4C22-907A-3C30422EC417}" type="presParOf" srcId="{6BCA1CD9-6188-41B7-B18E-D003CB53564C}" destId="{CC17D2A9-7304-4A6F-8F24-B9E1AD3FBF6C}" srcOrd="0" destOrd="0" presId="urn:microsoft.com/office/officeart/2009/3/layout/HorizontalOrganizationChart"/>
    <dgm:cxn modelId="{75F64528-906D-4330-A2D6-56A7CD2EAFE4}" type="presParOf" srcId="{6BCA1CD9-6188-41B7-B18E-D003CB53564C}" destId="{D8061F00-B92E-42FC-9139-3646B72E9BEB}" srcOrd="1" destOrd="0" presId="urn:microsoft.com/office/officeart/2009/3/layout/HorizontalOrganizationChart"/>
    <dgm:cxn modelId="{6706D161-6C7E-477C-B4E7-A31F39315A39}" type="presParOf" srcId="{BF4DB98D-794F-48E5-BE95-3409ECE1EFFC}" destId="{E907A40F-A48A-4757-A78E-A070B38D5EFF}" srcOrd="1" destOrd="0" presId="urn:microsoft.com/office/officeart/2009/3/layout/HorizontalOrganizationChart"/>
    <dgm:cxn modelId="{62A76DDA-A652-4314-B15B-49259916DE59}" type="presParOf" srcId="{BF4DB98D-794F-48E5-BE95-3409ECE1EFFC}" destId="{53C937EE-CDBF-4482-BBCE-9E9F1D18F618}" srcOrd="2" destOrd="0" presId="urn:microsoft.com/office/officeart/2009/3/layout/HorizontalOrganizationChart"/>
    <dgm:cxn modelId="{6577649B-F07F-4CAB-AD6A-B4E6B910E4AA}" type="presParOf" srcId="{2DFAEFC3-029E-45A4-8CCA-0F7728D2301A}" destId="{E9C97BE0-F824-4496-81BF-2A59EFDC03A4}" srcOrd="2" destOrd="0" presId="urn:microsoft.com/office/officeart/2009/3/layout/HorizontalOrganizationChart"/>
    <dgm:cxn modelId="{1A9B9EAE-75CD-431F-99BC-84789583CECF}" type="presParOf" srcId="{1D738C6A-BDEC-4756-9634-F80735252F56}" destId="{C2333633-11C6-4791-89D9-5C8EF7B3B1D8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BF90C91-8A6B-454D-9FB4-602CA41192C6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EFE80FD-E622-44F6-BEB6-B79BC6F05AEF}">
      <dgm:prSet phldrT="[文本]" custT="1"/>
      <dgm:spPr/>
      <dgm:t>
        <a:bodyPr/>
        <a:lstStyle/>
        <a:p>
          <a:r>
            <a:rPr lang="en-US" altLang="zh-CN" sz="700" dirty="0">
              <a:solidFill>
                <a:schemeClr val="tx1"/>
              </a:solidFill>
            </a:rPr>
            <a:t>scoreboard</a:t>
          </a:r>
          <a:endParaRPr lang="zh-CN" altLang="en-US" sz="700" dirty="0">
            <a:solidFill>
              <a:schemeClr val="tx1"/>
            </a:solidFill>
          </a:endParaRPr>
        </a:p>
      </dgm:t>
    </dgm:pt>
    <dgm:pt modelId="{C3CB3D1E-A3CD-46C4-B82E-EDAE5B24B430}" type="parTrans" cxnId="{4C96AD41-EAE7-40E4-8848-13B9590D9423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33D9318B-474F-4ADF-88A6-0CCD4F54CA0D}" type="sibTrans" cxnId="{4C96AD41-EAE7-40E4-8848-13B9590D9423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397BA8B5-8077-448C-9E0A-BB447F35DEF8}">
      <dgm:prSet phldrT="[文本]" custT="1"/>
      <dgm:spPr/>
      <dgm:t>
        <a:bodyPr/>
        <a:lstStyle/>
        <a:p>
          <a:r>
            <a:rPr lang="en-US" altLang="zh-CN" sz="700" dirty="0" err="1">
              <a:solidFill>
                <a:schemeClr val="tx1"/>
              </a:solidFill>
            </a:rPr>
            <a:t>objectivces</a:t>
          </a:r>
          <a:endParaRPr lang="zh-CN" altLang="en-US" sz="700" dirty="0">
            <a:solidFill>
              <a:schemeClr val="tx1"/>
            </a:solidFill>
          </a:endParaRPr>
        </a:p>
      </dgm:t>
    </dgm:pt>
    <dgm:pt modelId="{74421254-0A7E-4DCA-8739-33C8B3C8C968}" type="parTrans" cxnId="{24AD8341-2000-44E5-A9DD-939764AC00A5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49423A00-5D88-4A4F-A7C2-EAE2B02C3168}" type="sibTrans" cxnId="{24AD8341-2000-44E5-A9DD-939764AC00A5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B1A12BB6-64C5-4B37-AAC1-463404565BD9}">
      <dgm:prSet phldrT="[文本]" custT="1"/>
      <dgm:spPr/>
      <dgm:t>
        <a:bodyPr/>
        <a:lstStyle/>
        <a:p>
          <a:r>
            <a:rPr lang="en-US" altLang="zh-CN" sz="700" dirty="0">
              <a:solidFill>
                <a:schemeClr val="tx1"/>
              </a:solidFill>
            </a:rPr>
            <a:t>players</a:t>
          </a:r>
          <a:endParaRPr lang="zh-CN" altLang="en-US" sz="700" dirty="0">
            <a:solidFill>
              <a:schemeClr val="tx1"/>
            </a:solidFill>
          </a:endParaRPr>
        </a:p>
      </dgm:t>
    </dgm:pt>
    <dgm:pt modelId="{A744A504-663B-4056-B39B-D76E7EB2E44D}" type="parTrans" cxnId="{E4C2C323-42CE-4344-A780-501CE06C93C1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B3D371A8-AB53-4CBD-B755-F516C50B74B0}" type="sibTrans" cxnId="{E4C2C323-42CE-4344-A780-501CE06C93C1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11F762AB-61D0-424E-BF4C-1103F9608BE6}">
      <dgm:prSet custT="1"/>
      <dgm:spPr/>
      <dgm:t>
        <a:bodyPr/>
        <a:lstStyle/>
        <a:p>
          <a:r>
            <a:rPr lang="en-US" altLang="zh-CN" sz="700" dirty="0">
              <a:solidFill>
                <a:schemeClr val="tx1"/>
              </a:solidFill>
            </a:rPr>
            <a:t>Add/remove</a:t>
          </a:r>
          <a:endParaRPr lang="zh-CN" altLang="en-US" sz="700" dirty="0">
            <a:solidFill>
              <a:schemeClr val="tx1"/>
            </a:solidFill>
          </a:endParaRPr>
        </a:p>
      </dgm:t>
    </dgm:pt>
    <dgm:pt modelId="{B4624DB6-B874-4F3E-A352-E27271FFF12D}" type="parTrans" cxnId="{612CE06F-DECC-4ECC-A66A-531E256E93C0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23391645-436B-4E74-97A6-11CE2BDAB2C5}" type="sibTrans" cxnId="{612CE06F-DECC-4ECC-A66A-531E256E93C0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E9C16C5C-D0D3-40E7-B4CD-3FB49D2BB836}">
      <dgm:prSet custT="1"/>
      <dgm:spPr/>
      <dgm:t>
        <a:bodyPr/>
        <a:lstStyle/>
        <a:p>
          <a:r>
            <a:rPr lang="en-US" altLang="zh-CN" sz="700" dirty="0">
              <a:solidFill>
                <a:schemeClr val="tx1"/>
              </a:solidFill>
            </a:rPr>
            <a:t>list</a:t>
          </a:r>
          <a:endParaRPr lang="zh-CN" altLang="en-US" sz="700" dirty="0">
            <a:solidFill>
              <a:schemeClr val="tx1"/>
            </a:solidFill>
          </a:endParaRPr>
        </a:p>
      </dgm:t>
    </dgm:pt>
    <dgm:pt modelId="{A148762D-6B04-4E49-8A59-5ADFEBB021C1}" type="parTrans" cxnId="{EB3A9AB8-01F7-4FCD-8842-7152246FD53A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6907A19F-CCC8-4372-BD8F-E01C80B5C18F}" type="sibTrans" cxnId="{EB3A9AB8-01F7-4FCD-8842-7152246FD53A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37119783-074B-4946-B850-DAE81BAAFC37}">
      <dgm:prSet custT="1"/>
      <dgm:spPr/>
      <dgm:t>
        <a:bodyPr/>
        <a:lstStyle/>
        <a:p>
          <a:r>
            <a:rPr lang="en-US" altLang="zh-CN" sz="700" dirty="0">
              <a:solidFill>
                <a:schemeClr val="tx1"/>
              </a:solidFill>
            </a:rPr>
            <a:t>modify*</a:t>
          </a:r>
          <a:endParaRPr lang="zh-CN" altLang="en-US" sz="700" dirty="0">
            <a:solidFill>
              <a:schemeClr val="tx1"/>
            </a:solidFill>
          </a:endParaRPr>
        </a:p>
      </dgm:t>
    </dgm:pt>
    <dgm:pt modelId="{1D8B5802-D18A-4241-A3A8-DDA3CE2179EF}" type="parTrans" cxnId="{AF504A1A-9A1A-49E1-966C-648AEDD51CB8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0E9BA8CF-2E85-4F70-B398-899043E3AB45}" type="sibTrans" cxnId="{AF504A1A-9A1A-49E1-966C-648AEDD51CB8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F3D7F8FD-31CD-4FCC-B9FA-90668D533258}">
      <dgm:prSet custT="1"/>
      <dgm:spPr/>
      <dgm:t>
        <a:bodyPr/>
        <a:lstStyle/>
        <a:p>
          <a:r>
            <a:rPr lang="en-US" altLang="zh-CN" sz="700" dirty="0" err="1">
              <a:solidFill>
                <a:schemeClr val="tx1"/>
              </a:solidFill>
            </a:rPr>
            <a:t>setdisplaay</a:t>
          </a:r>
          <a:endParaRPr lang="zh-CN" altLang="en-US" sz="700" dirty="0">
            <a:solidFill>
              <a:schemeClr val="tx1"/>
            </a:solidFill>
          </a:endParaRPr>
        </a:p>
      </dgm:t>
    </dgm:pt>
    <dgm:pt modelId="{CE3FB9FA-09A5-45BD-A7BD-353B4810E6F1}" type="parTrans" cxnId="{8011BA7D-9A22-4325-86F6-7EABEC774983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6A0D2827-E559-41E8-9558-F3001DE22AAD}" type="sibTrans" cxnId="{8011BA7D-9A22-4325-86F6-7EABEC774983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29B93D2A-6A56-457C-8A52-7F79B6C15225}">
      <dgm:prSet custT="1"/>
      <dgm:spPr/>
      <dgm:t>
        <a:bodyPr/>
        <a:lstStyle/>
        <a:p>
          <a:r>
            <a:rPr lang="en-US" altLang="zh-CN" sz="700" dirty="0">
              <a:solidFill>
                <a:schemeClr val="tx1"/>
              </a:solidFill>
              <a:highlight>
                <a:srgbClr val="FFFF00"/>
              </a:highlight>
            </a:rPr>
            <a:t>Add</a:t>
          </a:r>
          <a:r>
            <a:rPr lang="en-US" altLang="zh-CN" sz="700" dirty="0">
              <a:solidFill>
                <a:schemeClr val="tx1"/>
              </a:solidFill>
            </a:rPr>
            <a:t>/set/remove/reset/random**</a:t>
          </a:r>
        </a:p>
      </dgm:t>
    </dgm:pt>
    <dgm:pt modelId="{E1AFD646-C071-44C1-AA39-244C3BC1657F}" type="parTrans" cxnId="{A672E034-E06F-46AF-BEC8-F5148663626F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C94A5598-0EC1-4F66-B01C-1F06417CD915}" type="sibTrans" cxnId="{A672E034-E06F-46AF-BEC8-F5148663626F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38870ACA-D394-4C65-84E6-4E55039EFCB5}">
      <dgm:prSet custT="1"/>
      <dgm:spPr/>
      <dgm:t>
        <a:bodyPr/>
        <a:lstStyle/>
        <a:p>
          <a:r>
            <a:rPr lang="en-US" altLang="zh-CN" sz="700" dirty="0">
              <a:solidFill>
                <a:schemeClr val="tx1"/>
              </a:solidFill>
            </a:rPr>
            <a:t>list</a:t>
          </a:r>
          <a:endParaRPr lang="zh-CN" altLang="en-US" sz="700" dirty="0">
            <a:solidFill>
              <a:schemeClr val="tx1"/>
            </a:solidFill>
          </a:endParaRPr>
        </a:p>
      </dgm:t>
    </dgm:pt>
    <dgm:pt modelId="{47A966E5-E68C-4ABE-93FC-D0A0DEFE0019}" type="parTrans" cxnId="{94AFB17C-DD96-4D53-807C-68D1DF5C6C6A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4A2AA1BC-CBFB-4C1D-A903-4E63013EBB46}" type="sibTrans" cxnId="{94AFB17C-DD96-4D53-807C-68D1DF5C6C6A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0904DC75-43EE-4208-8BC4-CBF4121E5FB4}">
      <dgm:prSet custT="1"/>
      <dgm:spPr/>
      <dgm:t>
        <a:bodyPr/>
        <a:lstStyle/>
        <a:p>
          <a:r>
            <a:rPr lang="en-US" altLang="zh-CN" sz="700" dirty="0">
              <a:solidFill>
                <a:schemeClr val="tx1"/>
              </a:solidFill>
            </a:rPr>
            <a:t>operation</a:t>
          </a:r>
          <a:endParaRPr lang="zh-CN" altLang="en-US" sz="700" dirty="0">
            <a:solidFill>
              <a:schemeClr val="tx1"/>
            </a:solidFill>
          </a:endParaRPr>
        </a:p>
      </dgm:t>
    </dgm:pt>
    <dgm:pt modelId="{D8D5790E-9E3E-496E-8304-BA273BBF6E43}" type="parTrans" cxnId="{EDBD53A5-E3A9-4F09-987A-03DE0E1DB4F2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6298C170-1AFF-4FD2-B8CD-E90ACD687246}" type="sibTrans" cxnId="{EDBD53A5-E3A9-4F09-987A-03DE0E1DB4F2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FBEF5A71-74B1-453E-BB3D-AADAAD869813}">
      <dgm:prSet custT="1"/>
      <dgm:spPr/>
      <dgm:t>
        <a:bodyPr/>
        <a:lstStyle/>
        <a:p>
          <a:r>
            <a:rPr lang="en-US" altLang="zh-CN" sz="700" dirty="0">
              <a:solidFill>
                <a:schemeClr val="tx1"/>
              </a:solidFill>
            </a:rPr>
            <a:t>test**</a:t>
          </a:r>
          <a:endParaRPr lang="zh-CN" altLang="en-US" sz="700" dirty="0">
            <a:solidFill>
              <a:schemeClr val="tx1"/>
            </a:solidFill>
          </a:endParaRPr>
        </a:p>
      </dgm:t>
    </dgm:pt>
    <dgm:pt modelId="{FD7428BB-1167-48A5-AF91-38894FB9E2A5}" type="parTrans" cxnId="{8949837F-EFBC-4CC3-9110-F30A6557AD04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DA63C9D0-ACAB-4144-B622-CCC2683B72CE}" type="sibTrans" cxnId="{8949837F-EFBC-4CC3-9110-F30A6557AD04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C721C69D-580D-4677-B255-9735C8F00A3E}">
      <dgm:prSet custT="1"/>
      <dgm:spPr/>
      <dgm:t>
        <a:bodyPr/>
        <a:lstStyle/>
        <a:p>
          <a:r>
            <a:rPr lang="en-US" altLang="zh-CN" sz="700" dirty="0">
              <a:solidFill>
                <a:schemeClr val="tx1"/>
              </a:solidFill>
            </a:rPr>
            <a:t>Get*</a:t>
          </a:r>
          <a:endParaRPr lang="zh-CN" altLang="en-US" sz="700" dirty="0">
            <a:solidFill>
              <a:schemeClr val="tx1"/>
            </a:solidFill>
          </a:endParaRPr>
        </a:p>
      </dgm:t>
    </dgm:pt>
    <dgm:pt modelId="{1F66532A-DA1D-4881-A444-006B8FAF06F0}" type="parTrans" cxnId="{517CA863-23DE-4F72-869B-E86512D1CF3D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0C3D2A5E-00CB-4275-B598-F498020D4118}" type="sibTrans" cxnId="{517CA863-23DE-4F72-869B-E86512D1CF3D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82AA990E-23AE-46E3-9277-137AB9891D4C}">
      <dgm:prSet custT="1"/>
      <dgm:spPr/>
      <dgm:t>
        <a:bodyPr/>
        <a:lstStyle/>
        <a:p>
          <a:r>
            <a:rPr lang="en-US" altLang="zh-CN" sz="700" dirty="0">
              <a:solidFill>
                <a:schemeClr val="tx1"/>
              </a:solidFill>
            </a:rPr>
            <a:t>Enable*</a:t>
          </a:r>
          <a:endParaRPr lang="zh-CN" altLang="en-US" sz="700" dirty="0">
            <a:solidFill>
              <a:schemeClr val="tx1"/>
            </a:solidFill>
          </a:endParaRPr>
        </a:p>
      </dgm:t>
    </dgm:pt>
    <dgm:pt modelId="{F07C5469-E7B2-443F-963E-9C982892F09D}" type="parTrans" cxnId="{3D13563C-AFB4-4FDE-83E4-FAD4BB09C5C1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F123801C-0B90-4E1C-9612-84C1BDE19A04}" type="sibTrans" cxnId="{3D13563C-AFB4-4FDE-83E4-FAD4BB09C5C1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84F7C5E9-466C-4785-83AA-85FA5CCCC396}" type="pres">
      <dgm:prSet presAssocID="{4BF90C91-8A6B-454D-9FB4-602CA41192C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1D738C6A-BDEC-4756-9634-F80735252F56}" type="pres">
      <dgm:prSet presAssocID="{0EFE80FD-E622-44F6-BEB6-B79BC6F05AEF}" presName="hierRoot1" presStyleCnt="0">
        <dgm:presLayoutVars>
          <dgm:hierBranch val="init"/>
        </dgm:presLayoutVars>
      </dgm:prSet>
      <dgm:spPr/>
    </dgm:pt>
    <dgm:pt modelId="{DDE7B4E7-CBAC-4BEF-893E-32A5FB42DB69}" type="pres">
      <dgm:prSet presAssocID="{0EFE80FD-E622-44F6-BEB6-B79BC6F05AEF}" presName="rootComposite1" presStyleCnt="0"/>
      <dgm:spPr/>
    </dgm:pt>
    <dgm:pt modelId="{0EC1B35D-224F-496C-906C-66C8F10DE98C}" type="pres">
      <dgm:prSet presAssocID="{0EFE80FD-E622-44F6-BEB6-B79BC6F05AEF}" presName="rootText1" presStyleLbl="node0" presStyleIdx="0" presStyleCnt="1" custScaleX="139654" custScaleY="74685">
        <dgm:presLayoutVars>
          <dgm:chPref val="3"/>
        </dgm:presLayoutVars>
      </dgm:prSet>
      <dgm:spPr/>
    </dgm:pt>
    <dgm:pt modelId="{033EC465-D0E7-4584-95A9-A69AB017B530}" type="pres">
      <dgm:prSet presAssocID="{0EFE80FD-E622-44F6-BEB6-B79BC6F05AEF}" presName="rootConnector1" presStyleLbl="node1" presStyleIdx="0" presStyleCnt="0"/>
      <dgm:spPr/>
    </dgm:pt>
    <dgm:pt modelId="{6B287865-AE14-49D6-8AA0-284B47E0B5CA}" type="pres">
      <dgm:prSet presAssocID="{0EFE80FD-E622-44F6-BEB6-B79BC6F05AEF}" presName="hierChild2" presStyleCnt="0"/>
      <dgm:spPr/>
    </dgm:pt>
    <dgm:pt modelId="{73BF6AE2-D182-48F8-AB92-8E8B33044598}" type="pres">
      <dgm:prSet presAssocID="{74421254-0A7E-4DCA-8739-33C8B3C8C968}" presName="Name64" presStyleLbl="parChTrans1D2" presStyleIdx="0" presStyleCnt="2"/>
      <dgm:spPr/>
    </dgm:pt>
    <dgm:pt modelId="{C316FA31-1966-4E45-AA4D-039F778972C9}" type="pres">
      <dgm:prSet presAssocID="{397BA8B5-8077-448C-9E0A-BB447F35DEF8}" presName="hierRoot2" presStyleCnt="0">
        <dgm:presLayoutVars>
          <dgm:hierBranch val="init"/>
        </dgm:presLayoutVars>
      </dgm:prSet>
      <dgm:spPr/>
    </dgm:pt>
    <dgm:pt modelId="{23657EEB-C4C7-4DEB-AE2F-B993329BF799}" type="pres">
      <dgm:prSet presAssocID="{397BA8B5-8077-448C-9E0A-BB447F35DEF8}" presName="rootComposite" presStyleCnt="0"/>
      <dgm:spPr/>
    </dgm:pt>
    <dgm:pt modelId="{CF961833-99A2-4DA3-A759-64E8C77E3CFB}" type="pres">
      <dgm:prSet presAssocID="{397BA8B5-8077-448C-9E0A-BB447F35DEF8}" presName="rootText" presStyleLbl="node2" presStyleIdx="0" presStyleCnt="2" custScaleX="112800" custScaleY="39163">
        <dgm:presLayoutVars>
          <dgm:chPref val="3"/>
        </dgm:presLayoutVars>
      </dgm:prSet>
      <dgm:spPr/>
    </dgm:pt>
    <dgm:pt modelId="{4EEC81E3-5B3D-4B52-9FBF-C755C340ADA7}" type="pres">
      <dgm:prSet presAssocID="{397BA8B5-8077-448C-9E0A-BB447F35DEF8}" presName="rootConnector" presStyleLbl="node2" presStyleIdx="0" presStyleCnt="2"/>
      <dgm:spPr/>
    </dgm:pt>
    <dgm:pt modelId="{036F7D60-173B-4938-90AA-9A0BD9945F29}" type="pres">
      <dgm:prSet presAssocID="{397BA8B5-8077-448C-9E0A-BB447F35DEF8}" presName="hierChild4" presStyleCnt="0"/>
      <dgm:spPr/>
    </dgm:pt>
    <dgm:pt modelId="{4EDDAC3D-AC93-433E-A0EE-4DAE2044DA8F}" type="pres">
      <dgm:prSet presAssocID="{B4624DB6-B874-4F3E-A352-E27271FFF12D}" presName="Name64" presStyleLbl="parChTrans1D3" presStyleIdx="0" presStyleCnt="10"/>
      <dgm:spPr/>
    </dgm:pt>
    <dgm:pt modelId="{254686EB-A201-48E0-9DAF-82DC9098936F}" type="pres">
      <dgm:prSet presAssocID="{11F762AB-61D0-424E-BF4C-1103F9608BE6}" presName="hierRoot2" presStyleCnt="0">
        <dgm:presLayoutVars>
          <dgm:hierBranch val="init"/>
        </dgm:presLayoutVars>
      </dgm:prSet>
      <dgm:spPr/>
    </dgm:pt>
    <dgm:pt modelId="{EF32431B-775C-4EEC-9F70-5A3C0E5A311F}" type="pres">
      <dgm:prSet presAssocID="{11F762AB-61D0-424E-BF4C-1103F9608BE6}" presName="rootComposite" presStyleCnt="0"/>
      <dgm:spPr/>
    </dgm:pt>
    <dgm:pt modelId="{CAE1770C-88D2-4E48-BED0-E0C86B0EC312}" type="pres">
      <dgm:prSet presAssocID="{11F762AB-61D0-424E-BF4C-1103F9608BE6}" presName="rootText" presStyleLbl="node3" presStyleIdx="0" presStyleCnt="10" custScaleX="184118" custScaleY="86644">
        <dgm:presLayoutVars>
          <dgm:chPref val="3"/>
        </dgm:presLayoutVars>
      </dgm:prSet>
      <dgm:spPr/>
    </dgm:pt>
    <dgm:pt modelId="{EEBF83EC-BF23-485A-8E76-DD22FF249860}" type="pres">
      <dgm:prSet presAssocID="{11F762AB-61D0-424E-BF4C-1103F9608BE6}" presName="rootConnector" presStyleLbl="node3" presStyleIdx="0" presStyleCnt="10"/>
      <dgm:spPr/>
    </dgm:pt>
    <dgm:pt modelId="{DFD3DE3F-2414-4B3F-A844-9E1B552AFC80}" type="pres">
      <dgm:prSet presAssocID="{11F762AB-61D0-424E-BF4C-1103F9608BE6}" presName="hierChild4" presStyleCnt="0"/>
      <dgm:spPr/>
    </dgm:pt>
    <dgm:pt modelId="{4C9F0ABD-DFDF-4439-8F41-FA300C9FE577}" type="pres">
      <dgm:prSet presAssocID="{11F762AB-61D0-424E-BF4C-1103F9608BE6}" presName="hierChild5" presStyleCnt="0"/>
      <dgm:spPr/>
    </dgm:pt>
    <dgm:pt modelId="{963EDB72-1D6F-4336-857C-32A8BEC16BCE}" type="pres">
      <dgm:prSet presAssocID="{A148762D-6B04-4E49-8A59-5ADFEBB021C1}" presName="Name64" presStyleLbl="parChTrans1D3" presStyleIdx="1" presStyleCnt="10"/>
      <dgm:spPr/>
    </dgm:pt>
    <dgm:pt modelId="{5625ACEA-EA8A-4664-9766-45F4FE6EBD25}" type="pres">
      <dgm:prSet presAssocID="{E9C16C5C-D0D3-40E7-B4CD-3FB49D2BB836}" presName="hierRoot2" presStyleCnt="0">
        <dgm:presLayoutVars>
          <dgm:hierBranch val="init"/>
        </dgm:presLayoutVars>
      </dgm:prSet>
      <dgm:spPr/>
    </dgm:pt>
    <dgm:pt modelId="{876F7E42-B649-403B-B489-B50ADED50433}" type="pres">
      <dgm:prSet presAssocID="{E9C16C5C-D0D3-40E7-B4CD-3FB49D2BB836}" presName="rootComposite" presStyleCnt="0"/>
      <dgm:spPr/>
    </dgm:pt>
    <dgm:pt modelId="{0A999C58-BDFA-4A53-91AB-49A7FA5116BA}" type="pres">
      <dgm:prSet presAssocID="{E9C16C5C-D0D3-40E7-B4CD-3FB49D2BB836}" presName="rootText" presStyleLbl="node3" presStyleIdx="1" presStyleCnt="10">
        <dgm:presLayoutVars>
          <dgm:chPref val="3"/>
        </dgm:presLayoutVars>
      </dgm:prSet>
      <dgm:spPr/>
    </dgm:pt>
    <dgm:pt modelId="{911E3823-E086-4FCD-8915-E269CFF64E49}" type="pres">
      <dgm:prSet presAssocID="{E9C16C5C-D0D3-40E7-B4CD-3FB49D2BB836}" presName="rootConnector" presStyleLbl="node3" presStyleIdx="1" presStyleCnt="10"/>
      <dgm:spPr/>
    </dgm:pt>
    <dgm:pt modelId="{CC30B7B1-5068-48F8-8A9E-FF909F8CC7D3}" type="pres">
      <dgm:prSet presAssocID="{E9C16C5C-D0D3-40E7-B4CD-3FB49D2BB836}" presName="hierChild4" presStyleCnt="0"/>
      <dgm:spPr/>
    </dgm:pt>
    <dgm:pt modelId="{941452E5-919D-424E-B8DE-1B8F3C488ECF}" type="pres">
      <dgm:prSet presAssocID="{E9C16C5C-D0D3-40E7-B4CD-3FB49D2BB836}" presName="hierChild5" presStyleCnt="0"/>
      <dgm:spPr/>
    </dgm:pt>
    <dgm:pt modelId="{0911512F-9F90-4129-B096-F651A49261B2}" type="pres">
      <dgm:prSet presAssocID="{1D8B5802-D18A-4241-A3A8-DDA3CE2179EF}" presName="Name64" presStyleLbl="parChTrans1D3" presStyleIdx="2" presStyleCnt="10"/>
      <dgm:spPr/>
    </dgm:pt>
    <dgm:pt modelId="{EED23B08-06E0-4AA2-BF6B-BFDA87587C0D}" type="pres">
      <dgm:prSet presAssocID="{37119783-074B-4946-B850-DAE81BAAFC37}" presName="hierRoot2" presStyleCnt="0">
        <dgm:presLayoutVars>
          <dgm:hierBranch val="init"/>
        </dgm:presLayoutVars>
      </dgm:prSet>
      <dgm:spPr/>
    </dgm:pt>
    <dgm:pt modelId="{FC26EDAF-615A-41F0-98D6-3A40566B617A}" type="pres">
      <dgm:prSet presAssocID="{37119783-074B-4946-B850-DAE81BAAFC37}" presName="rootComposite" presStyleCnt="0"/>
      <dgm:spPr/>
    </dgm:pt>
    <dgm:pt modelId="{D744828C-030B-401D-882C-F5104AC556FA}" type="pres">
      <dgm:prSet presAssocID="{37119783-074B-4946-B850-DAE81BAAFC37}" presName="rootText" presStyleLbl="node3" presStyleIdx="2" presStyleCnt="10">
        <dgm:presLayoutVars>
          <dgm:chPref val="3"/>
        </dgm:presLayoutVars>
      </dgm:prSet>
      <dgm:spPr/>
    </dgm:pt>
    <dgm:pt modelId="{5A28284C-4A6A-422D-8A38-672CC069FE3E}" type="pres">
      <dgm:prSet presAssocID="{37119783-074B-4946-B850-DAE81BAAFC37}" presName="rootConnector" presStyleLbl="node3" presStyleIdx="2" presStyleCnt="10"/>
      <dgm:spPr/>
    </dgm:pt>
    <dgm:pt modelId="{8C25CBEC-0B02-435E-87E2-522FD5D1E938}" type="pres">
      <dgm:prSet presAssocID="{37119783-074B-4946-B850-DAE81BAAFC37}" presName="hierChild4" presStyleCnt="0"/>
      <dgm:spPr/>
    </dgm:pt>
    <dgm:pt modelId="{F6E22A62-41DD-4241-8247-1CCA457A15B6}" type="pres">
      <dgm:prSet presAssocID="{37119783-074B-4946-B850-DAE81BAAFC37}" presName="hierChild5" presStyleCnt="0"/>
      <dgm:spPr/>
    </dgm:pt>
    <dgm:pt modelId="{50A620AA-9FE1-45A9-A2AC-1C987D97230A}" type="pres">
      <dgm:prSet presAssocID="{CE3FB9FA-09A5-45BD-A7BD-353B4810E6F1}" presName="Name64" presStyleLbl="parChTrans1D3" presStyleIdx="3" presStyleCnt="10"/>
      <dgm:spPr/>
    </dgm:pt>
    <dgm:pt modelId="{BD3E920C-9460-4DE2-820E-B7977D1BC3F6}" type="pres">
      <dgm:prSet presAssocID="{F3D7F8FD-31CD-4FCC-B9FA-90668D533258}" presName="hierRoot2" presStyleCnt="0">
        <dgm:presLayoutVars>
          <dgm:hierBranch val="init"/>
        </dgm:presLayoutVars>
      </dgm:prSet>
      <dgm:spPr/>
    </dgm:pt>
    <dgm:pt modelId="{31E28504-215F-4635-A863-13BC09CAF66F}" type="pres">
      <dgm:prSet presAssocID="{F3D7F8FD-31CD-4FCC-B9FA-90668D533258}" presName="rootComposite" presStyleCnt="0"/>
      <dgm:spPr/>
    </dgm:pt>
    <dgm:pt modelId="{041D1B91-2852-4D4A-B18F-B9C92937DE41}" type="pres">
      <dgm:prSet presAssocID="{F3D7F8FD-31CD-4FCC-B9FA-90668D533258}" presName="rootText" presStyleLbl="node3" presStyleIdx="3" presStyleCnt="10" custScaleX="133846" custScaleY="53806">
        <dgm:presLayoutVars>
          <dgm:chPref val="3"/>
        </dgm:presLayoutVars>
      </dgm:prSet>
      <dgm:spPr/>
    </dgm:pt>
    <dgm:pt modelId="{5D1DB717-DA36-48EC-9FF6-D40E0CDAADCB}" type="pres">
      <dgm:prSet presAssocID="{F3D7F8FD-31CD-4FCC-B9FA-90668D533258}" presName="rootConnector" presStyleLbl="node3" presStyleIdx="3" presStyleCnt="10"/>
      <dgm:spPr/>
    </dgm:pt>
    <dgm:pt modelId="{8D2C2140-9750-4034-805F-0B74DAB0841B}" type="pres">
      <dgm:prSet presAssocID="{F3D7F8FD-31CD-4FCC-B9FA-90668D533258}" presName="hierChild4" presStyleCnt="0"/>
      <dgm:spPr/>
    </dgm:pt>
    <dgm:pt modelId="{7233E942-DA78-422F-AC1D-2B52159C4042}" type="pres">
      <dgm:prSet presAssocID="{F3D7F8FD-31CD-4FCC-B9FA-90668D533258}" presName="hierChild5" presStyleCnt="0"/>
      <dgm:spPr/>
    </dgm:pt>
    <dgm:pt modelId="{95B59D3F-45D0-41A5-8CD2-24F26EF1EE0E}" type="pres">
      <dgm:prSet presAssocID="{397BA8B5-8077-448C-9E0A-BB447F35DEF8}" presName="hierChild5" presStyleCnt="0"/>
      <dgm:spPr/>
    </dgm:pt>
    <dgm:pt modelId="{A53C585E-7CAD-4D26-ACC5-8A3292E0D710}" type="pres">
      <dgm:prSet presAssocID="{A744A504-663B-4056-B39B-D76E7EB2E44D}" presName="Name64" presStyleLbl="parChTrans1D2" presStyleIdx="1" presStyleCnt="2"/>
      <dgm:spPr/>
    </dgm:pt>
    <dgm:pt modelId="{2DFAEFC3-029E-45A4-8CCA-0F7728D2301A}" type="pres">
      <dgm:prSet presAssocID="{B1A12BB6-64C5-4B37-AAC1-463404565BD9}" presName="hierRoot2" presStyleCnt="0">
        <dgm:presLayoutVars>
          <dgm:hierBranch val="init"/>
        </dgm:presLayoutVars>
      </dgm:prSet>
      <dgm:spPr/>
    </dgm:pt>
    <dgm:pt modelId="{A980BB7C-C590-4804-B454-7B9FFAED5638}" type="pres">
      <dgm:prSet presAssocID="{B1A12BB6-64C5-4B37-AAC1-463404565BD9}" presName="rootComposite" presStyleCnt="0"/>
      <dgm:spPr/>
    </dgm:pt>
    <dgm:pt modelId="{D8E60AD7-B542-4B80-90DB-D500925A845B}" type="pres">
      <dgm:prSet presAssocID="{B1A12BB6-64C5-4B37-AAC1-463404565BD9}" presName="rootText" presStyleLbl="node2" presStyleIdx="1" presStyleCnt="2">
        <dgm:presLayoutVars>
          <dgm:chPref val="3"/>
        </dgm:presLayoutVars>
      </dgm:prSet>
      <dgm:spPr/>
    </dgm:pt>
    <dgm:pt modelId="{8E281077-C661-492C-AFF9-D4453C14E4FA}" type="pres">
      <dgm:prSet presAssocID="{B1A12BB6-64C5-4B37-AAC1-463404565BD9}" presName="rootConnector" presStyleLbl="node2" presStyleIdx="1" presStyleCnt="2"/>
      <dgm:spPr/>
    </dgm:pt>
    <dgm:pt modelId="{E996E921-B037-4C24-9C08-0DE654B6E2A6}" type="pres">
      <dgm:prSet presAssocID="{B1A12BB6-64C5-4B37-AAC1-463404565BD9}" presName="hierChild4" presStyleCnt="0"/>
      <dgm:spPr/>
    </dgm:pt>
    <dgm:pt modelId="{1E032BFB-B21E-42F3-96A2-910CAF0CECEC}" type="pres">
      <dgm:prSet presAssocID="{E1AFD646-C071-44C1-AA39-244C3BC1657F}" presName="Name64" presStyleLbl="parChTrans1D3" presStyleIdx="4" presStyleCnt="10"/>
      <dgm:spPr/>
    </dgm:pt>
    <dgm:pt modelId="{A656E574-7A93-4D08-8113-42591B53D12E}" type="pres">
      <dgm:prSet presAssocID="{29B93D2A-6A56-457C-8A52-7F79B6C15225}" presName="hierRoot2" presStyleCnt="0">
        <dgm:presLayoutVars>
          <dgm:hierBranch val="init"/>
        </dgm:presLayoutVars>
      </dgm:prSet>
      <dgm:spPr/>
    </dgm:pt>
    <dgm:pt modelId="{4417061C-ECCA-4C9C-BE58-D9A1211E3715}" type="pres">
      <dgm:prSet presAssocID="{29B93D2A-6A56-457C-8A52-7F79B6C15225}" presName="rootComposite" presStyleCnt="0"/>
      <dgm:spPr/>
    </dgm:pt>
    <dgm:pt modelId="{2C4FD344-19B6-4532-AD93-134F36A462EB}" type="pres">
      <dgm:prSet presAssocID="{29B93D2A-6A56-457C-8A52-7F79B6C15225}" presName="rootText" presStyleLbl="node3" presStyleIdx="4" presStyleCnt="10" custScaleX="320765" custScaleY="119241">
        <dgm:presLayoutVars>
          <dgm:chPref val="3"/>
        </dgm:presLayoutVars>
      </dgm:prSet>
      <dgm:spPr/>
    </dgm:pt>
    <dgm:pt modelId="{4AFF8CD2-A28D-4CB9-9889-F6EDC18BA16B}" type="pres">
      <dgm:prSet presAssocID="{29B93D2A-6A56-457C-8A52-7F79B6C15225}" presName="rootConnector" presStyleLbl="node3" presStyleIdx="4" presStyleCnt="10"/>
      <dgm:spPr/>
    </dgm:pt>
    <dgm:pt modelId="{5A9FA671-4969-4852-886D-90A840E8B846}" type="pres">
      <dgm:prSet presAssocID="{29B93D2A-6A56-457C-8A52-7F79B6C15225}" presName="hierChild4" presStyleCnt="0"/>
      <dgm:spPr/>
    </dgm:pt>
    <dgm:pt modelId="{9ED7426A-23F0-4586-A10D-A88C11B7DCE7}" type="pres">
      <dgm:prSet presAssocID="{29B93D2A-6A56-457C-8A52-7F79B6C15225}" presName="hierChild5" presStyleCnt="0"/>
      <dgm:spPr/>
    </dgm:pt>
    <dgm:pt modelId="{E69498C2-1669-4A7A-B61C-3D4A75D05C24}" type="pres">
      <dgm:prSet presAssocID="{47A966E5-E68C-4ABE-93FC-D0A0DEFE0019}" presName="Name64" presStyleLbl="parChTrans1D3" presStyleIdx="5" presStyleCnt="10"/>
      <dgm:spPr/>
    </dgm:pt>
    <dgm:pt modelId="{BCCADF52-05D8-489D-935E-8DFC7A4D0FF3}" type="pres">
      <dgm:prSet presAssocID="{38870ACA-D394-4C65-84E6-4E55039EFCB5}" presName="hierRoot2" presStyleCnt="0">
        <dgm:presLayoutVars>
          <dgm:hierBranch val="init"/>
        </dgm:presLayoutVars>
      </dgm:prSet>
      <dgm:spPr/>
    </dgm:pt>
    <dgm:pt modelId="{25383383-7A5A-4B7B-94C3-A8AC78604421}" type="pres">
      <dgm:prSet presAssocID="{38870ACA-D394-4C65-84E6-4E55039EFCB5}" presName="rootComposite" presStyleCnt="0"/>
      <dgm:spPr/>
    </dgm:pt>
    <dgm:pt modelId="{C3CB5763-850D-4187-817F-DD0CC5665197}" type="pres">
      <dgm:prSet presAssocID="{38870ACA-D394-4C65-84E6-4E55039EFCB5}" presName="rootText" presStyleLbl="node3" presStyleIdx="5" presStyleCnt="10">
        <dgm:presLayoutVars>
          <dgm:chPref val="3"/>
        </dgm:presLayoutVars>
      </dgm:prSet>
      <dgm:spPr/>
    </dgm:pt>
    <dgm:pt modelId="{F9880E81-BDE8-4534-8B37-AD7C7B17B07F}" type="pres">
      <dgm:prSet presAssocID="{38870ACA-D394-4C65-84E6-4E55039EFCB5}" presName="rootConnector" presStyleLbl="node3" presStyleIdx="5" presStyleCnt="10"/>
      <dgm:spPr/>
    </dgm:pt>
    <dgm:pt modelId="{1A798AF3-E283-4863-A2F3-4E064602B32D}" type="pres">
      <dgm:prSet presAssocID="{38870ACA-D394-4C65-84E6-4E55039EFCB5}" presName="hierChild4" presStyleCnt="0"/>
      <dgm:spPr/>
    </dgm:pt>
    <dgm:pt modelId="{6D5C3D71-7E51-40C3-BB55-C31540BEEB62}" type="pres">
      <dgm:prSet presAssocID="{38870ACA-D394-4C65-84E6-4E55039EFCB5}" presName="hierChild5" presStyleCnt="0"/>
      <dgm:spPr/>
    </dgm:pt>
    <dgm:pt modelId="{D8D0C7BB-DF91-4A09-A3EF-613070EB60BA}" type="pres">
      <dgm:prSet presAssocID="{D8D5790E-9E3E-496E-8304-BA273BBF6E43}" presName="Name64" presStyleLbl="parChTrans1D3" presStyleIdx="6" presStyleCnt="10"/>
      <dgm:spPr/>
    </dgm:pt>
    <dgm:pt modelId="{DDF8194C-8E5D-4E38-9B7F-38F6B7E23516}" type="pres">
      <dgm:prSet presAssocID="{0904DC75-43EE-4208-8BC4-CBF4121E5FB4}" presName="hierRoot2" presStyleCnt="0">
        <dgm:presLayoutVars>
          <dgm:hierBranch val="init"/>
        </dgm:presLayoutVars>
      </dgm:prSet>
      <dgm:spPr/>
    </dgm:pt>
    <dgm:pt modelId="{53871852-C013-4804-8063-9ED836CECB62}" type="pres">
      <dgm:prSet presAssocID="{0904DC75-43EE-4208-8BC4-CBF4121E5FB4}" presName="rootComposite" presStyleCnt="0"/>
      <dgm:spPr/>
    </dgm:pt>
    <dgm:pt modelId="{45E1A412-3069-4738-B2BE-94D63610DA75}" type="pres">
      <dgm:prSet presAssocID="{0904DC75-43EE-4208-8BC4-CBF4121E5FB4}" presName="rootText" presStyleLbl="node3" presStyleIdx="6" presStyleCnt="10">
        <dgm:presLayoutVars>
          <dgm:chPref val="3"/>
        </dgm:presLayoutVars>
      </dgm:prSet>
      <dgm:spPr/>
    </dgm:pt>
    <dgm:pt modelId="{14C67786-8285-4CC8-9B40-E22F3C46DDAE}" type="pres">
      <dgm:prSet presAssocID="{0904DC75-43EE-4208-8BC4-CBF4121E5FB4}" presName="rootConnector" presStyleLbl="node3" presStyleIdx="6" presStyleCnt="10"/>
      <dgm:spPr/>
    </dgm:pt>
    <dgm:pt modelId="{C793AADD-ED7D-4247-BF52-F8AC205D204E}" type="pres">
      <dgm:prSet presAssocID="{0904DC75-43EE-4208-8BC4-CBF4121E5FB4}" presName="hierChild4" presStyleCnt="0"/>
      <dgm:spPr/>
    </dgm:pt>
    <dgm:pt modelId="{0A99B231-22C1-4D91-940C-6CAB22B76C33}" type="pres">
      <dgm:prSet presAssocID="{0904DC75-43EE-4208-8BC4-CBF4121E5FB4}" presName="hierChild5" presStyleCnt="0"/>
      <dgm:spPr/>
    </dgm:pt>
    <dgm:pt modelId="{C7B1A94E-1166-408F-B7BA-BB7B84B14724}" type="pres">
      <dgm:prSet presAssocID="{FD7428BB-1167-48A5-AF91-38894FB9E2A5}" presName="Name64" presStyleLbl="parChTrans1D3" presStyleIdx="7" presStyleCnt="10"/>
      <dgm:spPr/>
    </dgm:pt>
    <dgm:pt modelId="{ABEA4EA3-9913-4C5B-ADDD-956156D65355}" type="pres">
      <dgm:prSet presAssocID="{FBEF5A71-74B1-453E-BB3D-AADAAD869813}" presName="hierRoot2" presStyleCnt="0">
        <dgm:presLayoutVars>
          <dgm:hierBranch val="init"/>
        </dgm:presLayoutVars>
      </dgm:prSet>
      <dgm:spPr/>
    </dgm:pt>
    <dgm:pt modelId="{AEF6F803-DD7A-4EAA-8559-7C170F8ED622}" type="pres">
      <dgm:prSet presAssocID="{FBEF5A71-74B1-453E-BB3D-AADAAD869813}" presName="rootComposite" presStyleCnt="0"/>
      <dgm:spPr/>
    </dgm:pt>
    <dgm:pt modelId="{DD470EAC-10A5-46FE-B3A3-8E74B4BCBC59}" type="pres">
      <dgm:prSet presAssocID="{FBEF5A71-74B1-453E-BB3D-AADAAD869813}" presName="rootText" presStyleLbl="node3" presStyleIdx="7" presStyleCnt="10">
        <dgm:presLayoutVars>
          <dgm:chPref val="3"/>
        </dgm:presLayoutVars>
      </dgm:prSet>
      <dgm:spPr/>
    </dgm:pt>
    <dgm:pt modelId="{2C787FBF-568E-4F91-92AB-4D7B0C58AFB6}" type="pres">
      <dgm:prSet presAssocID="{FBEF5A71-74B1-453E-BB3D-AADAAD869813}" presName="rootConnector" presStyleLbl="node3" presStyleIdx="7" presStyleCnt="10"/>
      <dgm:spPr/>
    </dgm:pt>
    <dgm:pt modelId="{F8CE7C1F-2CC4-49CC-B3DF-52CF49856BF4}" type="pres">
      <dgm:prSet presAssocID="{FBEF5A71-74B1-453E-BB3D-AADAAD869813}" presName="hierChild4" presStyleCnt="0"/>
      <dgm:spPr/>
    </dgm:pt>
    <dgm:pt modelId="{9847575B-FD0F-4F17-8A94-EB32CD59CBD2}" type="pres">
      <dgm:prSet presAssocID="{FBEF5A71-74B1-453E-BB3D-AADAAD869813}" presName="hierChild5" presStyleCnt="0"/>
      <dgm:spPr/>
    </dgm:pt>
    <dgm:pt modelId="{247417BD-2727-47D8-AAF9-1B1F1B91A633}" type="pres">
      <dgm:prSet presAssocID="{1F66532A-DA1D-4881-A444-006B8FAF06F0}" presName="Name64" presStyleLbl="parChTrans1D3" presStyleIdx="8" presStyleCnt="10"/>
      <dgm:spPr/>
    </dgm:pt>
    <dgm:pt modelId="{35EC1C93-B1D0-4F39-BE7E-FE7E20D6633F}" type="pres">
      <dgm:prSet presAssocID="{C721C69D-580D-4677-B255-9735C8F00A3E}" presName="hierRoot2" presStyleCnt="0">
        <dgm:presLayoutVars>
          <dgm:hierBranch val="init"/>
        </dgm:presLayoutVars>
      </dgm:prSet>
      <dgm:spPr/>
    </dgm:pt>
    <dgm:pt modelId="{DF8B5A36-B80A-4F33-9433-E9FDF815C927}" type="pres">
      <dgm:prSet presAssocID="{C721C69D-580D-4677-B255-9735C8F00A3E}" presName="rootComposite" presStyleCnt="0"/>
      <dgm:spPr/>
    </dgm:pt>
    <dgm:pt modelId="{159D567A-3033-44E6-A96F-CD0CC2B89667}" type="pres">
      <dgm:prSet presAssocID="{C721C69D-580D-4677-B255-9735C8F00A3E}" presName="rootText" presStyleLbl="node3" presStyleIdx="8" presStyleCnt="10">
        <dgm:presLayoutVars>
          <dgm:chPref val="3"/>
        </dgm:presLayoutVars>
      </dgm:prSet>
      <dgm:spPr/>
    </dgm:pt>
    <dgm:pt modelId="{3EAEF4AE-7C3E-471B-A1FB-6FF70DF483AA}" type="pres">
      <dgm:prSet presAssocID="{C721C69D-580D-4677-B255-9735C8F00A3E}" presName="rootConnector" presStyleLbl="node3" presStyleIdx="8" presStyleCnt="10"/>
      <dgm:spPr/>
    </dgm:pt>
    <dgm:pt modelId="{C755177B-AC93-4FAB-BDAF-24B753EADFA3}" type="pres">
      <dgm:prSet presAssocID="{C721C69D-580D-4677-B255-9735C8F00A3E}" presName="hierChild4" presStyleCnt="0"/>
      <dgm:spPr/>
    </dgm:pt>
    <dgm:pt modelId="{EEB1D94A-F062-41E2-9C2E-E8204F807920}" type="pres">
      <dgm:prSet presAssocID="{C721C69D-580D-4677-B255-9735C8F00A3E}" presName="hierChild5" presStyleCnt="0"/>
      <dgm:spPr/>
    </dgm:pt>
    <dgm:pt modelId="{769D3944-71BA-4042-9E63-CA8A91CE7CFA}" type="pres">
      <dgm:prSet presAssocID="{F07C5469-E7B2-443F-963E-9C982892F09D}" presName="Name64" presStyleLbl="parChTrans1D3" presStyleIdx="9" presStyleCnt="10"/>
      <dgm:spPr/>
    </dgm:pt>
    <dgm:pt modelId="{BF4DB98D-794F-48E5-BE95-3409ECE1EFFC}" type="pres">
      <dgm:prSet presAssocID="{82AA990E-23AE-46E3-9277-137AB9891D4C}" presName="hierRoot2" presStyleCnt="0">
        <dgm:presLayoutVars>
          <dgm:hierBranch val="init"/>
        </dgm:presLayoutVars>
      </dgm:prSet>
      <dgm:spPr/>
    </dgm:pt>
    <dgm:pt modelId="{6BCA1CD9-6188-41B7-B18E-D003CB53564C}" type="pres">
      <dgm:prSet presAssocID="{82AA990E-23AE-46E3-9277-137AB9891D4C}" presName="rootComposite" presStyleCnt="0"/>
      <dgm:spPr/>
    </dgm:pt>
    <dgm:pt modelId="{CC17D2A9-7304-4A6F-8F24-B9E1AD3FBF6C}" type="pres">
      <dgm:prSet presAssocID="{82AA990E-23AE-46E3-9277-137AB9891D4C}" presName="rootText" presStyleLbl="node3" presStyleIdx="9" presStyleCnt="10">
        <dgm:presLayoutVars>
          <dgm:chPref val="3"/>
        </dgm:presLayoutVars>
      </dgm:prSet>
      <dgm:spPr/>
    </dgm:pt>
    <dgm:pt modelId="{D8061F00-B92E-42FC-9139-3646B72E9BEB}" type="pres">
      <dgm:prSet presAssocID="{82AA990E-23AE-46E3-9277-137AB9891D4C}" presName="rootConnector" presStyleLbl="node3" presStyleIdx="9" presStyleCnt="10"/>
      <dgm:spPr/>
    </dgm:pt>
    <dgm:pt modelId="{E907A40F-A48A-4757-A78E-A070B38D5EFF}" type="pres">
      <dgm:prSet presAssocID="{82AA990E-23AE-46E3-9277-137AB9891D4C}" presName="hierChild4" presStyleCnt="0"/>
      <dgm:spPr/>
    </dgm:pt>
    <dgm:pt modelId="{53C937EE-CDBF-4482-BBCE-9E9F1D18F618}" type="pres">
      <dgm:prSet presAssocID="{82AA990E-23AE-46E3-9277-137AB9891D4C}" presName="hierChild5" presStyleCnt="0"/>
      <dgm:spPr/>
    </dgm:pt>
    <dgm:pt modelId="{E9C97BE0-F824-4496-81BF-2A59EFDC03A4}" type="pres">
      <dgm:prSet presAssocID="{B1A12BB6-64C5-4B37-AAC1-463404565BD9}" presName="hierChild5" presStyleCnt="0"/>
      <dgm:spPr/>
    </dgm:pt>
    <dgm:pt modelId="{C2333633-11C6-4791-89D9-5C8EF7B3B1D8}" type="pres">
      <dgm:prSet presAssocID="{0EFE80FD-E622-44F6-BEB6-B79BC6F05AEF}" presName="hierChild3" presStyleCnt="0"/>
      <dgm:spPr/>
    </dgm:pt>
  </dgm:ptLst>
  <dgm:cxnLst>
    <dgm:cxn modelId="{AC81E313-0887-429E-859E-6CE5AC0105F5}" type="presOf" srcId="{74421254-0A7E-4DCA-8739-33C8B3C8C968}" destId="{73BF6AE2-D182-48F8-AB92-8E8B33044598}" srcOrd="0" destOrd="0" presId="urn:microsoft.com/office/officeart/2009/3/layout/HorizontalOrganizationChart"/>
    <dgm:cxn modelId="{AF504A1A-9A1A-49E1-966C-648AEDD51CB8}" srcId="{397BA8B5-8077-448C-9E0A-BB447F35DEF8}" destId="{37119783-074B-4946-B850-DAE81BAAFC37}" srcOrd="2" destOrd="0" parTransId="{1D8B5802-D18A-4241-A3A8-DDA3CE2179EF}" sibTransId="{0E9BA8CF-2E85-4F70-B398-899043E3AB45}"/>
    <dgm:cxn modelId="{E4C2C323-42CE-4344-A780-501CE06C93C1}" srcId="{0EFE80FD-E622-44F6-BEB6-B79BC6F05AEF}" destId="{B1A12BB6-64C5-4B37-AAC1-463404565BD9}" srcOrd="1" destOrd="0" parTransId="{A744A504-663B-4056-B39B-D76E7EB2E44D}" sibTransId="{B3D371A8-AB53-4CBD-B755-F516C50B74B0}"/>
    <dgm:cxn modelId="{F7E91327-0095-48EF-8163-9FE5306B2466}" type="presOf" srcId="{47A966E5-E68C-4ABE-93FC-D0A0DEFE0019}" destId="{E69498C2-1669-4A7A-B61C-3D4A75D05C24}" srcOrd="0" destOrd="0" presId="urn:microsoft.com/office/officeart/2009/3/layout/HorizontalOrganizationChart"/>
    <dgm:cxn modelId="{9BC9592C-91A2-4530-86E1-494D1374AE51}" type="presOf" srcId="{A148762D-6B04-4E49-8A59-5ADFEBB021C1}" destId="{963EDB72-1D6F-4336-857C-32A8BEC16BCE}" srcOrd="0" destOrd="0" presId="urn:microsoft.com/office/officeart/2009/3/layout/HorizontalOrganizationChart"/>
    <dgm:cxn modelId="{5B2F652F-42FF-4ACB-BB30-8D419BC04C67}" type="presOf" srcId="{E9C16C5C-D0D3-40E7-B4CD-3FB49D2BB836}" destId="{911E3823-E086-4FCD-8915-E269CFF64E49}" srcOrd="1" destOrd="0" presId="urn:microsoft.com/office/officeart/2009/3/layout/HorizontalOrganizationChart"/>
    <dgm:cxn modelId="{A672E034-E06F-46AF-BEC8-F5148663626F}" srcId="{B1A12BB6-64C5-4B37-AAC1-463404565BD9}" destId="{29B93D2A-6A56-457C-8A52-7F79B6C15225}" srcOrd="0" destOrd="0" parTransId="{E1AFD646-C071-44C1-AA39-244C3BC1657F}" sibTransId="{C94A5598-0EC1-4F66-B01C-1F06417CD915}"/>
    <dgm:cxn modelId="{5F77E036-22B5-4CB9-BC68-B0873114DAB8}" type="presOf" srcId="{1D8B5802-D18A-4241-A3A8-DDA3CE2179EF}" destId="{0911512F-9F90-4129-B096-F651A49261B2}" srcOrd="0" destOrd="0" presId="urn:microsoft.com/office/officeart/2009/3/layout/HorizontalOrganizationChart"/>
    <dgm:cxn modelId="{BDCB4338-1D2F-4116-BEDD-DFA92E4E3B53}" type="presOf" srcId="{29B93D2A-6A56-457C-8A52-7F79B6C15225}" destId="{4AFF8CD2-A28D-4CB9-9889-F6EDC18BA16B}" srcOrd="1" destOrd="0" presId="urn:microsoft.com/office/officeart/2009/3/layout/HorizontalOrganizationChart"/>
    <dgm:cxn modelId="{2E019739-AD38-4EF0-991D-713C29E1C572}" type="presOf" srcId="{0EFE80FD-E622-44F6-BEB6-B79BC6F05AEF}" destId="{033EC465-D0E7-4584-95A9-A69AB017B530}" srcOrd="1" destOrd="0" presId="urn:microsoft.com/office/officeart/2009/3/layout/HorizontalOrganizationChart"/>
    <dgm:cxn modelId="{3D13563C-AFB4-4FDE-83E4-FAD4BB09C5C1}" srcId="{B1A12BB6-64C5-4B37-AAC1-463404565BD9}" destId="{82AA990E-23AE-46E3-9277-137AB9891D4C}" srcOrd="5" destOrd="0" parTransId="{F07C5469-E7B2-443F-963E-9C982892F09D}" sibTransId="{F123801C-0B90-4E1C-9612-84C1BDE19A04}"/>
    <dgm:cxn modelId="{0BB93060-6D51-4EFD-8611-C2438DBE59EE}" type="presOf" srcId="{E9C16C5C-D0D3-40E7-B4CD-3FB49D2BB836}" destId="{0A999C58-BDFA-4A53-91AB-49A7FA5116BA}" srcOrd="0" destOrd="0" presId="urn:microsoft.com/office/officeart/2009/3/layout/HorizontalOrganizationChart"/>
    <dgm:cxn modelId="{EB335B41-EDC6-4441-B735-D6366F709F92}" type="presOf" srcId="{FBEF5A71-74B1-453E-BB3D-AADAAD869813}" destId="{DD470EAC-10A5-46FE-B3A3-8E74B4BCBC59}" srcOrd="0" destOrd="0" presId="urn:microsoft.com/office/officeart/2009/3/layout/HorizontalOrganizationChart"/>
    <dgm:cxn modelId="{24AD8341-2000-44E5-A9DD-939764AC00A5}" srcId="{0EFE80FD-E622-44F6-BEB6-B79BC6F05AEF}" destId="{397BA8B5-8077-448C-9E0A-BB447F35DEF8}" srcOrd="0" destOrd="0" parTransId="{74421254-0A7E-4DCA-8739-33C8B3C8C968}" sibTransId="{49423A00-5D88-4A4F-A7C2-EAE2B02C3168}"/>
    <dgm:cxn modelId="{71AA9441-ADC0-4466-9ADF-F5B518B2FC41}" type="presOf" srcId="{38870ACA-D394-4C65-84E6-4E55039EFCB5}" destId="{C3CB5763-850D-4187-817F-DD0CC5665197}" srcOrd="0" destOrd="0" presId="urn:microsoft.com/office/officeart/2009/3/layout/HorizontalOrganizationChart"/>
    <dgm:cxn modelId="{4C96AD41-EAE7-40E4-8848-13B9590D9423}" srcId="{4BF90C91-8A6B-454D-9FB4-602CA41192C6}" destId="{0EFE80FD-E622-44F6-BEB6-B79BC6F05AEF}" srcOrd="0" destOrd="0" parTransId="{C3CB3D1E-A3CD-46C4-B82E-EDAE5B24B430}" sibTransId="{33D9318B-474F-4ADF-88A6-0CCD4F54CA0D}"/>
    <dgm:cxn modelId="{517CA863-23DE-4F72-869B-E86512D1CF3D}" srcId="{B1A12BB6-64C5-4B37-AAC1-463404565BD9}" destId="{C721C69D-580D-4677-B255-9735C8F00A3E}" srcOrd="4" destOrd="0" parTransId="{1F66532A-DA1D-4881-A444-006B8FAF06F0}" sibTransId="{0C3D2A5E-00CB-4275-B598-F498020D4118}"/>
    <dgm:cxn modelId="{F8E3BE4A-E3B5-4C4D-A0BD-D21167EFD7AD}" type="presOf" srcId="{0904DC75-43EE-4208-8BC4-CBF4121E5FB4}" destId="{45E1A412-3069-4738-B2BE-94D63610DA75}" srcOrd="0" destOrd="0" presId="urn:microsoft.com/office/officeart/2009/3/layout/HorizontalOrganizationChart"/>
    <dgm:cxn modelId="{EC76944B-8EC9-4B29-B807-2718D3EDE77A}" type="presOf" srcId="{CE3FB9FA-09A5-45BD-A7BD-353B4810E6F1}" destId="{50A620AA-9FE1-45A9-A2AC-1C987D97230A}" srcOrd="0" destOrd="0" presId="urn:microsoft.com/office/officeart/2009/3/layout/HorizontalOrganizationChart"/>
    <dgm:cxn modelId="{88CE9C4D-520F-4CBB-8BB6-7575F31D3241}" type="presOf" srcId="{29B93D2A-6A56-457C-8A52-7F79B6C15225}" destId="{2C4FD344-19B6-4532-AD93-134F36A462EB}" srcOrd="0" destOrd="0" presId="urn:microsoft.com/office/officeart/2009/3/layout/HorizontalOrganizationChart"/>
    <dgm:cxn modelId="{75404C6E-BFE6-4106-9256-C4C2A9E9C000}" type="presOf" srcId="{11F762AB-61D0-424E-BF4C-1103F9608BE6}" destId="{EEBF83EC-BF23-485A-8E76-DD22FF249860}" srcOrd="1" destOrd="0" presId="urn:microsoft.com/office/officeart/2009/3/layout/HorizontalOrganizationChart"/>
    <dgm:cxn modelId="{612CE06F-DECC-4ECC-A66A-531E256E93C0}" srcId="{397BA8B5-8077-448C-9E0A-BB447F35DEF8}" destId="{11F762AB-61D0-424E-BF4C-1103F9608BE6}" srcOrd="0" destOrd="0" parTransId="{B4624DB6-B874-4F3E-A352-E27271FFF12D}" sibTransId="{23391645-436B-4E74-97A6-11CE2BDAB2C5}"/>
    <dgm:cxn modelId="{F7C49253-D88B-4132-8095-8DF2D4A3650C}" type="presOf" srcId="{A744A504-663B-4056-B39B-D76E7EB2E44D}" destId="{A53C585E-7CAD-4D26-ACC5-8A3292E0D710}" srcOrd="0" destOrd="0" presId="urn:microsoft.com/office/officeart/2009/3/layout/HorizontalOrganizationChart"/>
    <dgm:cxn modelId="{042C1B56-D4F3-4FF1-B41E-27731E6CF88E}" type="presOf" srcId="{F3D7F8FD-31CD-4FCC-B9FA-90668D533258}" destId="{041D1B91-2852-4D4A-B18F-B9C92937DE41}" srcOrd="0" destOrd="0" presId="urn:microsoft.com/office/officeart/2009/3/layout/HorizontalOrganizationChart"/>
    <dgm:cxn modelId="{45A39878-1148-4488-81FF-667DDA56F32B}" type="presOf" srcId="{B1A12BB6-64C5-4B37-AAC1-463404565BD9}" destId="{8E281077-C661-492C-AFF9-D4453C14E4FA}" srcOrd="1" destOrd="0" presId="urn:microsoft.com/office/officeart/2009/3/layout/HorizontalOrganizationChart"/>
    <dgm:cxn modelId="{88AE3579-FA03-4081-8452-6231997384F9}" type="presOf" srcId="{37119783-074B-4946-B850-DAE81BAAFC37}" destId="{5A28284C-4A6A-422D-8A38-672CC069FE3E}" srcOrd="1" destOrd="0" presId="urn:microsoft.com/office/officeart/2009/3/layout/HorizontalOrganizationChart"/>
    <dgm:cxn modelId="{8A1BA05A-3E5C-4471-B7E9-78E7DE2033A6}" type="presOf" srcId="{FD7428BB-1167-48A5-AF91-38894FB9E2A5}" destId="{C7B1A94E-1166-408F-B7BA-BB7B84B14724}" srcOrd="0" destOrd="0" presId="urn:microsoft.com/office/officeart/2009/3/layout/HorizontalOrganizationChart"/>
    <dgm:cxn modelId="{94AFB17C-DD96-4D53-807C-68D1DF5C6C6A}" srcId="{B1A12BB6-64C5-4B37-AAC1-463404565BD9}" destId="{38870ACA-D394-4C65-84E6-4E55039EFCB5}" srcOrd="1" destOrd="0" parTransId="{47A966E5-E68C-4ABE-93FC-D0A0DEFE0019}" sibTransId="{4A2AA1BC-CBFB-4C1D-A903-4E63013EBB46}"/>
    <dgm:cxn modelId="{8011BA7D-9A22-4325-86F6-7EABEC774983}" srcId="{397BA8B5-8077-448C-9E0A-BB447F35DEF8}" destId="{F3D7F8FD-31CD-4FCC-B9FA-90668D533258}" srcOrd="3" destOrd="0" parTransId="{CE3FB9FA-09A5-45BD-A7BD-353B4810E6F1}" sibTransId="{6A0D2827-E559-41E8-9558-F3001DE22AAD}"/>
    <dgm:cxn modelId="{8949837F-EFBC-4CC3-9110-F30A6557AD04}" srcId="{B1A12BB6-64C5-4B37-AAC1-463404565BD9}" destId="{FBEF5A71-74B1-453E-BB3D-AADAAD869813}" srcOrd="3" destOrd="0" parTransId="{FD7428BB-1167-48A5-AF91-38894FB9E2A5}" sibTransId="{DA63C9D0-ACAB-4144-B622-CCC2683B72CE}"/>
    <dgm:cxn modelId="{14FC1D86-2F2E-4BFE-8946-A560ADB2B24D}" type="presOf" srcId="{11F762AB-61D0-424E-BF4C-1103F9608BE6}" destId="{CAE1770C-88D2-4E48-BED0-E0C86B0EC312}" srcOrd="0" destOrd="0" presId="urn:microsoft.com/office/officeart/2009/3/layout/HorizontalOrganizationChart"/>
    <dgm:cxn modelId="{901D828F-3E95-4A83-8AD8-9073380607EA}" type="presOf" srcId="{F07C5469-E7B2-443F-963E-9C982892F09D}" destId="{769D3944-71BA-4042-9E63-CA8A91CE7CFA}" srcOrd="0" destOrd="0" presId="urn:microsoft.com/office/officeart/2009/3/layout/HorizontalOrganizationChart"/>
    <dgm:cxn modelId="{92D1D3A2-A6D5-40B5-A067-B496FF80CB8E}" type="presOf" srcId="{397BA8B5-8077-448C-9E0A-BB447F35DEF8}" destId="{4EEC81E3-5B3D-4B52-9FBF-C755C340ADA7}" srcOrd="1" destOrd="0" presId="urn:microsoft.com/office/officeart/2009/3/layout/HorizontalOrganizationChart"/>
    <dgm:cxn modelId="{EDBD53A5-E3A9-4F09-987A-03DE0E1DB4F2}" srcId="{B1A12BB6-64C5-4B37-AAC1-463404565BD9}" destId="{0904DC75-43EE-4208-8BC4-CBF4121E5FB4}" srcOrd="2" destOrd="0" parTransId="{D8D5790E-9E3E-496E-8304-BA273BBF6E43}" sibTransId="{6298C170-1AFF-4FD2-B8CD-E90ACD687246}"/>
    <dgm:cxn modelId="{0032C8AB-C083-4594-A79B-E86DC2CCB29E}" type="presOf" srcId="{B4624DB6-B874-4F3E-A352-E27271FFF12D}" destId="{4EDDAC3D-AC93-433E-A0EE-4DAE2044DA8F}" srcOrd="0" destOrd="0" presId="urn:microsoft.com/office/officeart/2009/3/layout/HorizontalOrganizationChart"/>
    <dgm:cxn modelId="{3606BEAC-E845-47F9-AF56-11DA82A7971C}" type="presOf" srcId="{0EFE80FD-E622-44F6-BEB6-B79BC6F05AEF}" destId="{0EC1B35D-224F-496C-906C-66C8F10DE98C}" srcOrd="0" destOrd="0" presId="urn:microsoft.com/office/officeart/2009/3/layout/HorizontalOrganizationChart"/>
    <dgm:cxn modelId="{34F2F6AF-BA4B-4E41-8EE5-FD7D21625450}" type="presOf" srcId="{C721C69D-580D-4677-B255-9735C8F00A3E}" destId="{159D567A-3033-44E6-A96F-CD0CC2B89667}" srcOrd="0" destOrd="0" presId="urn:microsoft.com/office/officeart/2009/3/layout/HorizontalOrganizationChart"/>
    <dgm:cxn modelId="{225060B5-104C-4937-8CD8-5960A4FD20C4}" type="presOf" srcId="{E1AFD646-C071-44C1-AA39-244C3BC1657F}" destId="{1E032BFB-B21E-42F3-96A2-910CAF0CECEC}" srcOrd="0" destOrd="0" presId="urn:microsoft.com/office/officeart/2009/3/layout/HorizontalOrganizationChart"/>
    <dgm:cxn modelId="{EB3A9AB8-01F7-4FCD-8842-7152246FD53A}" srcId="{397BA8B5-8077-448C-9E0A-BB447F35DEF8}" destId="{E9C16C5C-D0D3-40E7-B4CD-3FB49D2BB836}" srcOrd="1" destOrd="0" parTransId="{A148762D-6B04-4E49-8A59-5ADFEBB021C1}" sibTransId="{6907A19F-CCC8-4372-BD8F-E01C80B5C18F}"/>
    <dgm:cxn modelId="{31B85CBC-9502-48A2-8327-718019DEECCD}" type="presOf" srcId="{4BF90C91-8A6B-454D-9FB4-602CA41192C6}" destId="{84F7C5E9-466C-4785-83AA-85FA5CCCC396}" srcOrd="0" destOrd="0" presId="urn:microsoft.com/office/officeart/2009/3/layout/HorizontalOrganizationChart"/>
    <dgm:cxn modelId="{76E36AC1-FB2E-4453-BC69-659CB95797D9}" type="presOf" srcId="{FBEF5A71-74B1-453E-BB3D-AADAAD869813}" destId="{2C787FBF-568E-4F91-92AB-4D7B0C58AFB6}" srcOrd="1" destOrd="0" presId="urn:microsoft.com/office/officeart/2009/3/layout/HorizontalOrganizationChart"/>
    <dgm:cxn modelId="{B73ECDC4-7717-4194-9577-2DD2DFA17894}" type="presOf" srcId="{82AA990E-23AE-46E3-9277-137AB9891D4C}" destId="{D8061F00-B92E-42FC-9139-3646B72E9BEB}" srcOrd="1" destOrd="0" presId="urn:microsoft.com/office/officeart/2009/3/layout/HorizontalOrganizationChart"/>
    <dgm:cxn modelId="{2F2895CE-EEB4-4301-BE4E-70BE4DF8D6E6}" type="presOf" srcId="{0904DC75-43EE-4208-8BC4-CBF4121E5FB4}" destId="{14C67786-8285-4CC8-9B40-E22F3C46DDAE}" srcOrd="1" destOrd="0" presId="urn:microsoft.com/office/officeart/2009/3/layout/HorizontalOrganizationChart"/>
    <dgm:cxn modelId="{807D66D2-0C36-4315-A5A3-E5F88819F51B}" type="presOf" srcId="{1F66532A-DA1D-4881-A444-006B8FAF06F0}" destId="{247417BD-2727-47D8-AAF9-1B1F1B91A633}" srcOrd="0" destOrd="0" presId="urn:microsoft.com/office/officeart/2009/3/layout/HorizontalOrganizationChart"/>
    <dgm:cxn modelId="{0DA9CFD2-1C58-402F-8847-F2FD945EB26C}" type="presOf" srcId="{397BA8B5-8077-448C-9E0A-BB447F35DEF8}" destId="{CF961833-99A2-4DA3-A759-64E8C77E3CFB}" srcOrd="0" destOrd="0" presId="urn:microsoft.com/office/officeart/2009/3/layout/HorizontalOrganizationChart"/>
    <dgm:cxn modelId="{7E28DCD6-9859-4882-946C-3FBECA350600}" type="presOf" srcId="{38870ACA-D394-4C65-84E6-4E55039EFCB5}" destId="{F9880E81-BDE8-4534-8B37-AD7C7B17B07F}" srcOrd="1" destOrd="0" presId="urn:microsoft.com/office/officeart/2009/3/layout/HorizontalOrganizationChart"/>
    <dgm:cxn modelId="{16CD32E1-3C8E-4675-9165-00E94F78B696}" type="presOf" srcId="{C721C69D-580D-4677-B255-9735C8F00A3E}" destId="{3EAEF4AE-7C3E-471B-A1FB-6FF70DF483AA}" srcOrd="1" destOrd="0" presId="urn:microsoft.com/office/officeart/2009/3/layout/HorizontalOrganizationChart"/>
    <dgm:cxn modelId="{846805E3-3FD4-40A2-B519-F005C7A865F6}" type="presOf" srcId="{82AA990E-23AE-46E3-9277-137AB9891D4C}" destId="{CC17D2A9-7304-4A6F-8F24-B9E1AD3FBF6C}" srcOrd="0" destOrd="0" presId="urn:microsoft.com/office/officeart/2009/3/layout/HorizontalOrganizationChart"/>
    <dgm:cxn modelId="{97CACDE6-1891-424C-8B83-E4D777431E1B}" type="presOf" srcId="{F3D7F8FD-31CD-4FCC-B9FA-90668D533258}" destId="{5D1DB717-DA36-48EC-9FF6-D40E0CDAADCB}" srcOrd="1" destOrd="0" presId="urn:microsoft.com/office/officeart/2009/3/layout/HorizontalOrganizationChart"/>
    <dgm:cxn modelId="{1053DFE6-1702-49C3-A87C-F351CCE2FD4F}" type="presOf" srcId="{37119783-074B-4946-B850-DAE81BAAFC37}" destId="{D744828C-030B-401D-882C-F5104AC556FA}" srcOrd="0" destOrd="0" presId="urn:microsoft.com/office/officeart/2009/3/layout/HorizontalOrganizationChart"/>
    <dgm:cxn modelId="{B0FC26F8-1B23-4784-840A-C5C936F75F9E}" type="presOf" srcId="{D8D5790E-9E3E-496E-8304-BA273BBF6E43}" destId="{D8D0C7BB-DF91-4A09-A3EF-613070EB60BA}" srcOrd="0" destOrd="0" presId="urn:microsoft.com/office/officeart/2009/3/layout/HorizontalOrganizationChart"/>
    <dgm:cxn modelId="{EC5C59FC-01A5-4291-BFDE-45C82FAA09B7}" type="presOf" srcId="{B1A12BB6-64C5-4B37-AAC1-463404565BD9}" destId="{D8E60AD7-B542-4B80-90DB-D500925A845B}" srcOrd="0" destOrd="0" presId="urn:microsoft.com/office/officeart/2009/3/layout/HorizontalOrganizationChart"/>
    <dgm:cxn modelId="{BC2330A9-91DA-47B7-BC74-946C200BB0E4}" type="presParOf" srcId="{84F7C5E9-466C-4785-83AA-85FA5CCCC396}" destId="{1D738C6A-BDEC-4756-9634-F80735252F56}" srcOrd="0" destOrd="0" presId="urn:microsoft.com/office/officeart/2009/3/layout/HorizontalOrganizationChart"/>
    <dgm:cxn modelId="{81134F58-DBAD-4DA3-82B5-011E835FEC92}" type="presParOf" srcId="{1D738C6A-BDEC-4756-9634-F80735252F56}" destId="{DDE7B4E7-CBAC-4BEF-893E-32A5FB42DB69}" srcOrd="0" destOrd="0" presId="urn:microsoft.com/office/officeart/2009/3/layout/HorizontalOrganizationChart"/>
    <dgm:cxn modelId="{A888F93F-9834-4AA3-8DD0-1E99D2AFC6A3}" type="presParOf" srcId="{DDE7B4E7-CBAC-4BEF-893E-32A5FB42DB69}" destId="{0EC1B35D-224F-496C-906C-66C8F10DE98C}" srcOrd="0" destOrd="0" presId="urn:microsoft.com/office/officeart/2009/3/layout/HorizontalOrganizationChart"/>
    <dgm:cxn modelId="{CDF45440-C326-4198-AEB7-0C1A7C810312}" type="presParOf" srcId="{DDE7B4E7-CBAC-4BEF-893E-32A5FB42DB69}" destId="{033EC465-D0E7-4584-95A9-A69AB017B530}" srcOrd="1" destOrd="0" presId="urn:microsoft.com/office/officeart/2009/3/layout/HorizontalOrganizationChart"/>
    <dgm:cxn modelId="{7BA3C510-2450-45D6-A1F6-AF6BFF6365F4}" type="presParOf" srcId="{1D738C6A-BDEC-4756-9634-F80735252F56}" destId="{6B287865-AE14-49D6-8AA0-284B47E0B5CA}" srcOrd="1" destOrd="0" presId="urn:microsoft.com/office/officeart/2009/3/layout/HorizontalOrganizationChart"/>
    <dgm:cxn modelId="{5722ED13-EAC1-44B1-9529-3BEFED8D50AC}" type="presParOf" srcId="{6B287865-AE14-49D6-8AA0-284B47E0B5CA}" destId="{73BF6AE2-D182-48F8-AB92-8E8B33044598}" srcOrd="0" destOrd="0" presId="urn:microsoft.com/office/officeart/2009/3/layout/HorizontalOrganizationChart"/>
    <dgm:cxn modelId="{F120EA10-34F2-4F1F-B2E3-AA43112C30DA}" type="presParOf" srcId="{6B287865-AE14-49D6-8AA0-284B47E0B5CA}" destId="{C316FA31-1966-4E45-AA4D-039F778972C9}" srcOrd="1" destOrd="0" presId="urn:microsoft.com/office/officeart/2009/3/layout/HorizontalOrganizationChart"/>
    <dgm:cxn modelId="{F0D60117-CBB4-4485-838F-D615E2D6C4E0}" type="presParOf" srcId="{C316FA31-1966-4E45-AA4D-039F778972C9}" destId="{23657EEB-C4C7-4DEB-AE2F-B993329BF799}" srcOrd="0" destOrd="0" presId="urn:microsoft.com/office/officeart/2009/3/layout/HorizontalOrganizationChart"/>
    <dgm:cxn modelId="{48D35EA4-D53C-44E0-BA04-7A4992C67655}" type="presParOf" srcId="{23657EEB-C4C7-4DEB-AE2F-B993329BF799}" destId="{CF961833-99A2-4DA3-A759-64E8C77E3CFB}" srcOrd="0" destOrd="0" presId="urn:microsoft.com/office/officeart/2009/3/layout/HorizontalOrganizationChart"/>
    <dgm:cxn modelId="{D8C4FECD-C086-4DB2-A3AF-7955D60A2861}" type="presParOf" srcId="{23657EEB-C4C7-4DEB-AE2F-B993329BF799}" destId="{4EEC81E3-5B3D-4B52-9FBF-C755C340ADA7}" srcOrd="1" destOrd="0" presId="urn:microsoft.com/office/officeart/2009/3/layout/HorizontalOrganizationChart"/>
    <dgm:cxn modelId="{D453C433-E93D-4896-AE59-14A3CB2BD167}" type="presParOf" srcId="{C316FA31-1966-4E45-AA4D-039F778972C9}" destId="{036F7D60-173B-4938-90AA-9A0BD9945F29}" srcOrd="1" destOrd="0" presId="urn:microsoft.com/office/officeart/2009/3/layout/HorizontalOrganizationChart"/>
    <dgm:cxn modelId="{066657C1-07B6-4790-917A-4CCFC9DF5F45}" type="presParOf" srcId="{036F7D60-173B-4938-90AA-9A0BD9945F29}" destId="{4EDDAC3D-AC93-433E-A0EE-4DAE2044DA8F}" srcOrd="0" destOrd="0" presId="urn:microsoft.com/office/officeart/2009/3/layout/HorizontalOrganizationChart"/>
    <dgm:cxn modelId="{879E3B3A-64F2-41D7-BC22-12BA58B9212E}" type="presParOf" srcId="{036F7D60-173B-4938-90AA-9A0BD9945F29}" destId="{254686EB-A201-48E0-9DAF-82DC9098936F}" srcOrd="1" destOrd="0" presId="urn:microsoft.com/office/officeart/2009/3/layout/HorizontalOrganizationChart"/>
    <dgm:cxn modelId="{DE55D053-2E32-4DC0-AF6E-A21DB2FFB79F}" type="presParOf" srcId="{254686EB-A201-48E0-9DAF-82DC9098936F}" destId="{EF32431B-775C-4EEC-9F70-5A3C0E5A311F}" srcOrd="0" destOrd="0" presId="urn:microsoft.com/office/officeart/2009/3/layout/HorizontalOrganizationChart"/>
    <dgm:cxn modelId="{C231B0B0-92E4-4B30-AAA8-EBE2FA08D541}" type="presParOf" srcId="{EF32431B-775C-4EEC-9F70-5A3C0E5A311F}" destId="{CAE1770C-88D2-4E48-BED0-E0C86B0EC312}" srcOrd="0" destOrd="0" presId="urn:microsoft.com/office/officeart/2009/3/layout/HorizontalOrganizationChart"/>
    <dgm:cxn modelId="{F1734516-74FB-4371-8A30-8CEB5604BB7F}" type="presParOf" srcId="{EF32431B-775C-4EEC-9F70-5A3C0E5A311F}" destId="{EEBF83EC-BF23-485A-8E76-DD22FF249860}" srcOrd="1" destOrd="0" presId="urn:microsoft.com/office/officeart/2009/3/layout/HorizontalOrganizationChart"/>
    <dgm:cxn modelId="{0218A1C0-1DBE-480B-B92F-8846AC66373B}" type="presParOf" srcId="{254686EB-A201-48E0-9DAF-82DC9098936F}" destId="{DFD3DE3F-2414-4B3F-A844-9E1B552AFC80}" srcOrd="1" destOrd="0" presId="urn:microsoft.com/office/officeart/2009/3/layout/HorizontalOrganizationChart"/>
    <dgm:cxn modelId="{015EA083-4572-483B-9AE8-AB26BCCC31A4}" type="presParOf" srcId="{254686EB-A201-48E0-9DAF-82DC9098936F}" destId="{4C9F0ABD-DFDF-4439-8F41-FA300C9FE577}" srcOrd="2" destOrd="0" presId="urn:microsoft.com/office/officeart/2009/3/layout/HorizontalOrganizationChart"/>
    <dgm:cxn modelId="{9D30BD6B-E2BE-48F6-8199-B18ACAEC83BE}" type="presParOf" srcId="{036F7D60-173B-4938-90AA-9A0BD9945F29}" destId="{963EDB72-1D6F-4336-857C-32A8BEC16BCE}" srcOrd="2" destOrd="0" presId="urn:microsoft.com/office/officeart/2009/3/layout/HorizontalOrganizationChart"/>
    <dgm:cxn modelId="{C1487B3B-2DB8-4DF9-8510-348048FD4A90}" type="presParOf" srcId="{036F7D60-173B-4938-90AA-9A0BD9945F29}" destId="{5625ACEA-EA8A-4664-9766-45F4FE6EBD25}" srcOrd="3" destOrd="0" presId="urn:microsoft.com/office/officeart/2009/3/layout/HorizontalOrganizationChart"/>
    <dgm:cxn modelId="{058EB14A-CEC2-4BD2-9ADD-5790D544B78A}" type="presParOf" srcId="{5625ACEA-EA8A-4664-9766-45F4FE6EBD25}" destId="{876F7E42-B649-403B-B489-B50ADED50433}" srcOrd="0" destOrd="0" presId="urn:microsoft.com/office/officeart/2009/3/layout/HorizontalOrganizationChart"/>
    <dgm:cxn modelId="{11394C26-C953-4D9C-A4F1-12DA8C5CEB55}" type="presParOf" srcId="{876F7E42-B649-403B-B489-B50ADED50433}" destId="{0A999C58-BDFA-4A53-91AB-49A7FA5116BA}" srcOrd="0" destOrd="0" presId="urn:microsoft.com/office/officeart/2009/3/layout/HorizontalOrganizationChart"/>
    <dgm:cxn modelId="{2776C05F-F089-4358-8E5F-D344052E2861}" type="presParOf" srcId="{876F7E42-B649-403B-B489-B50ADED50433}" destId="{911E3823-E086-4FCD-8915-E269CFF64E49}" srcOrd="1" destOrd="0" presId="urn:microsoft.com/office/officeart/2009/3/layout/HorizontalOrganizationChart"/>
    <dgm:cxn modelId="{A0786B7A-180F-4FD9-BA23-9CFD3EA98767}" type="presParOf" srcId="{5625ACEA-EA8A-4664-9766-45F4FE6EBD25}" destId="{CC30B7B1-5068-48F8-8A9E-FF909F8CC7D3}" srcOrd="1" destOrd="0" presId="urn:microsoft.com/office/officeart/2009/3/layout/HorizontalOrganizationChart"/>
    <dgm:cxn modelId="{8DF5F32D-AD0F-465F-9C38-12AE94C83099}" type="presParOf" srcId="{5625ACEA-EA8A-4664-9766-45F4FE6EBD25}" destId="{941452E5-919D-424E-B8DE-1B8F3C488ECF}" srcOrd="2" destOrd="0" presId="urn:microsoft.com/office/officeart/2009/3/layout/HorizontalOrganizationChart"/>
    <dgm:cxn modelId="{39D6A534-B1F1-4FB3-985C-781581213ACB}" type="presParOf" srcId="{036F7D60-173B-4938-90AA-9A0BD9945F29}" destId="{0911512F-9F90-4129-B096-F651A49261B2}" srcOrd="4" destOrd="0" presId="urn:microsoft.com/office/officeart/2009/3/layout/HorizontalOrganizationChart"/>
    <dgm:cxn modelId="{9760A2DA-A3F3-4098-971F-3A596262B7E7}" type="presParOf" srcId="{036F7D60-173B-4938-90AA-9A0BD9945F29}" destId="{EED23B08-06E0-4AA2-BF6B-BFDA87587C0D}" srcOrd="5" destOrd="0" presId="urn:microsoft.com/office/officeart/2009/3/layout/HorizontalOrganizationChart"/>
    <dgm:cxn modelId="{34E8FECE-4C00-4897-B6C5-7519345B6689}" type="presParOf" srcId="{EED23B08-06E0-4AA2-BF6B-BFDA87587C0D}" destId="{FC26EDAF-615A-41F0-98D6-3A40566B617A}" srcOrd="0" destOrd="0" presId="urn:microsoft.com/office/officeart/2009/3/layout/HorizontalOrganizationChart"/>
    <dgm:cxn modelId="{7524F3F3-B6BB-47E5-BDCA-8B3FE9EF0222}" type="presParOf" srcId="{FC26EDAF-615A-41F0-98D6-3A40566B617A}" destId="{D744828C-030B-401D-882C-F5104AC556FA}" srcOrd="0" destOrd="0" presId="urn:microsoft.com/office/officeart/2009/3/layout/HorizontalOrganizationChart"/>
    <dgm:cxn modelId="{D80F715E-F822-4697-A162-8E991D3A7B98}" type="presParOf" srcId="{FC26EDAF-615A-41F0-98D6-3A40566B617A}" destId="{5A28284C-4A6A-422D-8A38-672CC069FE3E}" srcOrd="1" destOrd="0" presId="urn:microsoft.com/office/officeart/2009/3/layout/HorizontalOrganizationChart"/>
    <dgm:cxn modelId="{BFFFB803-4D59-4F90-9EB2-D89EDAC925E7}" type="presParOf" srcId="{EED23B08-06E0-4AA2-BF6B-BFDA87587C0D}" destId="{8C25CBEC-0B02-435E-87E2-522FD5D1E938}" srcOrd="1" destOrd="0" presId="urn:microsoft.com/office/officeart/2009/3/layout/HorizontalOrganizationChart"/>
    <dgm:cxn modelId="{395BC303-4C53-42F1-95FB-E96140F61B12}" type="presParOf" srcId="{EED23B08-06E0-4AA2-BF6B-BFDA87587C0D}" destId="{F6E22A62-41DD-4241-8247-1CCA457A15B6}" srcOrd="2" destOrd="0" presId="urn:microsoft.com/office/officeart/2009/3/layout/HorizontalOrganizationChart"/>
    <dgm:cxn modelId="{D4739861-2630-40AC-A04A-A23C3AF4FF2E}" type="presParOf" srcId="{036F7D60-173B-4938-90AA-9A0BD9945F29}" destId="{50A620AA-9FE1-45A9-A2AC-1C987D97230A}" srcOrd="6" destOrd="0" presId="urn:microsoft.com/office/officeart/2009/3/layout/HorizontalOrganizationChart"/>
    <dgm:cxn modelId="{CD3D54CE-CFBB-4F2F-8555-2A2A4AB0C712}" type="presParOf" srcId="{036F7D60-173B-4938-90AA-9A0BD9945F29}" destId="{BD3E920C-9460-4DE2-820E-B7977D1BC3F6}" srcOrd="7" destOrd="0" presId="urn:microsoft.com/office/officeart/2009/3/layout/HorizontalOrganizationChart"/>
    <dgm:cxn modelId="{AC36FB40-CF39-4B44-B192-7D2A6E60F41B}" type="presParOf" srcId="{BD3E920C-9460-4DE2-820E-B7977D1BC3F6}" destId="{31E28504-215F-4635-A863-13BC09CAF66F}" srcOrd="0" destOrd="0" presId="urn:microsoft.com/office/officeart/2009/3/layout/HorizontalOrganizationChart"/>
    <dgm:cxn modelId="{176C8EDE-3155-4467-9808-5471A0E09A93}" type="presParOf" srcId="{31E28504-215F-4635-A863-13BC09CAF66F}" destId="{041D1B91-2852-4D4A-B18F-B9C92937DE41}" srcOrd="0" destOrd="0" presId="urn:microsoft.com/office/officeart/2009/3/layout/HorizontalOrganizationChart"/>
    <dgm:cxn modelId="{17531DD0-122F-4823-97C7-978A149281DA}" type="presParOf" srcId="{31E28504-215F-4635-A863-13BC09CAF66F}" destId="{5D1DB717-DA36-48EC-9FF6-D40E0CDAADCB}" srcOrd="1" destOrd="0" presId="urn:microsoft.com/office/officeart/2009/3/layout/HorizontalOrganizationChart"/>
    <dgm:cxn modelId="{59897866-B4E4-48C7-8ECE-A8696481C27F}" type="presParOf" srcId="{BD3E920C-9460-4DE2-820E-B7977D1BC3F6}" destId="{8D2C2140-9750-4034-805F-0B74DAB0841B}" srcOrd="1" destOrd="0" presId="urn:microsoft.com/office/officeart/2009/3/layout/HorizontalOrganizationChart"/>
    <dgm:cxn modelId="{FC65B442-63D2-433E-9C2F-FDDAF8F4D884}" type="presParOf" srcId="{BD3E920C-9460-4DE2-820E-B7977D1BC3F6}" destId="{7233E942-DA78-422F-AC1D-2B52159C4042}" srcOrd="2" destOrd="0" presId="urn:microsoft.com/office/officeart/2009/3/layout/HorizontalOrganizationChart"/>
    <dgm:cxn modelId="{47B97D5C-EE2A-41D8-85B7-9F0DDC9444B6}" type="presParOf" srcId="{C316FA31-1966-4E45-AA4D-039F778972C9}" destId="{95B59D3F-45D0-41A5-8CD2-24F26EF1EE0E}" srcOrd="2" destOrd="0" presId="urn:microsoft.com/office/officeart/2009/3/layout/HorizontalOrganizationChart"/>
    <dgm:cxn modelId="{ACF9B2B7-B71D-4313-A590-09D5685651CD}" type="presParOf" srcId="{6B287865-AE14-49D6-8AA0-284B47E0B5CA}" destId="{A53C585E-7CAD-4D26-ACC5-8A3292E0D710}" srcOrd="2" destOrd="0" presId="urn:microsoft.com/office/officeart/2009/3/layout/HorizontalOrganizationChart"/>
    <dgm:cxn modelId="{6E0959BB-3949-4BA7-815B-8F7CBAA4DBC2}" type="presParOf" srcId="{6B287865-AE14-49D6-8AA0-284B47E0B5CA}" destId="{2DFAEFC3-029E-45A4-8CCA-0F7728D2301A}" srcOrd="3" destOrd="0" presId="urn:microsoft.com/office/officeart/2009/3/layout/HorizontalOrganizationChart"/>
    <dgm:cxn modelId="{8A0061B4-CA3B-44E0-A60B-9DE729F1328C}" type="presParOf" srcId="{2DFAEFC3-029E-45A4-8CCA-0F7728D2301A}" destId="{A980BB7C-C590-4804-B454-7B9FFAED5638}" srcOrd="0" destOrd="0" presId="urn:microsoft.com/office/officeart/2009/3/layout/HorizontalOrganizationChart"/>
    <dgm:cxn modelId="{4834DB26-D5EF-42CA-A683-6A4F39A67CC7}" type="presParOf" srcId="{A980BB7C-C590-4804-B454-7B9FFAED5638}" destId="{D8E60AD7-B542-4B80-90DB-D500925A845B}" srcOrd="0" destOrd="0" presId="urn:microsoft.com/office/officeart/2009/3/layout/HorizontalOrganizationChart"/>
    <dgm:cxn modelId="{40664B6E-5EDA-449E-BC16-91383AE85D2F}" type="presParOf" srcId="{A980BB7C-C590-4804-B454-7B9FFAED5638}" destId="{8E281077-C661-492C-AFF9-D4453C14E4FA}" srcOrd="1" destOrd="0" presId="urn:microsoft.com/office/officeart/2009/3/layout/HorizontalOrganizationChart"/>
    <dgm:cxn modelId="{975AE21D-10A8-4F08-ABAA-8E857B88AED6}" type="presParOf" srcId="{2DFAEFC3-029E-45A4-8CCA-0F7728D2301A}" destId="{E996E921-B037-4C24-9C08-0DE654B6E2A6}" srcOrd="1" destOrd="0" presId="urn:microsoft.com/office/officeart/2009/3/layout/HorizontalOrganizationChart"/>
    <dgm:cxn modelId="{112BFD71-EFBA-4AD2-90D3-F2C9317C5EE2}" type="presParOf" srcId="{E996E921-B037-4C24-9C08-0DE654B6E2A6}" destId="{1E032BFB-B21E-42F3-96A2-910CAF0CECEC}" srcOrd="0" destOrd="0" presId="urn:microsoft.com/office/officeart/2009/3/layout/HorizontalOrganizationChart"/>
    <dgm:cxn modelId="{3D181F54-6A13-4CD4-ACFD-2BBC5F2475F5}" type="presParOf" srcId="{E996E921-B037-4C24-9C08-0DE654B6E2A6}" destId="{A656E574-7A93-4D08-8113-42591B53D12E}" srcOrd="1" destOrd="0" presId="urn:microsoft.com/office/officeart/2009/3/layout/HorizontalOrganizationChart"/>
    <dgm:cxn modelId="{5FC84DC5-2886-4D0C-AB67-8C8736C1A177}" type="presParOf" srcId="{A656E574-7A93-4D08-8113-42591B53D12E}" destId="{4417061C-ECCA-4C9C-BE58-D9A1211E3715}" srcOrd="0" destOrd="0" presId="urn:microsoft.com/office/officeart/2009/3/layout/HorizontalOrganizationChart"/>
    <dgm:cxn modelId="{1CB2D6CC-87C1-46B1-B2C1-81E02D078EF3}" type="presParOf" srcId="{4417061C-ECCA-4C9C-BE58-D9A1211E3715}" destId="{2C4FD344-19B6-4532-AD93-134F36A462EB}" srcOrd="0" destOrd="0" presId="urn:microsoft.com/office/officeart/2009/3/layout/HorizontalOrganizationChart"/>
    <dgm:cxn modelId="{794A587E-7637-4D4D-A3EF-68DF26935717}" type="presParOf" srcId="{4417061C-ECCA-4C9C-BE58-D9A1211E3715}" destId="{4AFF8CD2-A28D-4CB9-9889-F6EDC18BA16B}" srcOrd="1" destOrd="0" presId="urn:microsoft.com/office/officeart/2009/3/layout/HorizontalOrganizationChart"/>
    <dgm:cxn modelId="{E90DDBA1-1227-425E-B0A8-AA81E058B19F}" type="presParOf" srcId="{A656E574-7A93-4D08-8113-42591B53D12E}" destId="{5A9FA671-4969-4852-886D-90A840E8B846}" srcOrd="1" destOrd="0" presId="urn:microsoft.com/office/officeart/2009/3/layout/HorizontalOrganizationChart"/>
    <dgm:cxn modelId="{37A09B97-CB9A-4494-8CD9-275A20DEEE84}" type="presParOf" srcId="{A656E574-7A93-4D08-8113-42591B53D12E}" destId="{9ED7426A-23F0-4586-A10D-A88C11B7DCE7}" srcOrd="2" destOrd="0" presId="urn:microsoft.com/office/officeart/2009/3/layout/HorizontalOrganizationChart"/>
    <dgm:cxn modelId="{C069842A-06B3-420C-BA23-CD254DE9399E}" type="presParOf" srcId="{E996E921-B037-4C24-9C08-0DE654B6E2A6}" destId="{E69498C2-1669-4A7A-B61C-3D4A75D05C24}" srcOrd="2" destOrd="0" presId="urn:microsoft.com/office/officeart/2009/3/layout/HorizontalOrganizationChart"/>
    <dgm:cxn modelId="{02C647B4-2757-4E1A-B732-8AF86E9CB252}" type="presParOf" srcId="{E996E921-B037-4C24-9C08-0DE654B6E2A6}" destId="{BCCADF52-05D8-489D-935E-8DFC7A4D0FF3}" srcOrd="3" destOrd="0" presId="urn:microsoft.com/office/officeart/2009/3/layout/HorizontalOrganizationChart"/>
    <dgm:cxn modelId="{8A01867F-C09C-4481-B7BD-2238AD76DEDB}" type="presParOf" srcId="{BCCADF52-05D8-489D-935E-8DFC7A4D0FF3}" destId="{25383383-7A5A-4B7B-94C3-A8AC78604421}" srcOrd="0" destOrd="0" presId="urn:microsoft.com/office/officeart/2009/3/layout/HorizontalOrganizationChart"/>
    <dgm:cxn modelId="{7E5C0346-6C84-4423-A86F-C0FF4E213F13}" type="presParOf" srcId="{25383383-7A5A-4B7B-94C3-A8AC78604421}" destId="{C3CB5763-850D-4187-817F-DD0CC5665197}" srcOrd="0" destOrd="0" presId="urn:microsoft.com/office/officeart/2009/3/layout/HorizontalOrganizationChart"/>
    <dgm:cxn modelId="{A51126A8-4E23-424E-BE6B-536EFE1C5653}" type="presParOf" srcId="{25383383-7A5A-4B7B-94C3-A8AC78604421}" destId="{F9880E81-BDE8-4534-8B37-AD7C7B17B07F}" srcOrd="1" destOrd="0" presId="urn:microsoft.com/office/officeart/2009/3/layout/HorizontalOrganizationChart"/>
    <dgm:cxn modelId="{CEE9B794-08C6-45A8-832E-AD8B91CF5B14}" type="presParOf" srcId="{BCCADF52-05D8-489D-935E-8DFC7A4D0FF3}" destId="{1A798AF3-E283-4863-A2F3-4E064602B32D}" srcOrd="1" destOrd="0" presId="urn:microsoft.com/office/officeart/2009/3/layout/HorizontalOrganizationChart"/>
    <dgm:cxn modelId="{E3171454-7F99-4B3C-8ED8-FA856B63AA2B}" type="presParOf" srcId="{BCCADF52-05D8-489D-935E-8DFC7A4D0FF3}" destId="{6D5C3D71-7E51-40C3-BB55-C31540BEEB62}" srcOrd="2" destOrd="0" presId="urn:microsoft.com/office/officeart/2009/3/layout/HorizontalOrganizationChart"/>
    <dgm:cxn modelId="{1FF16BA0-CF09-4698-A19F-E2130D20C37C}" type="presParOf" srcId="{E996E921-B037-4C24-9C08-0DE654B6E2A6}" destId="{D8D0C7BB-DF91-4A09-A3EF-613070EB60BA}" srcOrd="4" destOrd="0" presId="urn:microsoft.com/office/officeart/2009/3/layout/HorizontalOrganizationChart"/>
    <dgm:cxn modelId="{23C577DD-D11D-4EB1-AB81-9731D1CFF329}" type="presParOf" srcId="{E996E921-B037-4C24-9C08-0DE654B6E2A6}" destId="{DDF8194C-8E5D-4E38-9B7F-38F6B7E23516}" srcOrd="5" destOrd="0" presId="urn:microsoft.com/office/officeart/2009/3/layout/HorizontalOrganizationChart"/>
    <dgm:cxn modelId="{58883B82-C474-43CF-9018-B0C64C7E325F}" type="presParOf" srcId="{DDF8194C-8E5D-4E38-9B7F-38F6B7E23516}" destId="{53871852-C013-4804-8063-9ED836CECB62}" srcOrd="0" destOrd="0" presId="urn:microsoft.com/office/officeart/2009/3/layout/HorizontalOrganizationChart"/>
    <dgm:cxn modelId="{48667327-DCC5-4C0A-BC8A-F83BA7873392}" type="presParOf" srcId="{53871852-C013-4804-8063-9ED836CECB62}" destId="{45E1A412-3069-4738-B2BE-94D63610DA75}" srcOrd="0" destOrd="0" presId="urn:microsoft.com/office/officeart/2009/3/layout/HorizontalOrganizationChart"/>
    <dgm:cxn modelId="{B375A288-BD2B-452E-8BA9-FEB66A7036F2}" type="presParOf" srcId="{53871852-C013-4804-8063-9ED836CECB62}" destId="{14C67786-8285-4CC8-9B40-E22F3C46DDAE}" srcOrd="1" destOrd="0" presId="urn:microsoft.com/office/officeart/2009/3/layout/HorizontalOrganizationChart"/>
    <dgm:cxn modelId="{2B0DBE51-F58D-48CE-A4E9-709054DE11BE}" type="presParOf" srcId="{DDF8194C-8E5D-4E38-9B7F-38F6B7E23516}" destId="{C793AADD-ED7D-4247-BF52-F8AC205D204E}" srcOrd="1" destOrd="0" presId="urn:microsoft.com/office/officeart/2009/3/layout/HorizontalOrganizationChart"/>
    <dgm:cxn modelId="{981B5C94-531C-44AD-9BBE-5DED0CF44173}" type="presParOf" srcId="{DDF8194C-8E5D-4E38-9B7F-38F6B7E23516}" destId="{0A99B231-22C1-4D91-940C-6CAB22B76C33}" srcOrd="2" destOrd="0" presId="urn:microsoft.com/office/officeart/2009/3/layout/HorizontalOrganizationChart"/>
    <dgm:cxn modelId="{6CE15514-4B2A-4AB2-BFAE-5536A88407C8}" type="presParOf" srcId="{E996E921-B037-4C24-9C08-0DE654B6E2A6}" destId="{C7B1A94E-1166-408F-B7BA-BB7B84B14724}" srcOrd="6" destOrd="0" presId="urn:microsoft.com/office/officeart/2009/3/layout/HorizontalOrganizationChart"/>
    <dgm:cxn modelId="{9E700AD7-7FC3-45FA-93F6-36A3109F68BB}" type="presParOf" srcId="{E996E921-B037-4C24-9C08-0DE654B6E2A6}" destId="{ABEA4EA3-9913-4C5B-ADDD-956156D65355}" srcOrd="7" destOrd="0" presId="urn:microsoft.com/office/officeart/2009/3/layout/HorizontalOrganizationChart"/>
    <dgm:cxn modelId="{FFB6EA3B-4C18-476D-8E4A-4B8BDC71A4BF}" type="presParOf" srcId="{ABEA4EA3-9913-4C5B-ADDD-956156D65355}" destId="{AEF6F803-DD7A-4EAA-8559-7C170F8ED622}" srcOrd="0" destOrd="0" presId="urn:microsoft.com/office/officeart/2009/3/layout/HorizontalOrganizationChart"/>
    <dgm:cxn modelId="{6B8CCE37-6C67-495C-A5EB-FD442A72EB8B}" type="presParOf" srcId="{AEF6F803-DD7A-4EAA-8559-7C170F8ED622}" destId="{DD470EAC-10A5-46FE-B3A3-8E74B4BCBC59}" srcOrd="0" destOrd="0" presId="urn:microsoft.com/office/officeart/2009/3/layout/HorizontalOrganizationChart"/>
    <dgm:cxn modelId="{AFB7912A-E138-4274-A4CC-28D19D57615B}" type="presParOf" srcId="{AEF6F803-DD7A-4EAA-8559-7C170F8ED622}" destId="{2C787FBF-568E-4F91-92AB-4D7B0C58AFB6}" srcOrd="1" destOrd="0" presId="urn:microsoft.com/office/officeart/2009/3/layout/HorizontalOrganizationChart"/>
    <dgm:cxn modelId="{EAF02BF8-87A0-406E-A8DF-935EA01CF8A6}" type="presParOf" srcId="{ABEA4EA3-9913-4C5B-ADDD-956156D65355}" destId="{F8CE7C1F-2CC4-49CC-B3DF-52CF49856BF4}" srcOrd="1" destOrd="0" presId="urn:microsoft.com/office/officeart/2009/3/layout/HorizontalOrganizationChart"/>
    <dgm:cxn modelId="{47A4D1A0-1167-4FF8-8DFE-C9D4FC3141C8}" type="presParOf" srcId="{ABEA4EA3-9913-4C5B-ADDD-956156D65355}" destId="{9847575B-FD0F-4F17-8A94-EB32CD59CBD2}" srcOrd="2" destOrd="0" presId="urn:microsoft.com/office/officeart/2009/3/layout/HorizontalOrganizationChart"/>
    <dgm:cxn modelId="{E92C71D1-317B-4BDD-902A-0015ECEB91E4}" type="presParOf" srcId="{E996E921-B037-4C24-9C08-0DE654B6E2A6}" destId="{247417BD-2727-47D8-AAF9-1B1F1B91A633}" srcOrd="8" destOrd="0" presId="urn:microsoft.com/office/officeart/2009/3/layout/HorizontalOrganizationChart"/>
    <dgm:cxn modelId="{2338F118-D734-4D6C-9C36-07EAB9C167D7}" type="presParOf" srcId="{E996E921-B037-4C24-9C08-0DE654B6E2A6}" destId="{35EC1C93-B1D0-4F39-BE7E-FE7E20D6633F}" srcOrd="9" destOrd="0" presId="urn:microsoft.com/office/officeart/2009/3/layout/HorizontalOrganizationChart"/>
    <dgm:cxn modelId="{83368EDB-A225-4697-8BE3-8FF56FECFF38}" type="presParOf" srcId="{35EC1C93-B1D0-4F39-BE7E-FE7E20D6633F}" destId="{DF8B5A36-B80A-4F33-9433-E9FDF815C927}" srcOrd="0" destOrd="0" presId="urn:microsoft.com/office/officeart/2009/3/layout/HorizontalOrganizationChart"/>
    <dgm:cxn modelId="{6611D06F-F9A7-4930-B4CB-D69A4BEADDB1}" type="presParOf" srcId="{DF8B5A36-B80A-4F33-9433-E9FDF815C927}" destId="{159D567A-3033-44E6-A96F-CD0CC2B89667}" srcOrd="0" destOrd="0" presId="urn:microsoft.com/office/officeart/2009/3/layout/HorizontalOrganizationChart"/>
    <dgm:cxn modelId="{829DE8BC-6261-4E08-9171-E67B7B7FAE1C}" type="presParOf" srcId="{DF8B5A36-B80A-4F33-9433-E9FDF815C927}" destId="{3EAEF4AE-7C3E-471B-A1FB-6FF70DF483AA}" srcOrd="1" destOrd="0" presId="urn:microsoft.com/office/officeart/2009/3/layout/HorizontalOrganizationChart"/>
    <dgm:cxn modelId="{692AAB00-F333-42C2-B2D2-CE95BA531285}" type="presParOf" srcId="{35EC1C93-B1D0-4F39-BE7E-FE7E20D6633F}" destId="{C755177B-AC93-4FAB-BDAF-24B753EADFA3}" srcOrd="1" destOrd="0" presId="urn:microsoft.com/office/officeart/2009/3/layout/HorizontalOrganizationChart"/>
    <dgm:cxn modelId="{2EDAF5C1-6F35-40B3-AF8A-2212ED9F8656}" type="presParOf" srcId="{35EC1C93-B1D0-4F39-BE7E-FE7E20D6633F}" destId="{EEB1D94A-F062-41E2-9C2E-E8204F807920}" srcOrd="2" destOrd="0" presId="urn:microsoft.com/office/officeart/2009/3/layout/HorizontalOrganizationChart"/>
    <dgm:cxn modelId="{640C55D7-B66D-459B-8860-74A351D34F30}" type="presParOf" srcId="{E996E921-B037-4C24-9C08-0DE654B6E2A6}" destId="{769D3944-71BA-4042-9E63-CA8A91CE7CFA}" srcOrd="10" destOrd="0" presId="urn:microsoft.com/office/officeart/2009/3/layout/HorizontalOrganizationChart"/>
    <dgm:cxn modelId="{46BC42D7-B092-464A-8653-CC00B581083E}" type="presParOf" srcId="{E996E921-B037-4C24-9C08-0DE654B6E2A6}" destId="{BF4DB98D-794F-48E5-BE95-3409ECE1EFFC}" srcOrd="11" destOrd="0" presId="urn:microsoft.com/office/officeart/2009/3/layout/HorizontalOrganizationChart"/>
    <dgm:cxn modelId="{D580D4AD-2BE4-49B8-8C18-A0CF9E73A2E7}" type="presParOf" srcId="{BF4DB98D-794F-48E5-BE95-3409ECE1EFFC}" destId="{6BCA1CD9-6188-41B7-B18E-D003CB53564C}" srcOrd="0" destOrd="0" presId="urn:microsoft.com/office/officeart/2009/3/layout/HorizontalOrganizationChart"/>
    <dgm:cxn modelId="{C5E10004-2C3B-4C22-907A-3C30422EC417}" type="presParOf" srcId="{6BCA1CD9-6188-41B7-B18E-D003CB53564C}" destId="{CC17D2A9-7304-4A6F-8F24-B9E1AD3FBF6C}" srcOrd="0" destOrd="0" presId="urn:microsoft.com/office/officeart/2009/3/layout/HorizontalOrganizationChart"/>
    <dgm:cxn modelId="{75F64528-906D-4330-A2D6-56A7CD2EAFE4}" type="presParOf" srcId="{6BCA1CD9-6188-41B7-B18E-D003CB53564C}" destId="{D8061F00-B92E-42FC-9139-3646B72E9BEB}" srcOrd="1" destOrd="0" presId="urn:microsoft.com/office/officeart/2009/3/layout/HorizontalOrganizationChart"/>
    <dgm:cxn modelId="{6706D161-6C7E-477C-B4E7-A31F39315A39}" type="presParOf" srcId="{BF4DB98D-794F-48E5-BE95-3409ECE1EFFC}" destId="{E907A40F-A48A-4757-A78E-A070B38D5EFF}" srcOrd="1" destOrd="0" presId="urn:microsoft.com/office/officeart/2009/3/layout/HorizontalOrganizationChart"/>
    <dgm:cxn modelId="{62A76DDA-A652-4314-B15B-49259916DE59}" type="presParOf" srcId="{BF4DB98D-794F-48E5-BE95-3409ECE1EFFC}" destId="{53C937EE-CDBF-4482-BBCE-9E9F1D18F618}" srcOrd="2" destOrd="0" presId="urn:microsoft.com/office/officeart/2009/3/layout/HorizontalOrganizationChart"/>
    <dgm:cxn modelId="{6577649B-F07F-4CAB-AD6A-B4E6B910E4AA}" type="presParOf" srcId="{2DFAEFC3-029E-45A4-8CCA-0F7728D2301A}" destId="{E9C97BE0-F824-4496-81BF-2A59EFDC03A4}" srcOrd="2" destOrd="0" presId="urn:microsoft.com/office/officeart/2009/3/layout/HorizontalOrganizationChart"/>
    <dgm:cxn modelId="{1A9B9EAE-75CD-431F-99BC-84789583CECF}" type="presParOf" srcId="{1D738C6A-BDEC-4756-9634-F80735252F56}" destId="{C2333633-11C6-4791-89D9-5C8EF7B3B1D8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BF90C91-8A6B-454D-9FB4-602CA41192C6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EFE80FD-E622-44F6-BEB6-B79BC6F05AEF}">
      <dgm:prSet phldrT="[文本]" custT="1"/>
      <dgm:spPr/>
      <dgm:t>
        <a:bodyPr/>
        <a:lstStyle/>
        <a:p>
          <a:r>
            <a:rPr lang="en-US" altLang="zh-CN" sz="700" dirty="0">
              <a:solidFill>
                <a:schemeClr val="tx1"/>
              </a:solidFill>
            </a:rPr>
            <a:t>scoreboard</a:t>
          </a:r>
          <a:endParaRPr lang="zh-CN" altLang="en-US" sz="700" dirty="0">
            <a:solidFill>
              <a:schemeClr val="tx1"/>
            </a:solidFill>
          </a:endParaRPr>
        </a:p>
      </dgm:t>
    </dgm:pt>
    <dgm:pt modelId="{C3CB3D1E-A3CD-46C4-B82E-EDAE5B24B430}" type="parTrans" cxnId="{4C96AD41-EAE7-40E4-8848-13B9590D9423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33D9318B-474F-4ADF-88A6-0CCD4F54CA0D}" type="sibTrans" cxnId="{4C96AD41-EAE7-40E4-8848-13B9590D9423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397BA8B5-8077-448C-9E0A-BB447F35DEF8}">
      <dgm:prSet phldrT="[文本]" custT="1"/>
      <dgm:spPr/>
      <dgm:t>
        <a:bodyPr/>
        <a:lstStyle/>
        <a:p>
          <a:r>
            <a:rPr lang="en-US" altLang="zh-CN" sz="700" dirty="0" err="1">
              <a:solidFill>
                <a:schemeClr val="tx1"/>
              </a:solidFill>
            </a:rPr>
            <a:t>objectivces</a:t>
          </a:r>
          <a:endParaRPr lang="zh-CN" altLang="en-US" sz="700" dirty="0">
            <a:solidFill>
              <a:schemeClr val="tx1"/>
            </a:solidFill>
          </a:endParaRPr>
        </a:p>
      </dgm:t>
    </dgm:pt>
    <dgm:pt modelId="{74421254-0A7E-4DCA-8739-33C8B3C8C968}" type="parTrans" cxnId="{24AD8341-2000-44E5-A9DD-939764AC00A5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49423A00-5D88-4A4F-A7C2-EAE2B02C3168}" type="sibTrans" cxnId="{24AD8341-2000-44E5-A9DD-939764AC00A5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B1A12BB6-64C5-4B37-AAC1-463404565BD9}">
      <dgm:prSet phldrT="[文本]" custT="1"/>
      <dgm:spPr/>
      <dgm:t>
        <a:bodyPr/>
        <a:lstStyle/>
        <a:p>
          <a:r>
            <a:rPr lang="en-US" altLang="zh-CN" sz="700" dirty="0">
              <a:solidFill>
                <a:schemeClr val="tx1"/>
              </a:solidFill>
            </a:rPr>
            <a:t>players</a:t>
          </a:r>
          <a:endParaRPr lang="zh-CN" altLang="en-US" sz="700" dirty="0">
            <a:solidFill>
              <a:schemeClr val="tx1"/>
            </a:solidFill>
          </a:endParaRPr>
        </a:p>
      </dgm:t>
    </dgm:pt>
    <dgm:pt modelId="{A744A504-663B-4056-B39B-D76E7EB2E44D}" type="parTrans" cxnId="{E4C2C323-42CE-4344-A780-501CE06C93C1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B3D371A8-AB53-4CBD-B755-F516C50B74B0}" type="sibTrans" cxnId="{E4C2C323-42CE-4344-A780-501CE06C93C1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11F762AB-61D0-424E-BF4C-1103F9608BE6}">
      <dgm:prSet custT="1"/>
      <dgm:spPr/>
      <dgm:t>
        <a:bodyPr/>
        <a:lstStyle/>
        <a:p>
          <a:r>
            <a:rPr lang="en-US" altLang="zh-CN" sz="700" dirty="0">
              <a:solidFill>
                <a:schemeClr val="tx1"/>
              </a:solidFill>
            </a:rPr>
            <a:t>Add/remove</a:t>
          </a:r>
          <a:endParaRPr lang="zh-CN" altLang="en-US" sz="700" dirty="0">
            <a:solidFill>
              <a:schemeClr val="tx1"/>
            </a:solidFill>
          </a:endParaRPr>
        </a:p>
      </dgm:t>
    </dgm:pt>
    <dgm:pt modelId="{B4624DB6-B874-4F3E-A352-E27271FFF12D}" type="parTrans" cxnId="{612CE06F-DECC-4ECC-A66A-531E256E93C0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23391645-436B-4E74-97A6-11CE2BDAB2C5}" type="sibTrans" cxnId="{612CE06F-DECC-4ECC-A66A-531E256E93C0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E9C16C5C-D0D3-40E7-B4CD-3FB49D2BB836}">
      <dgm:prSet custT="1"/>
      <dgm:spPr/>
      <dgm:t>
        <a:bodyPr/>
        <a:lstStyle/>
        <a:p>
          <a:r>
            <a:rPr lang="en-US" altLang="zh-CN" sz="700" dirty="0">
              <a:solidFill>
                <a:schemeClr val="tx1"/>
              </a:solidFill>
            </a:rPr>
            <a:t>list</a:t>
          </a:r>
          <a:endParaRPr lang="zh-CN" altLang="en-US" sz="700" dirty="0">
            <a:solidFill>
              <a:schemeClr val="tx1"/>
            </a:solidFill>
          </a:endParaRPr>
        </a:p>
      </dgm:t>
    </dgm:pt>
    <dgm:pt modelId="{A148762D-6B04-4E49-8A59-5ADFEBB021C1}" type="parTrans" cxnId="{EB3A9AB8-01F7-4FCD-8842-7152246FD53A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6907A19F-CCC8-4372-BD8F-E01C80B5C18F}" type="sibTrans" cxnId="{EB3A9AB8-01F7-4FCD-8842-7152246FD53A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37119783-074B-4946-B850-DAE81BAAFC37}">
      <dgm:prSet custT="1"/>
      <dgm:spPr/>
      <dgm:t>
        <a:bodyPr/>
        <a:lstStyle/>
        <a:p>
          <a:r>
            <a:rPr lang="en-US" altLang="zh-CN" sz="700" dirty="0">
              <a:solidFill>
                <a:schemeClr val="tx1"/>
              </a:solidFill>
              <a:highlight>
                <a:srgbClr val="FFFF00"/>
              </a:highlight>
            </a:rPr>
            <a:t>modify*</a:t>
          </a:r>
          <a:endParaRPr lang="zh-CN" altLang="en-US" sz="700" dirty="0">
            <a:solidFill>
              <a:schemeClr val="tx1"/>
            </a:solidFill>
            <a:highlight>
              <a:srgbClr val="FFFF00"/>
            </a:highlight>
          </a:endParaRPr>
        </a:p>
      </dgm:t>
    </dgm:pt>
    <dgm:pt modelId="{1D8B5802-D18A-4241-A3A8-DDA3CE2179EF}" type="parTrans" cxnId="{AF504A1A-9A1A-49E1-966C-648AEDD51CB8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0E9BA8CF-2E85-4F70-B398-899043E3AB45}" type="sibTrans" cxnId="{AF504A1A-9A1A-49E1-966C-648AEDD51CB8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F3D7F8FD-31CD-4FCC-B9FA-90668D533258}">
      <dgm:prSet custT="1"/>
      <dgm:spPr/>
      <dgm:t>
        <a:bodyPr/>
        <a:lstStyle/>
        <a:p>
          <a:r>
            <a:rPr lang="en-US" altLang="zh-CN" sz="700" dirty="0" err="1">
              <a:solidFill>
                <a:schemeClr val="tx1"/>
              </a:solidFill>
            </a:rPr>
            <a:t>setdisplaay</a:t>
          </a:r>
          <a:endParaRPr lang="zh-CN" altLang="en-US" sz="700" dirty="0">
            <a:solidFill>
              <a:schemeClr val="tx1"/>
            </a:solidFill>
          </a:endParaRPr>
        </a:p>
      </dgm:t>
    </dgm:pt>
    <dgm:pt modelId="{CE3FB9FA-09A5-45BD-A7BD-353B4810E6F1}" type="parTrans" cxnId="{8011BA7D-9A22-4325-86F6-7EABEC774983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6A0D2827-E559-41E8-9558-F3001DE22AAD}" type="sibTrans" cxnId="{8011BA7D-9A22-4325-86F6-7EABEC774983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29B93D2A-6A56-457C-8A52-7F79B6C15225}">
      <dgm:prSet custT="1"/>
      <dgm:spPr/>
      <dgm:t>
        <a:bodyPr/>
        <a:lstStyle/>
        <a:p>
          <a:r>
            <a:rPr lang="en-US" altLang="zh-CN" sz="700" dirty="0">
              <a:solidFill>
                <a:schemeClr val="tx1"/>
              </a:solidFill>
            </a:rPr>
            <a:t>Add/set/remove/reset/random**</a:t>
          </a:r>
        </a:p>
      </dgm:t>
    </dgm:pt>
    <dgm:pt modelId="{E1AFD646-C071-44C1-AA39-244C3BC1657F}" type="parTrans" cxnId="{A672E034-E06F-46AF-BEC8-F5148663626F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C94A5598-0EC1-4F66-B01C-1F06417CD915}" type="sibTrans" cxnId="{A672E034-E06F-46AF-BEC8-F5148663626F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38870ACA-D394-4C65-84E6-4E55039EFCB5}">
      <dgm:prSet custT="1"/>
      <dgm:spPr/>
      <dgm:t>
        <a:bodyPr/>
        <a:lstStyle/>
        <a:p>
          <a:r>
            <a:rPr lang="en-US" altLang="zh-CN" sz="700" dirty="0">
              <a:solidFill>
                <a:schemeClr val="tx1"/>
              </a:solidFill>
            </a:rPr>
            <a:t>list</a:t>
          </a:r>
          <a:endParaRPr lang="zh-CN" altLang="en-US" sz="700" dirty="0">
            <a:solidFill>
              <a:schemeClr val="tx1"/>
            </a:solidFill>
          </a:endParaRPr>
        </a:p>
      </dgm:t>
    </dgm:pt>
    <dgm:pt modelId="{47A966E5-E68C-4ABE-93FC-D0A0DEFE0019}" type="parTrans" cxnId="{94AFB17C-DD96-4D53-807C-68D1DF5C6C6A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4A2AA1BC-CBFB-4C1D-A903-4E63013EBB46}" type="sibTrans" cxnId="{94AFB17C-DD96-4D53-807C-68D1DF5C6C6A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0904DC75-43EE-4208-8BC4-CBF4121E5FB4}">
      <dgm:prSet custT="1"/>
      <dgm:spPr/>
      <dgm:t>
        <a:bodyPr/>
        <a:lstStyle/>
        <a:p>
          <a:r>
            <a:rPr lang="en-US" altLang="zh-CN" sz="700" dirty="0">
              <a:solidFill>
                <a:schemeClr val="tx1"/>
              </a:solidFill>
            </a:rPr>
            <a:t>operation</a:t>
          </a:r>
          <a:endParaRPr lang="zh-CN" altLang="en-US" sz="700" dirty="0">
            <a:solidFill>
              <a:schemeClr val="tx1"/>
            </a:solidFill>
          </a:endParaRPr>
        </a:p>
      </dgm:t>
    </dgm:pt>
    <dgm:pt modelId="{D8D5790E-9E3E-496E-8304-BA273BBF6E43}" type="parTrans" cxnId="{EDBD53A5-E3A9-4F09-987A-03DE0E1DB4F2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6298C170-1AFF-4FD2-B8CD-E90ACD687246}" type="sibTrans" cxnId="{EDBD53A5-E3A9-4F09-987A-03DE0E1DB4F2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FBEF5A71-74B1-453E-BB3D-AADAAD869813}">
      <dgm:prSet custT="1"/>
      <dgm:spPr/>
      <dgm:t>
        <a:bodyPr/>
        <a:lstStyle/>
        <a:p>
          <a:r>
            <a:rPr lang="en-US" altLang="zh-CN" sz="700" dirty="0">
              <a:solidFill>
                <a:schemeClr val="tx1"/>
              </a:solidFill>
            </a:rPr>
            <a:t>test**</a:t>
          </a:r>
          <a:endParaRPr lang="zh-CN" altLang="en-US" sz="700" dirty="0">
            <a:solidFill>
              <a:schemeClr val="tx1"/>
            </a:solidFill>
          </a:endParaRPr>
        </a:p>
      </dgm:t>
    </dgm:pt>
    <dgm:pt modelId="{FD7428BB-1167-48A5-AF91-38894FB9E2A5}" type="parTrans" cxnId="{8949837F-EFBC-4CC3-9110-F30A6557AD04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DA63C9D0-ACAB-4144-B622-CCC2683B72CE}" type="sibTrans" cxnId="{8949837F-EFBC-4CC3-9110-F30A6557AD04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C721C69D-580D-4677-B255-9735C8F00A3E}">
      <dgm:prSet custT="1"/>
      <dgm:spPr/>
      <dgm:t>
        <a:bodyPr/>
        <a:lstStyle/>
        <a:p>
          <a:r>
            <a:rPr lang="en-US" altLang="zh-CN" sz="700" dirty="0">
              <a:solidFill>
                <a:schemeClr val="tx1"/>
              </a:solidFill>
            </a:rPr>
            <a:t>Get*</a:t>
          </a:r>
          <a:endParaRPr lang="zh-CN" altLang="en-US" sz="700" dirty="0">
            <a:solidFill>
              <a:schemeClr val="tx1"/>
            </a:solidFill>
          </a:endParaRPr>
        </a:p>
      </dgm:t>
    </dgm:pt>
    <dgm:pt modelId="{1F66532A-DA1D-4881-A444-006B8FAF06F0}" type="parTrans" cxnId="{517CA863-23DE-4F72-869B-E86512D1CF3D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0C3D2A5E-00CB-4275-B598-F498020D4118}" type="sibTrans" cxnId="{517CA863-23DE-4F72-869B-E86512D1CF3D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82AA990E-23AE-46E3-9277-137AB9891D4C}">
      <dgm:prSet custT="1"/>
      <dgm:spPr/>
      <dgm:t>
        <a:bodyPr/>
        <a:lstStyle/>
        <a:p>
          <a:r>
            <a:rPr lang="en-US" altLang="zh-CN" sz="700" dirty="0">
              <a:solidFill>
                <a:schemeClr val="tx1"/>
              </a:solidFill>
            </a:rPr>
            <a:t>Enable*</a:t>
          </a:r>
          <a:endParaRPr lang="zh-CN" altLang="en-US" sz="700" dirty="0">
            <a:solidFill>
              <a:schemeClr val="tx1"/>
            </a:solidFill>
          </a:endParaRPr>
        </a:p>
      </dgm:t>
    </dgm:pt>
    <dgm:pt modelId="{F07C5469-E7B2-443F-963E-9C982892F09D}" type="parTrans" cxnId="{3D13563C-AFB4-4FDE-83E4-FAD4BB09C5C1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F123801C-0B90-4E1C-9612-84C1BDE19A04}" type="sibTrans" cxnId="{3D13563C-AFB4-4FDE-83E4-FAD4BB09C5C1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84F7C5E9-466C-4785-83AA-85FA5CCCC396}" type="pres">
      <dgm:prSet presAssocID="{4BF90C91-8A6B-454D-9FB4-602CA41192C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1D738C6A-BDEC-4756-9634-F80735252F56}" type="pres">
      <dgm:prSet presAssocID="{0EFE80FD-E622-44F6-BEB6-B79BC6F05AEF}" presName="hierRoot1" presStyleCnt="0">
        <dgm:presLayoutVars>
          <dgm:hierBranch val="init"/>
        </dgm:presLayoutVars>
      </dgm:prSet>
      <dgm:spPr/>
    </dgm:pt>
    <dgm:pt modelId="{DDE7B4E7-CBAC-4BEF-893E-32A5FB42DB69}" type="pres">
      <dgm:prSet presAssocID="{0EFE80FD-E622-44F6-BEB6-B79BC6F05AEF}" presName="rootComposite1" presStyleCnt="0"/>
      <dgm:spPr/>
    </dgm:pt>
    <dgm:pt modelId="{0EC1B35D-224F-496C-906C-66C8F10DE98C}" type="pres">
      <dgm:prSet presAssocID="{0EFE80FD-E622-44F6-BEB6-B79BC6F05AEF}" presName="rootText1" presStyleLbl="node0" presStyleIdx="0" presStyleCnt="1" custScaleX="139654" custScaleY="74685">
        <dgm:presLayoutVars>
          <dgm:chPref val="3"/>
        </dgm:presLayoutVars>
      </dgm:prSet>
      <dgm:spPr/>
    </dgm:pt>
    <dgm:pt modelId="{033EC465-D0E7-4584-95A9-A69AB017B530}" type="pres">
      <dgm:prSet presAssocID="{0EFE80FD-E622-44F6-BEB6-B79BC6F05AEF}" presName="rootConnector1" presStyleLbl="node1" presStyleIdx="0" presStyleCnt="0"/>
      <dgm:spPr/>
    </dgm:pt>
    <dgm:pt modelId="{6B287865-AE14-49D6-8AA0-284B47E0B5CA}" type="pres">
      <dgm:prSet presAssocID="{0EFE80FD-E622-44F6-BEB6-B79BC6F05AEF}" presName="hierChild2" presStyleCnt="0"/>
      <dgm:spPr/>
    </dgm:pt>
    <dgm:pt modelId="{73BF6AE2-D182-48F8-AB92-8E8B33044598}" type="pres">
      <dgm:prSet presAssocID="{74421254-0A7E-4DCA-8739-33C8B3C8C968}" presName="Name64" presStyleLbl="parChTrans1D2" presStyleIdx="0" presStyleCnt="2"/>
      <dgm:spPr/>
    </dgm:pt>
    <dgm:pt modelId="{C316FA31-1966-4E45-AA4D-039F778972C9}" type="pres">
      <dgm:prSet presAssocID="{397BA8B5-8077-448C-9E0A-BB447F35DEF8}" presName="hierRoot2" presStyleCnt="0">
        <dgm:presLayoutVars>
          <dgm:hierBranch val="init"/>
        </dgm:presLayoutVars>
      </dgm:prSet>
      <dgm:spPr/>
    </dgm:pt>
    <dgm:pt modelId="{23657EEB-C4C7-4DEB-AE2F-B993329BF799}" type="pres">
      <dgm:prSet presAssocID="{397BA8B5-8077-448C-9E0A-BB447F35DEF8}" presName="rootComposite" presStyleCnt="0"/>
      <dgm:spPr/>
    </dgm:pt>
    <dgm:pt modelId="{CF961833-99A2-4DA3-A759-64E8C77E3CFB}" type="pres">
      <dgm:prSet presAssocID="{397BA8B5-8077-448C-9E0A-BB447F35DEF8}" presName="rootText" presStyleLbl="node2" presStyleIdx="0" presStyleCnt="2" custScaleX="112800" custScaleY="39163">
        <dgm:presLayoutVars>
          <dgm:chPref val="3"/>
        </dgm:presLayoutVars>
      </dgm:prSet>
      <dgm:spPr/>
    </dgm:pt>
    <dgm:pt modelId="{4EEC81E3-5B3D-4B52-9FBF-C755C340ADA7}" type="pres">
      <dgm:prSet presAssocID="{397BA8B5-8077-448C-9E0A-BB447F35DEF8}" presName="rootConnector" presStyleLbl="node2" presStyleIdx="0" presStyleCnt="2"/>
      <dgm:spPr/>
    </dgm:pt>
    <dgm:pt modelId="{036F7D60-173B-4938-90AA-9A0BD9945F29}" type="pres">
      <dgm:prSet presAssocID="{397BA8B5-8077-448C-9E0A-BB447F35DEF8}" presName="hierChild4" presStyleCnt="0"/>
      <dgm:spPr/>
    </dgm:pt>
    <dgm:pt modelId="{4EDDAC3D-AC93-433E-A0EE-4DAE2044DA8F}" type="pres">
      <dgm:prSet presAssocID="{B4624DB6-B874-4F3E-A352-E27271FFF12D}" presName="Name64" presStyleLbl="parChTrans1D3" presStyleIdx="0" presStyleCnt="10"/>
      <dgm:spPr/>
    </dgm:pt>
    <dgm:pt modelId="{254686EB-A201-48E0-9DAF-82DC9098936F}" type="pres">
      <dgm:prSet presAssocID="{11F762AB-61D0-424E-BF4C-1103F9608BE6}" presName="hierRoot2" presStyleCnt="0">
        <dgm:presLayoutVars>
          <dgm:hierBranch val="init"/>
        </dgm:presLayoutVars>
      </dgm:prSet>
      <dgm:spPr/>
    </dgm:pt>
    <dgm:pt modelId="{EF32431B-775C-4EEC-9F70-5A3C0E5A311F}" type="pres">
      <dgm:prSet presAssocID="{11F762AB-61D0-424E-BF4C-1103F9608BE6}" presName="rootComposite" presStyleCnt="0"/>
      <dgm:spPr/>
    </dgm:pt>
    <dgm:pt modelId="{CAE1770C-88D2-4E48-BED0-E0C86B0EC312}" type="pres">
      <dgm:prSet presAssocID="{11F762AB-61D0-424E-BF4C-1103F9608BE6}" presName="rootText" presStyleLbl="node3" presStyleIdx="0" presStyleCnt="10" custScaleX="184118" custScaleY="86644">
        <dgm:presLayoutVars>
          <dgm:chPref val="3"/>
        </dgm:presLayoutVars>
      </dgm:prSet>
      <dgm:spPr/>
    </dgm:pt>
    <dgm:pt modelId="{EEBF83EC-BF23-485A-8E76-DD22FF249860}" type="pres">
      <dgm:prSet presAssocID="{11F762AB-61D0-424E-BF4C-1103F9608BE6}" presName="rootConnector" presStyleLbl="node3" presStyleIdx="0" presStyleCnt="10"/>
      <dgm:spPr/>
    </dgm:pt>
    <dgm:pt modelId="{DFD3DE3F-2414-4B3F-A844-9E1B552AFC80}" type="pres">
      <dgm:prSet presAssocID="{11F762AB-61D0-424E-BF4C-1103F9608BE6}" presName="hierChild4" presStyleCnt="0"/>
      <dgm:spPr/>
    </dgm:pt>
    <dgm:pt modelId="{4C9F0ABD-DFDF-4439-8F41-FA300C9FE577}" type="pres">
      <dgm:prSet presAssocID="{11F762AB-61D0-424E-BF4C-1103F9608BE6}" presName="hierChild5" presStyleCnt="0"/>
      <dgm:spPr/>
    </dgm:pt>
    <dgm:pt modelId="{963EDB72-1D6F-4336-857C-32A8BEC16BCE}" type="pres">
      <dgm:prSet presAssocID="{A148762D-6B04-4E49-8A59-5ADFEBB021C1}" presName="Name64" presStyleLbl="parChTrans1D3" presStyleIdx="1" presStyleCnt="10"/>
      <dgm:spPr/>
    </dgm:pt>
    <dgm:pt modelId="{5625ACEA-EA8A-4664-9766-45F4FE6EBD25}" type="pres">
      <dgm:prSet presAssocID="{E9C16C5C-D0D3-40E7-B4CD-3FB49D2BB836}" presName="hierRoot2" presStyleCnt="0">
        <dgm:presLayoutVars>
          <dgm:hierBranch val="init"/>
        </dgm:presLayoutVars>
      </dgm:prSet>
      <dgm:spPr/>
    </dgm:pt>
    <dgm:pt modelId="{876F7E42-B649-403B-B489-B50ADED50433}" type="pres">
      <dgm:prSet presAssocID="{E9C16C5C-D0D3-40E7-B4CD-3FB49D2BB836}" presName="rootComposite" presStyleCnt="0"/>
      <dgm:spPr/>
    </dgm:pt>
    <dgm:pt modelId="{0A999C58-BDFA-4A53-91AB-49A7FA5116BA}" type="pres">
      <dgm:prSet presAssocID="{E9C16C5C-D0D3-40E7-B4CD-3FB49D2BB836}" presName="rootText" presStyleLbl="node3" presStyleIdx="1" presStyleCnt="10">
        <dgm:presLayoutVars>
          <dgm:chPref val="3"/>
        </dgm:presLayoutVars>
      </dgm:prSet>
      <dgm:spPr/>
    </dgm:pt>
    <dgm:pt modelId="{911E3823-E086-4FCD-8915-E269CFF64E49}" type="pres">
      <dgm:prSet presAssocID="{E9C16C5C-D0D3-40E7-B4CD-3FB49D2BB836}" presName="rootConnector" presStyleLbl="node3" presStyleIdx="1" presStyleCnt="10"/>
      <dgm:spPr/>
    </dgm:pt>
    <dgm:pt modelId="{CC30B7B1-5068-48F8-8A9E-FF909F8CC7D3}" type="pres">
      <dgm:prSet presAssocID="{E9C16C5C-D0D3-40E7-B4CD-3FB49D2BB836}" presName="hierChild4" presStyleCnt="0"/>
      <dgm:spPr/>
    </dgm:pt>
    <dgm:pt modelId="{941452E5-919D-424E-B8DE-1B8F3C488ECF}" type="pres">
      <dgm:prSet presAssocID="{E9C16C5C-D0D3-40E7-B4CD-3FB49D2BB836}" presName="hierChild5" presStyleCnt="0"/>
      <dgm:spPr/>
    </dgm:pt>
    <dgm:pt modelId="{0911512F-9F90-4129-B096-F651A49261B2}" type="pres">
      <dgm:prSet presAssocID="{1D8B5802-D18A-4241-A3A8-DDA3CE2179EF}" presName="Name64" presStyleLbl="parChTrans1D3" presStyleIdx="2" presStyleCnt="10"/>
      <dgm:spPr/>
    </dgm:pt>
    <dgm:pt modelId="{EED23B08-06E0-4AA2-BF6B-BFDA87587C0D}" type="pres">
      <dgm:prSet presAssocID="{37119783-074B-4946-B850-DAE81BAAFC37}" presName="hierRoot2" presStyleCnt="0">
        <dgm:presLayoutVars>
          <dgm:hierBranch val="init"/>
        </dgm:presLayoutVars>
      </dgm:prSet>
      <dgm:spPr/>
    </dgm:pt>
    <dgm:pt modelId="{FC26EDAF-615A-41F0-98D6-3A40566B617A}" type="pres">
      <dgm:prSet presAssocID="{37119783-074B-4946-B850-DAE81BAAFC37}" presName="rootComposite" presStyleCnt="0"/>
      <dgm:spPr/>
    </dgm:pt>
    <dgm:pt modelId="{D744828C-030B-401D-882C-F5104AC556FA}" type="pres">
      <dgm:prSet presAssocID="{37119783-074B-4946-B850-DAE81BAAFC37}" presName="rootText" presStyleLbl="node3" presStyleIdx="2" presStyleCnt="10">
        <dgm:presLayoutVars>
          <dgm:chPref val="3"/>
        </dgm:presLayoutVars>
      </dgm:prSet>
      <dgm:spPr/>
    </dgm:pt>
    <dgm:pt modelId="{5A28284C-4A6A-422D-8A38-672CC069FE3E}" type="pres">
      <dgm:prSet presAssocID="{37119783-074B-4946-B850-DAE81BAAFC37}" presName="rootConnector" presStyleLbl="node3" presStyleIdx="2" presStyleCnt="10"/>
      <dgm:spPr/>
    </dgm:pt>
    <dgm:pt modelId="{8C25CBEC-0B02-435E-87E2-522FD5D1E938}" type="pres">
      <dgm:prSet presAssocID="{37119783-074B-4946-B850-DAE81BAAFC37}" presName="hierChild4" presStyleCnt="0"/>
      <dgm:spPr/>
    </dgm:pt>
    <dgm:pt modelId="{F6E22A62-41DD-4241-8247-1CCA457A15B6}" type="pres">
      <dgm:prSet presAssocID="{37119783-074B-4946-B850-DAE81BAAFC37}" presName="hierChild5" presStyleCnt="0"/>
      <dgm:spPr/>
    </dgm:pt>
    <dgm:pt modelId="{50A620AA-9FE1-45A9-A2AC-1C987D97230A}" type="pres">
      <dgm:prSet presAssocID="{CE3FB9FA-09A5-45BD-A7BD-353B4810E6F1}" presName="Name64" presStyleLbl="parChTrans1D3" presStyleIdx="3" presStyleCnt="10"/>
      <dgm:spPr/>
    </dgm:pt>
    <dgm:pt modelId="{BD3E920C-9460-4DE2-820E-B7977D1BC3F6}" type="pres">
      <dgm:prSet presAssocID="{F3D7F8FD-31CD-4FCC-B9FA-90668D533258}" presName="hierRoot2" presStyleCnt="0">
        <dgm:presLayoutVars>
          <dgm:hierBranch val="init"/>
        </dgm:presLayoutVars>
      </dgm:prSet>
      <dgm:spPr/>
    </dgm:pt>
    <dgm:pt modelId="{31E28504-215F-4635-A863-13BC09CAF66F}" type="pres">
      <dgm:prSet presAssocID="{F3D7F8FD-31CD-4FCC-B9FA-90668D533258}" presName="rootComposite" presStyleCnt="0"/>
      <dgm:spPr/>
    </dgm:pt>
    <dgm:pt modelId="{041D1B91-2852-4D4A-B18F-B9C92937DE41}" type="pres">
      <dgm:prSet presAssocID="{F3D7F8FD-31CD-4FCC-B9FA-90668D533258}" presName="rootText" presStyleLbl="node3" presStyleIdx="3" presStyleCnt="10" custScaleX="133846" custScaleY="53806">
        <dgm:presLayoutVars>
          <dgm:chPref val="3"/>
        </dgm:presLayoutVars>
      </dgm:prSet>
      <dgm:spPr/>
    </dgm:pt>
    <dgm:pt modelId="{5D1DB717-DA36-48EC-9FF6-D40E0CDAADCB}" type="pres">
      <dgm:prSet presAssocID="{F3D7F8FD-31CD-4FCC-B9FA-90668D533258}" presName="rootConnector" presStyleLbl="node3" presStyleIdx="3" presStyleCnt="10"/>
      <dgm:spPr/>
    </dgm:pt>
    <dgm:pt modelId="{8D2C2140-9750-4034-805F-0B74DAB0841B}" type="pres">
      <dgm:prSet presAssocID="{F3D7F8FD-31CD-4FCC-B9FA-90668D533258}" presName="hierChild4" presStyleCnt="0"/>
      <dgm:spPr/>
    </dgm:pt>
    <dgm:pt modelId="{7233E942-DA78-422F-AC1D-2B52159C4042}" type="pres">
      <dgm:prSet presAssocID="{F3D7F8FD-31CD-4FCC-B9FA-90668D533258}" presName="hierChild5" presStyleCnt="0"/>
      <dgm:spPr/>
    </dgm:pt>
    <dgm:pt modelId="{95B59D3F-45D0-41A5-8CD2-24F26EF1EE0E}" type="pres">
      <dgm:prSet presAssocID="{397BA8B5-8077-448C-9E0A-BB447F35DEF8}" presName="hierChild5" presStyleCnt="0"/>
      <dgm:spPr/>
    </dgm:pt>
    <dgm:pt modelId="{A53C585E-7CAD-4D26-ACC5-8A3292E0D710}" type="pres">
      <dgm:prSet presAssocID="{A744A504-663B-4056-B39B-D76E7EB2E44D}" presName="Name64" presStyleLbl="parChTrans1D2" presStyleIdx="1" presStyleCnt="2"/>
      <dgm:spPr/>
    </dgm:pt>
    <dgm:pt modelId="{2DFAEFC3-029E-45A4-8CCA-0F7728D2301A}" type="pres">
      <dgm:prSet presAssocID="{B1A12BB6-64C5-4B37-AAC1-463404565BD9}" presName="hierRoot2" presStyleCnt="0">
        <dgm:presLayoutVars>
          <dgm:hierBranch val="init"/>
        </dgm:presLayoutVars>
      </dgm:prSet>
      <dgm:spPr/>
    </dgm:pt>
    <dgm:pt modelId="{A980BB7C-C590-4804-B454-7B9FFAED5638}" type="pres">
      <dgm:prSet presAssocID="{B1A12BB6-64C5-4B37-AAC1-463404565BD9}" presName="rootComposite" presStyleCnt="0"/>
      <dgm:spPr/>
    </dgm:pt>
    <dgm:pt modelId="{D8E60AD7-B542-4B80-90DB-D500925A845B}" type="pres">
      <dgm:prSet presAssocID="{B1A12BB6-64C5-4B37-AAC1-463404565BD9}" presName="rootText" presStyleLbl="node2" presStyleIdx="1" presStyleCnt="2">
        <dgm:presLayoutVars>
          <dgm:chPref val="3"/>
        </dgm:presLayoutVars>
      </dgm:prSet>
      <dgm:spPr/>
    </dgm:pt>
    <dgm:pt modelId="{8E281077-C661-492C-AFF9-D4453C14E4FA}" type="pres">
      <dgm:prSet presAssocID="{B1A12BB6-64C5-4B37-AAC1-463404565BD9}" presName="rootConnector" presStyleLbl="node2" presStyleIdx="1" presStyleCnt="2"/>
      <dgm:spPr/>
    </dgm:pt>
    <dgm:pt modelId="{E996E921-B037-4C24-9C08-0DE654B6E2A6}" type="pres">
      <dgm:prSet presAssocID="{B1A12BB6-64C5-4B37-AAC1-463404565BD9}" presName="hierChild4" presStyleCnt="0"/>
      <dgm:spPr/>
    </dgm:pt>
    <dgm:pt modelId="{1E032BFB-B21E-42F3-96A2-910CAF0CECEC}" type="pres">
      <dgm:prSet presAssocID="{E1AFD646-C071-44C1-AA39-244C3BC1657F}" presName="Name64" presStyleLbl="parChTrans1D3" presStyleIdx="4" presStyleCnt="10"/>
      <dgm:spPr/>
    </dgm:pt>
    <dgm:pt modelId="{A656E574-7A93-4D08-8113-42591B53D12E}" type="pres">
      <dgm:prSet presAssocID="{29B93D2A-6A56-457C-8A52-7F79B6C15225}" presName="hierRoot2" presStyleCnt="0">
        <dgm:presLayoutVars>
          <dgm:hierBranch val="init"/>
        </dgm:presLayoutVars>
      </dgm:prSet>
      <dgm:spPr/>
    </dgm:pt>
    <dgm:pt modelId="{4417061C-ECCA-4C9C-BE58-D9A1211E3715}" type="pres">
      <dgm:prSet presAssocID="{29B93D2A-6A56-457C-8A52-7F79B6C15225}" presName="rootComposite" presStyleCnt="0"/>
      <dgm:spPr/>
    </dgm:pt>
    <dgm:pt modelId="{2C4FD344-19B6-4532-AD93-134F36A462EB}" type="pres">
      <dgm:prSet presAssocID="{29B93D2A-6A56-457C-8A52-7F79B6C15225}" presName="rootText" presStyleLbl="node3" presStyleIdx="4" presStyleCnt="10" custScaleX="320765" custScaleY="119241">
        <dgm:presLayoutVars>
          <dgm:chPref val="3"/>
        </dgm:presLayoutVars>
      </dgm:prSet>
      <dgm:spPr/>
    </dgm:pt>
    <dgm:pt modelId="{4AFF8CD2-A28D-4CB9-9889-F6EDC18BA16B}" type="pres">
      <dgm:prSet presAssocID="{29B93D2A-6A56-457C-8A52-7F79B6C15225}" presName="rootConnector" presStyleLbl="node3" presStyleIdx="4" presStyleCnt="10"/>
      <dgm:spPr/>
    </dgm:pt>
    <dgm:pt modelId="{5A9FA671-4969-4852-886D-90A840E8B846}" type="pres">
      <dgm:prSet presAssocID="{29B93D2A-6A56-457C-8A52-7F79B6C15225}" presName="hierChild4" presStyleCnt="0"/>
      <dgm:spPr/>
    </dgm:pt>
    <dgm:pt modelId="{9ED7426A-23F0-4586-A10D-A88C11B7DCE7}" type="pres">
      <dgm:prSet presAssocID="{29B93D2A-6A56-457C-8A52-7F79B6C15225}" presName="hierChild5" presStyleCnt="0"/>
      <dgm:spPr/>
    </dgm:pt>
    <dgm:pt modelId="{E69498C2-1669-4A7A-B61C-3D4A75D05C24}" type="pres">
      <dgm:prSet presAssocID="{47A966E5-E68C-4ABE-93FC-D0A0DEFE0019}" presName="Name64" presStyleLbl="parChTrans1D3" presStyleIdx="5" presStyleCnt="10"/>
      <dgm:spPr/>
    </dgm:pt>
    <dgm:pt modelId="{BCCADF52-05D8-489D-935E-8DFC7A4D0FF3}" type="pres">
      <dgm:prSet presAssocID="{38870ACA-D394-4C65-84E6-4E55039EFCB5}" presName="hierRoot2" presStyleCnt="0">
        <dgm:presLayoutVars>
          <dgm:hierBranch val="init"/>
        </dgm:presLayoutVars>
      </dgm:prSet>
      <dgm:spPr/>
    </dgm:pt>
    <dgm:pt modelId="{25383383-7A5A-4B7B-94C3-A8AC78604421}" type="pres">
      <dgm:prSet presAssocID="{38870ACA-D394-4C65-84E6-4E55039EFCB5}" presName="rootComposite" presStyleCnt="0"/>
      <dgm:spPr/>
    </dgm:pt>
    <dgm:pt modelId="{C3CB5763-850D-4187-817F-DD0CC5665197}" type="pres">
      <dgm:prSet presAssocID="{38870ACA-D394-4C65-84E6-4E55039EFCB5}" presName="rootText" presStyleLbl="node3" presStyleIdx="5" presStyleCnt="10">
        <dgm:presLayoutVars>
          <dgm:chPref val="3"/>
        </dgm:presLayoutVars>
      </dgm:prSet>
      <dgm:spPr/>
    </dgm:pt>
    <dgm:pt modelId="{F9880E81-BDE8-4534-8B37-AD7C7B17B07F}" type="pres">
      <dgm:prSet presAssocID="{38870ACA-D394-4C65-84E6-4E55039EFCB5}" presName="rootConnector" presStyleLbl="node3" presStyleIdx="5" presStyleCnt="10"/>
      <dgm:spPr/>
    </dgm:pt>
    <dgm:pt modelId="{1A798AF3-E283-4863-A2F3-4E064602B32D}" type="pres">
      <dgm:prSet presAssocID="{38870ACA-D394-4C65-84E6-4E55039EFCB5}" presName="hierChild4" presStyleCnt="0"/>
      <dgm:spPr/>
    </dgm:pt>
    <dgm:pt modelId="{6D5C3D71-7E51-40C3-BB55-C31540BEEB62}" type="pres">
      <dgm:prSet presAssocID="{38870ACA-D394-4C65-84E6-4E55039EFCB5}" presName="hierChild5" presStyleCnt="0"/>
      <dgm:spPr/>
    </dgm:pt>
    <dgm:pt modelId="{D8D0C7BB-DF91-4A09-A3EF-613070EB60BA}" type="pres">
      <dgm:prSet presAssocID="{D8D5790E-9E3E-496E-8304-BA273BBF6E43}" presName="Name64" presStyleLbl="parChTrans1D3" presStyleIdx="6" presStyleCnt="10"/>
      <dgm:spPr/>
    </dgm:pt>
    <dgm:pt modelId="{DDF8194C-8E5D-4E38-9B7F-38F6B7E23516}" type="pres">
      <dgm:prSet presAssocID="{0904DC75-43EE-4208-8BC4-CBF4121E5FB4}" presName="hierRoot2" presStyleCnt="0">
        <dgm:presLayoutVars>
          <dgm:hierBranch val="init"/>
        </dgm:presLayoutVars>
      </dgm:prSet>
      <dgm:spPr/>
    </dgm:pt>
    <dgm:pt modelId="{53871852-C013-4804-8063-9ED836CECB62}" type="pres">
      <dgm:prSet presAssocID="{0904DC75-43EE-4208-8BC4-CBF4121E5FB4}" presName="rootComposite" presStyleCnt="0"/>
      <dgm:spPr/>
    </dgm:pt>
    <dgm:pt modelId="{45E1A412-3069-4738-B2BE-94D63610DA75}" type="pres">
      <dgm:prSet presAssocID="{0904DC75-43EE-4208-8BC4-CBF4121E5FB4}" presName="rootText" presStyleLbl="node3" presStyleIdx="6" presStyleCnt="10">
        <dgm:presLayoutVars>
          <dgm:chPref val="3"/>
        </dgm:presLayoutVars>
      </dgm:prSet>
      <dgm:spPr/>
    </dgm:pt>
    <dgm:pt modelId="{14C67786-8285-4CC8-9B40-E22F3C46DDAE}" type="pres">
      <dgm:prSet presAssocID="{0904DC75-43EE-4208-8BC4-CBF4121E5FB4}" presName="rootConnector" presStyleLbl="node3" presStyleIdx="6" presStyleCnt="10"/>
      <dgm:spPr/>
    </dgm:pt>
    <dgm:pt modelId="{C793AADD-ED7D-4247-BF52-F8AC205D204E}" type="pres">
      <dgm:prSet presAssocID="{0904DC75-43EE-4208-8BC4-CBF4121E5FB4}" presName="hierChild4" presStyleCnt="0"/>
      <dgm:spPr/>
    </dgm:pt>
    <dgm:pt modelId="{0A99B231-22C1-4D91-940C-6CAB22B76C33}" type="pres">
      <dgm:prSet presAssocID="{0904DC75-43EE-4208-8BC4-CBF4121E5FB4}" presName="hierChild5" presStyleCnt="0"/>
      <dgm:spPr/>
    </dgm:pt>
    <dgm:pt modelId="{C7B1A94E-1166-408F-B7BA-BB7B84B14724}" type="pres">
      <dgm:prSet presAssocID="{FD7428BB-1167-48A5-AF91-38894FB9E2A5}" presName="Name64" presStyleLbl="parChTrans1D3" presStyleIdx="7" presStyleCnt="10"/>
      <dgm:spPr/>
    </dgm:pt>
    <dgm:pt modelId="{ABEA4EA3-9913-4C5B-ADDD-956156D65355}" type="pres">
      <dgm:prSet presAssocID="{FBEF5A71-74B1-453E-BB3D-AADAAD869813}" presName="hierRoot2" presStyleCnt="0">
        <dgm:presLayoutVars>
          <dgm:hierBranch val="init"/>
        </dgm:presLayoutVars>
      </dgm:prSet>
      <dgm:spPr/>
    </dgm:pt>
    <dgm:pt modelId="{AEF6F803-DD7A-4EAA-8559-7C170F8ED622}" type="pres">
      <dgm:prSet presAssocID="{FBEF5A71-74B1-453E-BB3D-AADAAD869813}" presName="rootComposite" presStyleCnt="0"/>
      <dgm:spPr/>
    </dgm:pt>
    <dgm:pt modelId="{DD470EAC-10A5-46FE-B3A3-8E74B4BCBC59}" type="pres">
      <dgm:prSet presAssocID="{FBEF5A71-74B1-453E-BB3D-AADAAD869813}" presName="rootText" presStyleLbl="node3" presStyleIdx="7" presStyleCnt="10">
        <dgm:presLayoutVars>
          <dgm:chPref val="3"/>
        </dgm:presLayoutVars>
      </dgm:prSet>
      <dgm:spPr/>
    </dgm:pt>
    <dgm:pt modelId="{2C787FBF-568E-4F91-92AB-4D7B0C58AFB6}" type="pres">
      <dgm:prSet presAssocID="{FBEF5A71-74B1-453E-BB3D-AADAAD869813}" presName="rootConnector" presStyleLbl="node3" presStyleIdx="7" presStyleCnt="10"/>
      <dgm:spPr/>
    </dgm:pt>
    <dgm:pt modelId="{F8CE7C1F-2CC4-49CC-B3DF-52CF49856BF4}" type="pres">
      <dgm:prSet presAssocID="{FBEF5A71-74B1-453E-BB3D-AADAAD869813}" presName="hierChild4" presStyleCnt="0"/>
      <dgm:spPr/>
    </dgm:pt>
    <dgm:pt modelId="{9847575B-FD0F-4F17-8A94-EB32CD59CBD2}" type="pres">
      <dgm:prSet presAssocID="{FBEF5A71-74B1-453E-BB3D-AADAAD869813}" presName="hierChild5" presStyleCnt="0"/>
      <dgm:spPr/>
    </dgm:pt>
    <dgm:pt modelId="{247417BD-2727-47D8-AAF9-1B1F1B91A633}" type="pres">
      <dgm:prSet presAssocID="{1F66532A-DA1D-4881-A444-006B8FAF06F0}" presName="Name64" presStyleLbl="parChTrans1D3" presStyleIdx="8" presStyleCnt="10"/>
      <dgm:spPr/>
    </dgm:pt>
    <dgm:pt modelId="{35EC1C93-B1D0-4F39-BE7E-FE7E20D6633F}" type="pres">
      <dgm:prSet presAssocID="{C721C69D-580D-4677-B255-9735C8F00A3E}" presName="hierRoot2" presStyleCnt="0">
        <dgm:presLayoutVars>
          <dgm:hierBranch val="init"/>
        </dgm:presLayoutVars>
      </dgm:prSet>
      <dgm:spPr/>
    </dgm:pt>
    <dgm:pt modelId="{DF8B5A36-B80A-4F33-9433-E9FDF815C927}" type="pres">
      <dgm:prSet presAssocID="{C721C69D-580D-4677-B255-9735C8F00A3E}" presName="rootComposite" presStyleCnt="0"/>
      <dgm:spPr/>
    </dgm:pt>
    <dgm:pt modelId="{159D567A-3033-44E6-A96F-CD0CC2B89667}" type="pres">
      <dgm:prSet presAssocID="{C721C69D-580D-4677-B255-9735C8F00A3E}" presName="rootText" presStyleLbl="node3" presStyleIdx="8" presStyleCnt="10">
        <dgm:presLayoutVars>
          <dgm:chPref val="3"/>
        </dgm:presLayoutVars>
      </dgm:prSet>
      <dgm:spPr/>
    </dgm:pt>
    <dgm:pt modelId="{3EAEF4AE-7C3E-471B-A1FB-6FF70DF483AA}" type="pres">
      <dgm:prSet presAssocID="{C721C69D-580D-4677-B255-9735C8F00A3E}" presName="rootConnector" presStyleLbl="node3" presStyleIdx="8" presStyleCnt="10"/>
      <dgm:spPr/>
    </dgm:pt>
    <dgm:pt modelId="{C755177B-AC93-4FAB-BDAF-24B753EADFA3}" type="pres">
      <dgm:prSet presAssocID="{C721C69D-580D-4677-B255-9735C8F00A3E}" presName="hierChild4" presStyleCnt="0"/>
      <dgm:spPr/>
    </dgm:pt>
    <dgm:pt modelId="{EEB1D94A-F062-41E2-9C2E-E8204F807920}" type="pres">
      <dgm:prSet presAssocID="{C721C69D-580D-4677-B255-9735C8F00A3E}" presName="hierChild5" presStyleCnt="0"/>
      <dgm:spPr/>
    </dgm:pt>
    <dgm:pt modelId="{769D3944-71BA-4042-9E63-CA8A91CE7CFA}" type="pres">
      <dgm:prSet presAssocID="{F07C5469-E7B2-443F-963E-9C982892F09D}" presName="Name64" presStyleLbl="parChTrans1D3" presStyleIdx="9" presStyleCnt="10"/>
      <dgm:spPr/>
    </dgm:pt>
    <dgm:pt modelId="{BF4DB98D-794F-48E5-BE95-3409ECE1EFFC}" type="pres">
      <dgm:prSet presAssocID="{82AA990E-23AE-46E3-9277-137AB9891D4C}" presName="hierRoot2" presStyleCnt="0">
        <dgm:presLayoutVars>
          <dgm:hierBranch val="init"/>
        </dgm:presLayoutVars>
      </dgm:prSet>
      <dgm:spPr/>
    </dgm:pt>
    <dgm:pt modelId="{6BCA1CD9-6188-41B7-B18E-D003CB53564C}" type="pres">
      <dgm:prSet presAssocID="{82AA990E-23AE-46E3-9277-137AB9891D4C}" presName="rootComposite" presStyleCnt="0"/>
      <dgm:spPr/>
    </dgm:pt>
    <dgm:pt modelId="{CC17D2A9-7304-4A6F-8F24-B9E1AD3FBF6C}" type="pres">
      <dgm:prSet presAssocID="{82AA990E-23AE-46E3-9277-137AB9891D4C}" presName="rootText" presStyleLbl="node3" presStyleIdx="9" presStyleCnt="10">
        <dgm:presLayoutVars>
          <dgm:chPref val="3"/>
        </dgm:presLayoutVars>
      </dgm:prSet>
      <dgm:spPr/>
    </dgm:pt>
    <dgm:pt modelId="{D8061F00-B92E-42FC-9139-3646B72E9BEB}" type="pres">
      <dgm:prSet presAssocID="{82AA990E-23AE-46E3-9277-137AB9891D4C}" presName="rootConnector" presStyleLbl="node3" presStyleIdx="9" presStyleCnt="10"/>
      <dgm:spPr/>
    </dgm:pt>
    <dgm:pt modelId="{E907A40F-A48A-4757-A78E-A070B38D5EFF}" type="pres">
      <dgm:prSet presAssocID="{82AA990E-23AE-46E3-9277-137AB9891D4C}" presName="hierChild4" presStyleCnt="0"/>
      <dgm:spPr/>
    </dgm:pt>
    <dgm:pt modelId="{53C937EE-CDBF-4482-BBCE-9E9F1D18F618}" type="pres">
      <dgm:prSet presAssocID="{82AA990E-23AE-46E3-9277-137AB9891D4C}" presName="hierChild5" presStyleCnt="0"/>
      <dgm:spPr/>
    </dgm:pt>
    <dgm:pt modelId="{E9C97BE0-F824-4496-81BF-2A59EFDC03A4}" type="pres">
      <dgm:prSet presAssocID="{B1A12BB6-64C5-4B37-AAC1-463404565BD9}" presName="hierChild5" presStyleCnt="0"/>
      <dgm:spPr/>
    </dgm:pt>
    <dgm:pt modelId="{C2333633-11C6-4791-89D9-5C8EF7B3B1D8}" type="pres">
      <dgm:prSet presAssocID="{0EFE80FD-E622-44F6-BEB6-B79BC6F05AEF}" presName="hierChild3" presStyleCnt="0"/>
      <dgm:spPr/>
    </dgm:pt>
  </dgm:ptLst>
  <dgm:cxnLst>
    <dgm:cxn modelId="{AC81E313-0887-429E-859E-6CE5AC0105F5}" type="presOf" srcId="{74421254-0A7E-4DCA-8739-33C8B3C8C968}" destId="{73BF6AE2-D182-48F8-AB92-8E8B33044598}" srcOrd="0" destOrd="0" presId="urn:microsoft.com/office/officeart/2009/3/layout/HorizontalOrganizationChart"/>
    <dgm:cxn modelId="{AF504A1A-9A1A-49E1-966C-648AEDD51CB8}" srcId="{397BA8B5-8077-448C-9E0A-BB447F35DEF8}" destId="{37119783-074B-4946-B850-DAE81BAAFC37}" srcOrd="2" destOrd="0" parTransId="{1D8B5802-D18A-4241-A3A8-DDA3CE2179EF}" sibTransId="{0E9BA8CF-2E85-4F70-B398-899043E3AB45}"/>
    <dgm:cxn modelId="{E4C2C323-42CE-4344-A780-501CE06C93C1}" srcId="{0EFE80FD-E622-44F6-BEB6-B79BC6F05AEF}" destId="{B1A12BB6-64C5-4B37-AAC1-463404565BD9}" srcOrd="1" destOrd="0" parTransId="{A744A504-663B-4056-B39B-D76E7EB2E44D}" sibTransId="{B3D371A8-AB53-4CBD-B755-F516C50B74B0}"/>
    <dgm:cxn modelId="{F7E91327-0095-48EF-8163-9FE5306B2466}" type="presOf" srcId="{47A966E5-E68C-4ABE-93FC-D0A0DEFE0019}" destId="{E69498C2-1669-4A7A-B61C-3D4A75D05C24}" srcOrd="0" destOrd="0" presId="urn:microsoft.com/office/officeart/2009/3/layout/HorizontalOrganizationChart"/>
    <dgm:cxn modelId="{9BC9592C-91A2-4530-86E1-494D1374AE51}" type="presOf" srcId="{A148762D-6B04-4E49-8A59-5ADFEBB021C1}" destId="{963EDB72-1D6F-4336-857C-32A8BEC16BCE}" srcOrd="0" destOrd="0" presId="urn:microsoft.com/office/officeart/2009/3/layout/HorizontalOrganizationChart"/>
    <dgm:cxn modelId="{5B2F652F-42FF-4ACB-BB30-8D419BC04C67}" type="presOf" srcId="{E9C16C5C-D0D3-40E7-B4CD-3FB49D2BB836}" destId="{911E3823-E086-4FCD-8915-E269CFF64E49}" srcOrd="1" destOrd="0" presId="urn:microsoft.com/office/officeart/2009/3/layout/HorizontalOrganizationChart"/>
    <dgm:cxn modelId="{A672E034-E06F-46AF-BEC8-F5148663626F}" srcId="{B1A12BB6-64C5-4B37-AAC1-463404565BD9}" destId="{29B93D2A-6A56-457C-8A52-7F79B6C15225}" srcOrd="0" destOrd="0" parTransId="{E1AFD646-C071-44C1-AA39-244C3BC1657F}" sibTransId="{C94A5598-0EC1-4F66-B01C-1F06417CD915}"/>
    <dgm:cxn modelId="{5F77E036-22B5-4CB9-BC68-B0873114DAB8}" type="presOf" srcId="{1D8B5802-D18A-4241-A3A8-DDA3CE2179EF}" destId="{0911512F-9F90-4129-B096-F651A49261B2}" srcOrd="0" destOrd="0" presId="urn:microsoft.com/office/officeart/2009/3/layout/HorizontalOrganizationChart"/>
    <dgm:cxn modelId="{BDCB4338-1D2F-4116-BEDD-DFA92E4E3B53}" type="presOf" srcId="{29B93D2A-6A56-457C-8A52-7F79B6C15225}" destId="{4AFF8CD2-A28D-4CB9-9889-F6EDC18BA16B}" srcOrd="1" destOrd="0" presId="urn:microsoft.com/office/officeart/2009/3/layout/HorizontalOrganizationChart"/>
    <dgm:cxn modelId="{2E019739-AD38-4EF0-991D-713C29E1C572}" type="presOf" srcId="{0EFE80FD-E622-44F6-BEB6-B79BC6F05AEF}" destId="{033EC465-D0E7-4584-95A9-A69AB017B530}" srcOrd="1" destOrd="0" presId="urn:microsoft.com/office/officeart/2009/3/layout/HorizontalOrganizationChart"/>
    <dgm:cxn modelId="{3D13563C-AFB4-4FDE-83E4-FAD4BB09C5C1}" srcId="{B1A12BB6-64C5-4B37-AAC1-463404565BD9}" destId="{82AA990E-23AE-46E3-9277-137AB9891D4C}" srcOrd="5" destOrd="0" parTransId="{F07C5469-E7B2-443F-963E-9C982892F09D}" sibTransId="{F123801C-0B90-4E1C-9612-84C1BDE19A04}"/>
    <dgm:cxn modelId="{0BB93060-6D51-4EFD-8611-C2438DBE59EE}" type="presOf" srcId="{E9C16C5C-D0D3-40E7-B4CD-3FB49D2BB836}" destId="{0A999C58-BDFA-4A53-91AB-49A7FA5116BA}" srcOrd="0" destOrd="0" presId="urn:microsoft.com/office/officeart/2009/3/layout/HorizontalOrganizationChart"/>
    <dgm:cxn modelId="{EB335B41-EDC6-4441-B735-D6366F709F92}" type="presOf" srcId="{FBEF5A71-74B1-453E-BB3D-AADAAD869813}" destId="{DD470EAC-10A5-46FE-B3A3-8E74B4BCBC59}" srcOrd="0" destOrd="0" presId="urn:microsoft.com/office/officeart/2009/3/layout/HorizontalOrganizationChart"/>
    <dgm:cxn modelId="{24AD8341-2000-44E5-A9DD-939764AC00A5}" srcId="{0EFE80FD-E622-44F6-BEB6-B79BC6F05AEF}" destId="{397BA8B5-8077-448C-9E0A-BB447F35DEF8}" srcOrd="0" destOrd="0" parTransId="{74421254-0A7E-4DCA-8739-33C8B3C8C968}" sibTransId="{49423A00-5D88-4A4F-A7C2-EAE2B02C3168}"/>
    <dgm:cxn modelId="{71AA9441-ADC0-4466-9ADF-F5B518B2FC41}" type="presOf" srcId="{38870ACA-D394-4C65-84E6-4E55039EFCB5}" destId="{C3CB5763-850D-4187-817F-DD0CC5665197}" srcOrd="0" destOrd="0" presId="urn:microsoft.com/office/officeart/2009/3/layout/HorizontalOrganizationChart"/>
    <dgm:cxn modelId="{4C96AD41-EAE7-40E4-8848-13B9590D9423}" srcId="{4BF90C91-8A6B-454D-9FB4-602CA41192C6}" destId="{0EFE80FD-E622-44F6-BEB6-B79BC6F05AEF}" srcOrd="0" destOrd="0" parTransId="{C3CB3D1E-A3CD-46C4-B82E-EDAE5B24B430}" sibTransId="{33D9318B-474F-4ADF-88A6-0CCD4F54CA0D}"/>
    <dgm:cxn modelId="{517CA863-23DE-4F72-869B-E86512D1CF3D}" srcId="{B1A12BB6-64C5-4B37-AAC1-463404565BD9}" destId="{C721C69D-580D-4677-B255-9735C8F00A3E}" srcOrd="4" destOrd="0" parTransId="{1F66532A-DA1D-4881-A444-006B8FAF06F0}" sibTransId="{0C3D2A5E-00CB-4275-B598-F498020D4118}"/>
    <dgm:cxn modelId="{F8E3BE4A-E3B5-4C4D-A0BD-D21167EFD7AD}" type="presOf" srcId="{0904DC75-43EE-4208-8BC4-CBF4121E5FB4}" destId="{45E1A412-3069-4738-B2BE-94D63610DA75}" srcOrd="0" destOrd="0" presId="urn:microsoft.com/office/officeart/2009/3/layout/HorizontalOrganizationChart"/>
    <dgm:cxn modelId="{EC76944B-8EC9-4B29-B807-2718D3EDE77A}" type="presOf" srcId="{CE3FB9FA-09A5-45BD-A7BD-353B4810E6F1}" destId="{50A620AA-9FE1-45A9-A2AC-1C987D97230A}" srcOrd="0" destOrd="0" presId="urn:microsoft.com/office/officeart/2009/3/layout/HorizontalOrganizationChart"/>
    <dgm:cxn modelId="{88CE9C4D-520F-4CBB-8BB6-7575F31D3241}" type="presOf" srcId="{29B93D2A-6A56-457C-8A52-7F79B6C15225}" destId="{2C4FD344-19B6-4532-AD93-134F36A462EB}" srcOrd="0" destOrd="0" presId="urn:microsoft.com/office/officeart/2009/3/layout/HorizontalOrganizationChart"/>
    <dgm:cxn modelId="{75404C6E-BFE6-4106-9256-C4C2A9E9C000}" type="presOf" srcId="{11F762AB-61D0-424E-BF4C-1103F9608BE6}" destId="{EEBF83EC-BF23-485A-8E76-DD22FF249860}" srcOrd="1" destOrd="0" presId="urn:microsoft.com/office/officeart/2009/3/layout/HorizontalOrganizationChart"/>
    <dgm:cxn modelId="{612CE06F-DECC-4ECC-A66A-531E256E93C0}" srcId="{397BA8B5-8077-448C-9E0A-BB447F35DEF8}" destId="{11F762AB-61D0-424E-BF4C-1103F9608BE6}" srcOrd="0" destOrd="0" parTransId="{B4624DB6-B874-4F3E-A352-E27271FFF12D}" sibTransId="{23391645-436B-4E74-97A6-11CE2BDAB2C5}"/>
    <dgm:cxn modelId="{F7C49253-D88B-4132-8095-8DF2D4A3650C}" type="presOf" srcId="{A744A504-663B-4056-B39B-D76E7EB2E44D}" destId="{A53C585E-7CAD-4D26-ACC5-8A3292E0D710}" srcOrd="0" destOrd="0" presId="urn:microsoft.com/office/officeart/2009/3/layout/HorizontalOrganizationChart"/>
    <dgm:cxn modelId="{042C1B56-D4F3-4FF1-B41E-27731E6CF88E}" type="presOf" srcId="{F3D7F8FD-31CD-4FCC-B9FA-90668D533258}" destId="{041D1B91-2852-4D4A-B18F-B9C92937DE41}" srcOrd="0" destOrd="0" presId="urn:microsoft.com/office/officeart/2009/3/layout/HorizontalOrganizationChart"/>
    <dgm:cxn modelId="{45A39878-1148-4488-81FF-667DDA56F32B}" type="presOf" srcId="{B1A12BB6-64C5-4B37-AAC1-463404565BD9}" destId="{8E281077-C661-492C-AFF9-D4453C14E4FA}" srcOrd="1" destOrd="0" presId="urn:microsoft.com/office/officeart/2009/3/layout/HorizontalOrganizationChart"/>
    <dgm:cxn modelId="{88AE3579-FA03-4081-8452-6231997384F9}" type="presOf" srcId="{37119783-074B-4946-B850-DAE81BAAFC37}" destId="{5A28284C-4A6A-422D-8A38-672CC069FE3E}" srcOrd="1" destOrd="0" presId="urn:microsoft.com/office/officeart/2009/3/layout/HorizontalOrganizationChart"/>
    <dgm:cxn modelId="{8A1BA05A-3E5C-4471-B7E9-78E7DE2033A6}" type="presOf" srcId="{FD7428BB-1167-48A5-AF91-38894FB9E2A5}" destId="{C7B1A94E-1166-408F-B7BA-BB7B84B14724}" srcOrd="0" destOrd="0" presId="urn:microsoft.com/office/officeart/2009/3/layout/HorizontalOrganizationChart"/>
    <dgm:cxn modelId="{94AFB17C-DD96-4D53-807C-68D1DF5C6C6A}" srcId="{B1A12BB6-64C5-4B37-AAC1-463404565BD9}" destId="{38870ACA-D394-4C65-84E6-4E55039EFCB5}" srcOrd="1" destOrd="0" parTransId="{47A966E5-E68C-4ABE-93FC-D0A0DEFE0019}" sibTransId="{4A2AA1BC-CBFB-4C1D-A903-4E63013EBB46}"/>
    <dgm:cxn modelId="{8011BA7D-9A22-4325-86F6-7EABEC774983}" srcId="{397BA8B5-8077-448C-9E0A-BB447F35DEF8}" destId="{F3D7F8FD-31CD-4FCC-B9FA-90668D533258}" srcOrd="3" destOrd="0" parTransId="{CE3FB9FA-09A5-45BD-A7BD-353B4810E6F1}" sibTransId="{6A0D2827-E559-41E8-9558-F3001DE22AAD}"/>
    <dgm:cxn modelId="{8949837F-EFBC-4CC3-9110-F30A6557AD04}" srcId="{B1A12BB6-64C5-4B37-AAC1-463404565BD9}" destId="{FBEF5A71-74B1-453E-BB3D-AADAAD869813}" srcOrd="3" destOrd="0" parTransId="{FD7428BB-1167-48A5-AF91-38894FB9E2A5}" sibTransId="{DA63C9D0-ACAB-4144-B622-CCC2683B72CE}"/>
    <dgm:cxn modelId="{14FC1D86-2F2E-4BFE-8946-A560ADB2B24D}" type="presOf" srcId="{11F762AB-61D0-424E-BF4C-1103F9608BE6}" destId="{CAE1770C-88D2-4E48-BED0-E0C86B0EC312}" srcOrd="0" destOrd="0" presId="urn:microsoft.com/office/officeart/2009/3/layout/HorizontalOrganizationChart"/>
    <dgm:cxn modelId="{901D828F-3E95-4A83-8AD8-9073380607EA}" type="presOf" srcId="{F07C5469-E7B2-443F-963E-9C982892F09D}" destId="{769D3944-71BA-4042-9E63-CA8A91CE7CFA}" srcOrd="0" destOrd="0" presId="urn:microsoft.com/office/officeart/2009/3/layout/HorizontalOrganizationChart"/>
    <dgm:cxn modelId="{92D1D3A2-A6D5-40B5-A067-B496FF80CB8E}" type="presOf" srcId="{397BA8B5-8077-448C-9E0A-BB447F35DEF8}" destId="{4EEC81E3-5B3D-4B52-9FBF-C755C340ADA7}" srcOrd="1" destOrd="0" presId="urn:microsoft.com/office/officeart/2009/3/layout/HorizontalOrganizationChart"/>
    <dgm:cxn modelId="{EDBD53A5-E3A9-4F09-987A-03DE0E1DB4F2}" srcId="{B1A12BB6-64C5-4B37-AAC1-463404565BD9}" destId="{0904DC75-43EE-4208-8BC4-CBF4121E5FB4}" srcOrd="2" destOrd="0" parTransId="{D8D5790E-9E3E-496E-8304-BA273BBF6E43}" sibTransId="{6298C170-1AFF-4FD2-B8CD-E90ACD687246}"/>
    <dgm:cxn modelId="{0032C8AB-C083-4594-A79B-E86DC2CCB29E}" type="presOf" srcId="{B4624DB6-B874-4F3E-A352-E27271FFF12D}" destId="{4EDDAC3D-AC93-433E-A0EE-4DAE2044DA8F}" srcOrd="0" destOrd="0" presId="urn:microsoft.com/office/officeart/2009/3/layout/HorizontalOrganizationChart"/>
    <dgm:cxn modelId="{3606BEAC-E845-47F9-AF56-11DA82A7971C}" type="presOf" srcId="{0EFE80FD-E622-44F6-BEB6-B79BC6F05AEF}" destId="{0EC1B35D-224F-496C-906C-66C8F10DE98C}" srcOrd="0" destOrd="0" presId="urn:microsoft.com/office/officeart/2009/3/layout/HorizontalOrganizationChart"/>
    <dgm:cxn modelId="{34F2F6AF-BA4B-4E41-8EE5-FD7D21625450}" type="presOf" srcId="{C721C69D-580D-4677-B255-9735C8F00A3E}" destId="{159D567A-3033-44E6-A96F-CD0CC2B89667}" srcOrd="0" destOrd="0" presId="urn:microsoft.com/office/officeart/2009/3/layout/HorizontalOrganizationChart"/>
    <dgm:cxn modelId="{225060B5-104C-4937-8CD8-5960A4FD20C4}" type="presOf" srcId="{E1AFD646-C071-44C1-AA39-244C3BC1657F}" destId="{1E032BFB-B21E-42F3-96A2-910CAF0CECEC}" srcOrd="0" destOrd="0" presId="urn:microsoft.com/office/officeart/2009/3/layout/HorizontalOrganizationChart"/>
    <dgm:cxn modelId="{EB3A9AB8-01F7-4FCD-8842-7152246FD53A}" srcId="{397BA8B5-8077-448C-9E0A-BB447F35DEF8}" destId="{E9C16C5C-D0D3-40E7-B4CD-3FB49D2BB836}" srcOrd="1" destOrd="0" parTransId="{A148762D-6B04-4E49-8A59-5ADFEBB021C1}" sibTransId="{6907A19F-CCC8-4372-BD8F-E01C80B5C18F}"/>
    <dgm:cxn modelId="{31B85CBC-9502-48A2-8327-718019DEECCD}" type="presOf" srcId="{4BF90C91-8A6B-454D-9FB4-602CA41192C6}" destId="{84F7C5E9-466C-4785-83AA-85FA5CCCC396}" srcOrd="0" destOrd="0" presId="urn:microsoft.com/office/officeart/2009/3/layout/HorizontalOrganizationChart"/>
    <dgm:cxn modelId="{76E36AC1-FB2E-4453-BC69-659CB95797D9}" type="presOf" srcId="{FBEF5A71-74B1-453E-BB3D-AADAAD869813}" destId="{2C787FBF-568E-4F91-92AB-4D7B0C58AFB6}" srcOrd="1" destOrd="0" presId="urn:microsoft.com/office/officeart/2009/3/layout/HorizontalOrganizationChart"/>
    <dgm:cxn modelId="{B73ECDC4-7717-4194-9577-2DD2DFA17894}" type="presOf" srcId="{82AA990E-23AE-46E3-9277-137AB9891D4C}" destId="{D8061F00-B92E-42FC-9139-3646B72E9BEB}" srcOrd="1" destOrd="0" presId="urn:microsoft.com/office/officeart/2009/3/layout/HorizontalOrganizationChart"/>
    <dgm:cxn modelId="{2F2895CE-EEB4-4301-BE4E-70BE4DF8D6E6}" type="presOf" srcId="{0904DC75-43EE-4208-8BC4-CBF4121E5FB4}" destId="{14C67786-8285-4CC8-9B40-E22F3C46DDAE}" srcOrd="1" destOrd="0" presId="urn:microsoft.com/office/officeart/2009/3/layout/HorizontalOrganizationChart"/>
    <dgm:cxn modelId="{807D66D2-0C36-4315-A5A3-E5F88819F51B}" type="presOf" srcId="{1F66532A-DA1D-4881-A444-006B8FAF06F0}" destId="{247417BD-2727-47D8-AAF9-1B1F1B91A633}" srcOrd="0" destOrd="0" presId="urn:microsoft.com/office/officeart/2009/3/layout/HorizontalOrganizationChart"/>
    <dgm:cxn modelId="{0DA9CFD2-1C58-402F-8847-F2FD945EB26C}" type="presOf" srcId="{397BA8B5-8077-448C-9E0A-BB447F35DEF8}" destId="{CF961833-99A2-4DA3-A759-64E8C77E3CFB}" srcOrd="0" destOrd="0" presId="urn:microsoft.com/office/officeart/2009/3/layout/HorizontalOrganizationChart"/>
    <dgm:cxn modelId="{7E28DCD6-9859-4882-946C-3FBECA350600}" type="presOf" srcId="{38870ACA-D394-4C65-84E6-4E55039EFCB5}" destId="{F9880E81-BDE8-4534-8B37-AD7C7B17B07F}" srcOrd="1" destOrd="0" presId="urn:microsoft.com/office/officeart/2009/3/layout/HorizontalOrganizationChart"/>
    <dgm:cxn modelId="{16CD32E1-3C8E-4675-9165-00E94F78B696}" type="presOf" srcId="{C721C69D-580D-4677-B255-9735C8F00A3E}" destId="{3EAEF4AE-7C3E-471B-A1FB-6FF70DF483AA}" srcOrd="1" destOrd="0" presId="urn:microsoft.com/office/officeart/2009/3/layout/HorizontalOrganizationChart"/>
    <dgm:cxn modelId="{846805E3-3FD4-40A2-B519-F005C7A865F6}" type="presOf" srcId="{82AA990E-23AE-46E3-9277-137AB9891D4C}" destId="{CC17D2A9-7304-4A6F-8F24-B9E1AD3FBF6C}" srcOrd="0" destOrd="0" presId="urn:microsoft.com/office/officeart/2009/3/layout/HorizontalOrganizationChart"/>
    <dgm:cxn modelId="{97CACDE6-1891-424C-8B83-E4D777431E1B}" type="presOf" srcId="{F3D7F8FD-31CD-4FCC-B9FA-90668D533258}" destId="{5D1DB717-DA36-48EC-9FF6-D40E0CDAADCB}" srcOrd="1" destOrd="0" presId="urn:microsoft.com/office/officeart/2009/3/layout/HorizontalOrganizationChart"/>
    <dgm:cxn modelId="{1053DFE6-1702-49C3-A87C-F351CCE2FD4F}" type="presOf" srcId="{37119783-074B-4946-B850-DAE81BAAFC37}" destId="{D744828C-030B-401D-882C-F5104AC556FA}" srcOrd="0" destOrd="0" presId="urn:microsoft.com/office/officeart/2009/3/layout/HorizontalOrganizationChart"/>
    <dgm:cxn modelId="{B0FC26F8-1B23-4784-840A-C5C936F75F9E}" type="presOf" srcId="{D8D5790E-9E3E-496E-8304-BA273BBF6E43}" destId="{D8D0C7BB-DF91-4A09-A3EF-613070EB60BA}" srcOrd="0" destOrd="0" presId="urn:microsoft.com/office/officeart/2009/3/layout/HorizontalOrganizationChart"/>
    <dgm:cxn modelId="{EC5C59FC-01A5-4291-BFDE-45C82FAA09B7}" type="presOf" srcId="{B1A12BB6-64C5-4B37-AAC1-463404565BD9}" destId="{D8E60AD7-B542-4B80-90DB-D500925A845B}" srcOrd="0" destOrd="0" presId="urn:microsoft.com/office/officeart/2009/3/layout/HorizontalOrganizationChart"/>
    <dgm:cxn modelId="{BC2330A9-91DA-47B7-BC74-946C200BB0E4}" type="presParOf" srcId="{84F7C5E9-466C-4785-83AA-85FA5CCCC396}" destId="{1D738C6A-BDEC-4756-9634-F80735252F56}" srcOrd="0" destOrd="0" presId="urn:microsoft.com/office/officeart/2009/3/layout/HorizontalOrganizationChart"/>
    <dgm:cxn modelId="{81134F58-DBAD-4DA3-82B5-011E835FEC92}" type="presParOf" srcId="{1D738C6A-BDEC-4756-9634-F80735252F56}" destId="{DDE7B4E7-CBAC-4BEF-893E-32A5FB42DB69}" srcOrd="0" destOrd="0" presId="urn:microsoft.com/office/officeart/2009/3/layout/HorizontalOrganizationChart"/>
    <dgm:cxn modelId="{A888F93F-9834-4AA3-8DD0-1E99D2AFC6A3}" type="presParOf" srcId="{DDE7B4E7-CBAC-4BEF-893E-32A5FB42DB69}" destId="{0EC1B35D-224F-496C-906C-66C8F10DE98C}" srcOrd="0" destOrd="0" presId="urn:microsoft.com/office/officeart/2009/3/layout/HorizontalOrganizationChart"/>
    <dgm:cxn modelId="{CDF45440-C326-4198-AEB7-0C1A7C810312}" type="presParOf" srcId="{DDE7B4E7-CBAC-4BEF-893E-32A5FB42DB69}" destId="{033EC465-D0E7-4584-95A9-A69AB017B530}" srcOrd="1" destOrd="0" presId="urn:microsoft.com/office/officeart/2009/3/layout/HorizontalOrganizationChart"/>
    <dgm:cxn modelId="{7BA3C510-2450-45D6-A1F6-AF6BFF6365F4}" type="presParOf" srcId="{1D738C6A-BDEC-4756-9634-F80735252F56}" destId="{6B287865-AE14-49D6-8AA0-284B47E0B5CA}" srcOrd="1" destOrd="0" presId="urn:microsoft.com/office/officeart/2009/3/layout/HorizontalOrganizationChart"/>
    <dgm:cxn modelId="{5722ED13-EAC1-44B1-9529-3BEFED8D50AC}" type="presParOf" srcId="{6B287865-AE14-49D6-8AA0-284B47E0B5CA}" destId="{73BF6AE2-D182-48F8-AB92-8E8B33044598}" srcOrd="0" destOrd="0" presId="urn:microsoft.com/office/officeart/2009/3/layout/HorizontalOrganizationChart"/>
    <dgm:cxn modelId="{F120EA10-34F2-4F1F-B2E3-AA43112C30DA}" type="presParOf" srcId="{6B287865-AE14-49D6-8AA0-284B47E0B5CA}" destId="{C316FA31-1966-4E45-AA4D-039F778972C9}" srcOrd="1" destOrd="0" presId="urn:microsoft.com/office/officeart/2009/3/layout/HorizontalOrganizationChart"/>
    <dgm:cxn modelId="{F0D60117-CBB4-4485-838F-D615E2D6C4E0}" type="presParOf" srcId="{C316FA31-1966-4E45-AA4D-039F778972C9}" destId="{23657EEB-C4C7-4DEB-AE2F-B993329BF799}" srcOrd="0" destOrd="0" presId="urn:microsoft.com/office/officeart/2009/3/layout/HorizontalOrganizationChart"/>
    <dgm:cxn modelId="{48D35EA4-D53C-44E0-BA04-7A4992C67655}" type="presParOf" srcId="{23657EEB-C4C7-4DEB-AE2F-B993329BF799}" destId="{CF961833-99A2-4DA3-A759-64E8C77E3CFB}" srcOrd="0" destOrd="0" presId="urn:microsoft.com/office/officeart/2009/3/layout/HorizontalOrganizationChart"/>
    <dgm:cxn modelId="{D8C4FECD-C086-4DB2-A3AF-7955D60A2861}" type="presParOf" srcId="{23657EEB-C4C7-4DEB-AE2F-B993329BF799}" destId="{4EEC81E3-5B3D-4B52-9FBF-C755C340ADA7}" srcOrd="1" destOrd="0" presId="urn:microsoft.com/office/officeart/2009/3/layout/HorizontalOrganizationChart"/>
    <dgm:cxn modelId="{D453C433-E93D-4896-AE59-14A3CB2BD167}" type="presParOf" srcId="{C316FA31-1966-4E45-AA4D-039F778972C9}" destId="{036F7D60-173B-4938-90AA-9A0BD9945F29}" srcOrd="1" destOrd="0" presId="urn:microsoft.com/office/officeart/2009/3/layout/HorizontalOrganizationChart"/>
    <dgm:cxn modelId="{066657C1-07B6-4790-917A-4CCFC9DF5F45}" type="presParOf" srcId="{036F7D60-173B-4938-90AA-9A0BD9945F29}" destId="{4EDDAC3D-AC93-433E-A0EE-4DAE2044DA8F}" srcOrd="0" destOrd="0" presId="urn:microsoft.com/office/officeart/2009/3/layout/HorizontalOrganizationChart"/>
    <dgm:cxn modelId="{879E3B3A-64F2-41D7-BC22-12BA58B9212E}" type="presParOf" srcId="{036F7D60-173B-4938-90AA-9A0BD9945F29}" destId="{254686EB-A201-48E0-9DAF-82DC9098936F}" srcOrd="1" destOrd="0" presId="urn:microsoft.com/office/officeart/2009/3/layout/HorizontalOrganizationChart"/>
    <dgm:cxn modelId="{DE55D053-2E32-4DC0-AF6E-A21DB2FFB79F}" type="presParOf" srcId="{254686EB-A201-48E0-9DAF-82DC9098936F}" destId="{EF32431B-775C-4EEC-9F70-5A3C0E5A311F}" srcOrd="0" destOrd="0" presId="urn:microsoft.com/office/officeart/2009/3/layout/HorizontalOrganizationChart"/>
    <dgm:cxn modelId="{C231B0B0-92E4-4B30-AAA8-EBE2FA08D541}" type="presParOf" srcId="{EF32431B-775C-4EEC-9F70-5A3C0E5A311F}" destId="{CAE1770C-88D2-4E48-BED0-E0C86B0EC312}" srcOrd="0" destOrd="0" presId="urn:microsoft.com/office/officeart/2009/3/layout/HorizontalOrganizationChart"/>
    <dgm:cxn modelId="{F1734516-74FB-4371-8A30-8CEB5604BB7F}" type="presParOf" srcId="{EF32431B-775C-4EEC-9F70-5A3C0E5A311F}" destId="{EEBF83EC-BF23-485A-8E76-DD22FF249860}" srcOrd="1" destOrd="0" presId="urn:microsoft.com/office/officeart/2009/3/layout/HorizontalOrganizationChart"/>
    <dgm:cxn modelId="{0218A1C0-1DBE-480B-B92F-8846AC66373B}" type="presParOf" srcId="{254686EB-A201-48E0-9DAF-82DC9098936F}" destId="{DFD3DE3F-2414-4B3F-A844-9E1B552AFC80}" srcOrd="1" destOrd="0" presId="urn:microsoft.com/office/officeart/2009/3/layout/HorizontalOrganizationChart"/>
    <dgm:cxn modelId="{015EA083-4572-483B-9AE8-AB26BCCC31A4}" type="presParOf" srcId="{254686EB-A201-48E0-9DAF-82DC9098936F}" destId="{4C9F0ABD-DFDF-4439-8F41-FA300C9FE577}" srcOrd="2" destOrd="0" presId="urn:microsoft.com/office/officeart/2009/3/layout/HorizontalOrganizationChart"/>
    <dgm:cxn modelId="{9D30BD6B-E2BE-48F6-8199-B18ACAEC83BE}" type="presParOf" srcId="{036F7D60-173B-4938-90AA-9A0BD9945F29}" destId="{963EDB72-1D6F-4336-857C-32A8BEC16BCE}" srcOrd="2" destOrd="0" presId="urn:microsoft.com/office/officeart/2009/3/layout/HorizontalOrganizationChart"/>
    <dgm:cxn modelId="{C1487B3B-2DB8-4DF9-8510-348048FD4A90}" type="presParOf" srcId="{036F7D60-173B-4938-90AA-9A0BD9945F29}" destId="{5625ACEA-EA8A-4664-9766-45F4FE6EBD25}" srcOrd="3" destOrd="0" presId="urn:microsoft.com/office/officeart/2009/3/layout/HorizontalOrganizationChart"/>
    <dgm:cxn modelId="{058EB14A-CEC2-4BD2-9ADD-5790D544B78A}" type="presParOf" srcId="{5625ACEA-EA8A-4664-9766-45F4FE6EBD25}" destId="{876F7E42-B649-403B-B489-B50ADED50433}" srcOrd="0" destOrd="0" presId="urn:microsoft.com/office/officeart/2009/3/layout/HorizontalOrganizationChart"/>
    <dgm:cxn modelId="{11394C26-C953-4D9C-A4F1-12DA8C5CEB55}" type="presParOf" srcId="{876F7E42-B649-403B-B489-B50ADED50433}" destId="{0A999C58-BDFA-4A53-91AB-49A7FA5116BA}" srcOrd="0" destOrd="0" presId="urn:microsoft.com/office/officeart/2009/3/layout/HorizontalOrganizationChart"/>
    <dgm:cxn modelId="{2776C05F-F089-4358-8E5F-D344052E2861}" type="presParOf" srcId="{876F7E42-B649-403B-B489-B50ADED50433}" destId="{911E3823-E086-4FCD-8915-E269CFF64E49}" srcOrd="1" destOrd="0" presId="urn:microsoft.com/office/officeart/2009/3/layout/HorizontalOrganizationChart"/>
    <dgm:cxn modelId="{A0786B7A-180F-4FD9-BA23-9CFD3EA98767}" type="presParOf" srcId="{5625ACEA-EA8A-4664-9766-45F4FE6EBD25}" destId="{CC30B7B1-5068-48F8-8A9E-FF909F8CC7D3}" srcOrd="1" destOrd="0" presId="urn:microsoft.com/office/officeart/2009/3/layout/HorizontalOrganizationChart"/>
    <dgm:cxn modelId="{8DF5F32D-AD0F-465F-9C38-12AE94C83099}" type="presParOf" srcId="{5625ACEA-EA8A-4664-9766-45F4FE6EBD25}" destId="{941452E5-919D-424E-B8DE-1B8F3C488ECF}" srcOrd="2" destOrd="0" presId="urn:microsoft.com/office/officeart/2009/3/layout/HorizontalOrganizationChart"/>
    <dgm:cxn modelId="{39D6A534-B1F1-4FB3-985C-781581213ACB}" type="presParOf" srcId="{036F7D60-173B-4938-90AA-9A0BD9945F29}" destId="{0911512F-9F90-4129-B096-F651A49261B2}" srcOrd="4" destOrd="0" presId="urn:microsoft.com/office/officeart/2009/3/layout/HorizontalOrganizationChart"/>
    <dgm:cxn modelId="{9760A2DA-A3F3-4098-971F-3A596262B7E7}" type="presParOf" srcId="{036F7D60-173B-4938-90AA-9A0BD9945F29}" destId="{EED23B08-06E0-4AA2-BF6B-BFDA87587C0D}" srcOrd="5" destOrd="0" presId="urn:microsoft.com/office/officeart/2009/3/layout/HorizontalOrganizationChart"/>
    <dgm:cxn modelId="{34E8FECE-4C00-4897-B6C5-7519345B6689}" type="presParOf" srcId="{EED23B08-06E0-4AA2-BF6B-BFDA87587C0D}" destId="{FC26EDAF-615A-41F0-98D6-3A40566B617A}" srcOrd="0" destOrd="0" presId="urn:microsoft.com/office/officeart/2009/3/layout/HorizontalOrganizationChart"/>
    <dgm:cxn modelId="{7524F3F3-B6BB-47E5-BDCA-8B3FE9EF0222}" type="presParOf" srcId="{FC26EDAF-615A-41F0-98D6-3A40566B617A}" destId="{D744828C-030B-401D-882C-F5104AC556FA}" srcOrd="0" destOrd="0" presId="urn:microsoft.com/office/officeart/2009/3/layout/HorizontalOrganizationChart"/>
    <dgm:cxn modelId="{D80F715E-F822-4697-A162-8E991D3A7B98}" type="presParOf" srcId="{FC26EDAF-615A-41F0-98D6-3A40566B617A}" destId="{5A28284C-4A6A-422D-8A38-672CC069FE3E}" srcOrd="1" destOrd="0" presId="urn:microsoft.com/office/officeart/2009/3/layout/HorizontalOrganizationChart"/>
    <dgm:cxn modelId="{BFFFB803-4D59-4F90-9EB2-D89EDAC925E7}" type="presParOf" srcId="{EED23B08-06E0-4AA2-BF6B-BFDA87587C0D}" destId="{8C25CBEC-0B02-435E-87E2-522FD5D1E938}" srcOrd="1" destOrd="0" presId="urn:microsoft.com/office/officeart/2009/3/layout/HorizontalOrganizationChart"/>
    <dgm:cxn modelId="{395BC303-4C53-42F1-95FB-E96140F61B12}" type="presParOf" srcId="{EED23B08-06E0-4AA2-BF6B-BFDA87587C0D}" destId="{F6E22A62-41DD-4241-8247-1CCA457A15B6}" srcOrd="2" destOrd="0" presId="urn:microsoft.com/office/officeart/2009/3/layout/HorizontalOrganizationChart"/>
    <dgm:cxn modelId="{D4739861-2630-40AC-A04A-A23C3AF4FF2E}" type="presParOf" srcId="{036F7D60-173B-4938-90AA-9A0BD9945F29}" destId="{50A620AA-9FE1-45A9-A2AC-1C987D97230A}" srcOrd="6" destOrd="0" presId="urn:microsoft.com/office/officeart/2009/3/layout/HorizontalOrganizationChart"/>
    <dgm:cxn modelId="{CD3D54CE-CFBB-4F2F-8555-2A2A4AB0C712}" type="presParOf" srcId="{036F7D60-173B-4938-90AA-9A0BD9945F29}" destId="{BD3E920C-9460-4DE2-820E-B7977D1BC3F6}" srcOrd="7" destOrd="0" presId="urn:microsoft.com/office/officeart/2009/3/layout/HorizontalOrganizationChart"/>
    <dgm:cxn modelId="{AC36FB40-CF39-4B44-B192-7D2A6E60F41B}" type="presParOf" srcId="{BD3E920C-9460-4DE2-820E-B7977D1BC3F6}" destId="{31E28504-215F-4635-A863-13BC09CAF66F}" srcOrd="0" destOrd="0" presId="urn:microsoft.com/office/officeart/2009/3/layout/HorizontalOrganizationChart"/>
    <dgm:cxn modelId="{176C8EDE-3155-4467-9808-5471A0E09A93}" type="presParOf" srcId="{31E28504-215F-4635-A863-13BC09CAF66F}" destId="{041D1B91-2852-4D4A-B18F-B9C92937DE41}" srcOrd="0" destOrd="0" presId="urn:microsoft.com/office/officeart/2009/3/layout/HorizontalOrganizationChart"/>
    <dgm:cxn modelId="{17531DD0-122F-4823-97C7-978A149281DA}" type="presParOf" srcId="{31E28504-215F-4635-A863-13BC09CAF66F}" destId="{5D1DB717-DA36-48EC-9FF6-D40E0CDAADCB}" srcOrd="1" destOrd="0" presId="urn:microsoft.com/office/officeart/2009/3/layout/HorizontalOrganizationChart"/>
    <dgm:cxn modelId="{59897866-B4E4-48C7-8ECE-A8696481C27F}" type="presParOf" srcId="{BD3E920C-9460-4DE2-820E-B7977D1BC3F6}" destId="{8D2C2140-9750-4034-805F-0B74DAB0841B}" srcOrd="1" destOrd="0" presId="urn:microsoft.com/office/officeart/2009/3/layout/HorizontalOrganizationChart"/>
    <dgm:cxn modelId="{FC65B442-63D2-433E-9C2F-FDDAF8F4D884}" type="presParOf" srcId="{BD3E920C-9460-4DE2-820E-B7977D1BC3F6}" destId="{7233E942-DA78-422F-AC1D-2B52159C4042}" srcOrd="2" destOrd="0" presId="urn:microsoft.com/office/officeart/2009/3/layout/HorizontalOrganizationChart"/>
    <dgm:cxn modelId="{47B97D5C-EE2A-41D8-85B7-9F0DDC9444B6}" type="presParOf" srcId="{C316FA31-1966-4E45-AA4D-039F778972C9}" destId="{95B59D3F-45D0-41A5-8CD2-24F26EF1EE0E}" srcOrd="2" destOrd="0" presId="urn:microsoft.com/office/officeart/2009/3/layout/HorizontalOrganizationChart"/>
    <dgm:cxn modelId="{ACF9B2B7-B71D-4313-A590-09D5685651CD}" type="presParOf" srcId="{6B287865-AE14-49D6-8AA0-284B47E0B5CA}" destId="{A53C585E-7CAD-4D26-ACC5-8A3292E0D710}" srcOrd="2" destOrd="0" presId="urn:microsoft.com/office/officeart/2009/3/layout/HorizontalOrganizationChart"/>
    <dgm:cxn modelId="{6E0959BB-3949-4BA7-815B-8F7CBAA4DBC2}" type="presParOf" srcId="{6B287865-AE14-49D6-8AA0-284B47E0B5CA}" destId="{2DFAEFC3-029E-45A4-8CCA-0F7728D2301A}" srcOrd="3" destOrd="0" presId="urn:microsoft.com/office/officeart/2009/3/layout/HorizontalOrganizationChart"/>
    <dgm:cxn modelId="{8A0061B4-CA3B-44E0-A60B-9DE729F1328C}" type="presParOf" srcId="{2DFAEFC3-029E-45A4-8CCA-0F7728D2301A}" destId="{A980BB7C-C590-4804-B454-7B9FFAED5638}" srcOrd="0" destOrd="0" presId="urn:microsoft.com/office/officeart/2009/3/layout/HorizontalOrganizationChart"/>
    <dgm:cxn modelId="{4834DB26-D5EF-42CA-A683-6A4F39A67CC7}" type="presParOf" srcId="{A980BB7C-C590-4804-B454-7B9FFAED5638}" destId="{D8E60AD7-B542-4B80-90DB-D500925A845B}" srcOrd="0" destOrd="0" presId="urn:microsoft.com/office/officeart/2009/3/layout/HorizontalOrganizationChart"/>
    <dgm:cxn modelId="{40664B6E-5EDA-449E-BC16-91383AE85D2F}" type="presParOf" srcId="{A980BB7C-C590-4804-B454-7B9FFAED5638}" destId="{8E281077-C661-492C-AFF9-D4453C14E4FA}" srcOrd="1" destOrd="0" presId="urn:microsoft.com/office/officeart/2009/3/layout/HorizontalOrganizationChart"/>
    <dgm:cxn modelId="{975AE21D-10A8-4F08-ABAA-8E857B88AED6}" type="presParOf" srcId="{2DFAEFC3-029E-45A4-8CCA-0F7728D2301A}" destId="{E996E921-B037-4C24-9C08-0DE654B6E2A6}" srcOrd="1" destOrd="0" presId="urn:microsoft.com/office/officeart/2009/3/layout/HorizontalOrganizationChart"/>
    <dgm:cxn modelId="{112BFD71-EFBA-4AD2-90D3-F2C9317C5EE2}" type="presParOf" srcId="{E996E921-B037-4C24-9C08-0DE654B6E2A6}" destId="{1E032BFB-B21E-42F3-96A2-910CAF0CECEC}" srcOrd="0" destOrd="0" presId="urn:microsoft.com/office/officeart/2009/3/layout/HorizontalOrganizationChart"/>
    <dgm:cxn modelId="{3D181F54-6A13-4CD4-ACFD-2BBC5F2475F5}" type="presParOf" srcId="{E996E921-B037-4C24-9C08-0DE654B6E2A6}" destId="{A656E574-7A93-4D08-8113-42591B53D12E}" srcOrd="1" destOrd="0" presId="urn:microsoft.com/office/officeart/2009/3/layout/HorizontalOrganizationChart"/>
    <dgm:cxn modelId="{5FC84DC5-2886-4D0C-AB67-8C8736C1A177}" type="presParOf" srcId="{A656E574-7A93-4D08-8113-42591B53D12E}" destId="{4417061C-ECCA-4C9C-BE58-D9A1211E3715}" srcOrd="0" destOrd="0" presId="urn:microsoft.com/office/officeart/2009/3/layout/HorizontalOrganizationChart"/>
    <dgm:cxn modelId="{1CB2D6CC-87C1-46B1-B2C1-81E02D078EF3}" type="presParOf" srcId="{4417061C-ECCA-4C9C-BE58-D9A1211E3715}" destId="{2C4FD344-19B6-4532-AD93-134F36A462EB}" srcOrd="0" destOrd="0" presId="urn:microsoft.com/office/officeart/2009/3/layout/HorizontalOrganizationChart"/>
    <dgm:cxn modelId="{794A587E-7637-4D4D-A3EF-68DF26935717}" type="presParOf" srcId="{4417061C-ECCA-4C9C-BE58-D9A1211E3715}" destId="{4AFF8CD2-A28D-4CB9-9889-F6EDC18BA16B}" srcOrd="1" destOrd="0" presId="urn:microsoft.com/office/officeart/2009/3/layout/HorizontalOrganizationChart"/>
    <dgm:cxn modelId="{E90DDBA1-1227-425E-B0A8-AA81E058B19F}" type="presParOf" srcId="{A656E574-7A93-4D08-8113-42591B53D12E}" destId="{5A9FA671-4969-4852-886D-90A840E8B846}" srcOrd="1" destOrd="0" presId="urn:microsoft.com/office/officeart/2009/3/layout/HorizontalOrganizationChart"/>
    <dgm:cxn modelId="{37A09B97-CB9A-4494-8CD9-275A20DEEE84}" type="presParOf" srcId="{A656E574-7A93-4D08-8113-42591B53D12E}" destId="{9ED7426A-23F0-4586-A10D-A88C11B7DCE7}" srcOrd="2" destOrd="0" presId="urn:microsoft.com/office/officeart/2009/3/layout/HorizontalOrganizationChart"/>
    <dgm:cxn modelId="{C069842A-06B3-420C-BA23-CD254DE9399E}" type="presParOf" srcId="{E996E921-B037-4C24-9C08-0DE654B6E2A6}" destId="{E69498C2-1669-4A7A-B61C-3D4A75D05C24}" srcOrd="2" destOrd="0" presId="urn:microsoft.com/office/officeart/2009/3/layout/HorizontalOrganizationChart"/>
    <dgm:cxn modelId="{02C647B4-2757-4E1A-B732-8AF86E9CB252}" type="presParOf" srcId="{E996E921-B037-4C24-9C08-0DE654B6E2A6}" destId="{BCCADF52-05D8-489D-935E-8DFC7A4D0FF3}" srcOrd="3" destOrd="0" presId="urn:microsoft.com/office/officeart/2009/3/layout/HorizontalOrganizationChart"/>
    <dgm:cxn modelId="{8A01867F-C09C-4481-B7BD-2238AD76DEDB}" type="presParOf" srcId="{BCCADF52-05D8-489D-935E-8DFC7A4D0FF3}" destId="{25383383-7A5A-4B7B-94C3-A8AC78604421}" srcOrd="0" destOrd="0" presId="urn:microsoft.com/office/officeart/2009/3/layout/HorizontalOrganizationChart"/>
    <dgm:cxn modelId="{7E5C0346-6C84-4423-A86F-C0FF4E213F13}" type="presParOf" srcId="{25383383-7A5A-4B7B-94C3-A8AC78604421}" destId="{C3CB5763-850D-4187-817F-DD0CC5665197}" srcOrd="0" destOrd="0" presId="urn:microsoft.com/office/officeart/2009/3/layout/HorizontalOrganizationChart"/>
    <dgm:cxn modelId="{A51126A8-4E23-424E-BE6B-536EFE1C5653}" type="presParOf" srcId="{25383383-7A5A-4B7B-94C3-A8AC78604421}" destId="{F9880E81-BDE8-4534-8B37-AD7C7B17B07F}" srcOrd="1" destOrd="0" presId="urn:microsoft.com/office/officeart/2009/3/layout/HorizontalOrganizationChart"/>
    <dgm:cxn modelId="{CEE9B794-08C6-45A8-832E-AD8B91CF5B14}" type="presParOf" srcId="{BCCADF52-05D8-489D-935E-8DFC7A4D0FF3}" destId="{1A798AF3-E283-4863-A2F3-4E064602B32D}" srcOrd="1" destOrd="0" presId="urn:microsoft.com/office/officeart/2009/3/layout/HorizontalOrganizationChart"/>
    <dgm:cxn modelId="{E3171454-7F99-4B3C-8ED8-FA856B63AA2B}" type="presParOf" srcId="{BCCADF52-05D8-489D-935E-8DFC7A4D0FF3}" destId="{6D5C3D71-7E51-40C3-BB55-C31540BEEB62}" srcOrd="2" destOrd="0" presId="urn:microsoft.com/office/officeart/2009/3/layout/HorizontalOrganizationChart"/>
    <dgm:cxn modelId="{1FF16BA0-CF09-4698-A19F-E2130D20C37C}" type="presParOf" srcId="{E996E921-B037-4C24-9C08-0DE654B6E2A6}" destId="{D8D0C7BB-DF91-4A09-A3EF-613070EB60BA}" srcOrd="4" destOrd="0" presId="urn:microsoft.com/office/officeart/2009/3/layout/HorizontalOrganizationChart"/>
    <dgm:cxn modelId="{23C577DD-D11D-4EB1-AB81-9731D1CFF329}" type="presParOf" srcId="{E996E921-B037-4C24-9C08-0DE654B6E2A6}" destId="{DDF8194C-8E5D-4E38-9B7F-38F6B7E23516}" srcOrd="5" destOrd="0" presId="urn:microsoft.com/office/officeart/2009/3/layout/HorizontalOrganizationChart"/>
    <dgm:cxn modelId="{58883B82-C474-43CF-9018-B0C64C7E325F}" type="presParOf" srcId="{DDF8194C-8E5D-4E38-9B7F-38F6B7E23516}" destId="{53871852-C013-4804-8063-9ED836CECB62}" srcOrd="0" destOrd="0" presId="urn:microsoft.com/office/officeart/2009/3/layout/HorizontalOrganizationChart"/>
    <dgm:cxn modelId="{48667327-DCC5-4C0A-BC8A-F83BA7873392}" type="presParOf" srcId="{53871852-C013-4804-8063-9ED836CECB62}" destId="{45E1A412-3069-4738-B2BE-94D63610DA75}" srcOrd="0" destOrd="0" presId="urn:microsoft.com/office/officeart/2009/3/layout/HorizontalOrganizationChart"/>
    <dgm:cxn modelId="{B375A288-BD2B-452E-8BA9-FEB66A7036F2}" type="presParOf" srcId="{53871852-C013-4804-8063-9ED836CECB62}" destId="{14C67786-8285-4CC8-9B40-E22F3C46DDAE}" srcOrd="1" destOrd="0" presId="urn:microsoft.com/office/officeart/2009/3/layout/HorizontalOrganizationChart"/>
    <dgm:cxn modelId="{2B0DBE51-F58D-48CE-A4E9-709054DE11BE}" type="presParOf" srcId="{DDF8194C-8E5D-4E38-9B7F-38F6B7E23516}" destId="{C793AADD-ED7D-4247-BF52-F8AC205D204E}" srcOrd="1" destOrd="0" presId="urn:microsoft.com/office/officeart/2009/3/layout/HorizontalOrganizationChart"/>
    <dgm:cxn modelId="{981B5C94-531C-44AD-9BBE-5DED0CF44173}" type="presParOf" srcId="{DDF8194C-8E5D-4E38-9B7F-38F6B7E23516}" destId="{0A99B231-22C1-4D91-940C-6CAB22B76C33}" srcOrd="2" destOrd="0" presId="urn:microsoft.com/office/officeart/2009/3/layout/HorizontalOrganizationChart"/>
    <dgm:cxn modelId="{6CE15514-4B2A-4AB2-BFAE-5536A88407C8}" type="presParOf" srcId="{E996E921-B037-4C24-9C08-0DE654B6E2A6}" destId="{C7B1A94E-1166-408F-B7BA-BB7B84B14724}" srcOrd="6" destOrd="0" presId="urn:microsoft.com/office/officeart/2009/3/layout/HorizontalOrganizationChart"/>
    <dgm:cxn modelId="{9E700AD7-7FC3-45FA-93F6-36A3109F68BB}" type="presParOf" srcId="{E996E921-B037-4C24-9C08-0DE654B6E2A6}" destId="{ABEA4EA3-9913-4C5B-ADDD-956156D65355}" srcOrd="7" destOrd="0" presId="urn:microsoft.com/office/officeart/2009/3/layout/HorizontalOrganizationChart"/>
    <dgm:cxn modelId="{FFB6EA3B-4C18-476D-8E4A-4B8BDC71A4BF}" type="presParOf" srcId="{ABEA4EA3-9913-4C5B-ADDD-956156D65355}" destId="{AEF6F803-DD7A-4EAA-8559-7C170F8ED622}" srcOrd="0" destOrd="0" presId="urn:microsoft.com/office/officeart/2009/3/layout/HorizontalOrganizationChart"/>
    <dgm:cxn modelId="{6B8CCE37-6C67-495C-A5EB-FD442A72EB8B}" type="presParOf" srcId="{AEF6F803-DD7A-4EAA-8559-7C170F8ED622}" destId="{DD470EAC-10A5-46FE-B3A3-8E74B4BCBC59}" srcOrd="0" destOrd="0" presId="urn:microsoft.com/office/officeart/2009/3/layout/HorizontalOrganizationChart"/>
    <dgm:cxn modelId="{AFB7912A-E138-4274-A4CC-28D19D57615B}" type="presParOf" srcId="{AEF6F803-DD7A-4EAA-8559-7C170F8ED622}" destId="{2C787FBF-568E-4F91-92AB-4D7B0C58AFB6}" srcOrd="1" destOrd="0" presId="urn:microsoft.com/office/officeart/2009/3/layout/HorizontalOrganizationChart"/>
    <dgm:cxn modelId="{EAF02BF8-87A0-406E-A8DF-935EA01CF8A6}" type="presParOf" srcId="{ABEA4EA3-9913-4C5B-ADDD-956156D65355}" destId="{F8CE7C1F-2CC4-49CC-B3DF-52CF49856BF4}" srcOrd="1" destOrd="0" presId="urn:microsoft.com/office/officeart/2009/3/layout/HorizontalOrganizationChart"/>
    <dgm:cxn modelId="{47A4D1A0-1167-4FF8-8DFE-C9D4FC3141C8}" type="presParOf" srcId="{ABEA4EA3-9913-4C5B-ADDD-956156D65355}" destId="{9847575B-FD0F-4F17-8A94-EB32CD59CBD2}" srcOrd="2" destOrd="0" presId="urn:microsoft.com/office/officeart/2009/3/layout/HorizontalOrganizationChart"/>
    <dgm:cxn modelId="{E92C71D1-317B-4BDD-902A-0015ECEB91E4}" type="presParOf" srcId="{E996E921-B037-4C24-9C08-0DE654B6E2A6}" destId="{247417BD-2727-47D8-AAF9-1B1F1B91A633}" srcOrd="8" destOrd="0" presId="urn:microsoft.com/office/officeart/2009/3/layout/HorizontalOrganizationChart"/>
    <dgm:cxn modelId="{2338F118-D734-4D6C-9C36-07EAB9C167D7}" type="presParOf" srcId="{E996E921-B037-4C24-9C08-0DE654B6E2A6}" destId="{35EC1C93-B1D0-4F39-BE7E-FE7E20D6633F}" srcOrd="9" destOrd="0" presId="urn:microsoft.com/office/officeart/2009/3/layout/HorizontalOrganizationChart"/>
    <dgm:cxn modelId="{83368EDB-A225-4697-8BE3-8FF56FECFF38}" type="presParOf" srcId="{35EC1C93-B1D0-4F39-BE7E-FE7E20D6633F}" destId="{DF8B5A36-B80A-4F33-9433-E9FDF815C927}" srcOrd="0" destOrd="0" presId="urn:microsoft.com/office/officeart/2009/3/layout/HorizontalOrganizationChart"/>
    <dgm:cxn modelId="{6611D06F-F9A7-4930-B4CB-D69A4BEADDB1}" type="presParOf" srcId="{DF8B5A36-B80A-4F33-9433-E9FDF815C927}" destId="{159D567A-3033-44E6-A96F-CD0CC2B89667}" srcOrd="0" destOrd="0" presId="urn:microsoft.com/office/officeart/2009/3/layout/HorizontalOrganizationChart"/>
    <dgm:cxn modelId="{829DE8BC-6261-4E08-9171-E67B7B7FAE1C}" type="presParOf" srcId="{DF8B5A36-B80A-4F33-9433-E9FDF815C927}" destId="{3EAEF4AE-7C3E-471B-A1FB-6FF70DF483AA}" srcOrd="1" destOrd="0" presId="urn:microsoft.com/office/officeart/2009/3/layout/HorizontalOrganizationChart"/>
    <dgm:cxn modelId="{692AAB00-F333-42C2-B2D2-CE95BA531285}" type="presParOf" srcId="{35EC1C93-B1D0-4F39-BE7E-FE7E20D6633F}" destId="{C755177B-AC93-4FAB-BDAF-24B753EADFA3}" srcOrd="1" destOrd="0" presId="urn:microsoft.com/office/officeart/2009/3/layout/HorizontalOrganizationChart"/>
    <dgm:cxn modelId="{2EDAF5C1-6F35-40B3-AF8A-2212ED9F8656}" type="presParOf" srcId="{35EC1C93-B1D0-4F39-BE7E-FE7E20D6633F}" destId="{EEB1D94A-F062-41E2-9C2E-E8204F807920}" srcOrd="2" destOrd="0" presId="urn:microsoft.com/office/officeart/2009/3/layout/HorizontalOrganizationChart"/>
    <dgm:cxn modelId="{640C55D7-B66D-459B-8860-74A351D34F30}" type="presParOf" srcId="{E996E921-B037-4C24-9C08-0DE654B6E2A6}" destId="{769D3944-71BA-4042-9E63-CA8A91CE7CFA}" srcOrd="10" destOrd="0" presId="urn:microsoft.com/office/officeart/2009/3/layout/HorizontalOrganizationChart"/>
    <dgm:cxn modelId="{46BC42D7-B092-464A-8653-CC00B581083E}" type="presParOf" srcId="{E996E921-B037-4C24-9C08-0DE654B6E2A6}" destId="{BF4DB98D-794F-48E5-BE95-3409ECE1EFFC}" srcOrd="11" destOrd="0" presId="urn:microsoft.com/office/officeart/2009/3/layout/HorizontalOrganizationChart"/>
    <dgm:cxn modelId="{D580D4AD-2BE4-49B8-8C18-A0CF9E73A2E7}" type="presParOf" srcId="{BF4DB98D-794F-48E5-BE95-3409ECE1EFFC}" destId="{6BCA1CD9-6188-41B7-B18E-D003CB53564C}" srcOrd="0" destOrd="0" presId="urn:microsoft.com/office/officeart/2009/3/layout/HorizontalOrganizationChart"/>
    <dgm:cxn modelId="{C5E10004-2C3B-4C22-907A-3C30422EC417}" type="presParOf" srcId="{6BCA1CD9-6188-41B7-B18E-D003CB53564C}" destId="{CC17D2A9-7304-4A6F-8F24-B9E1AD3FBF6C}" srcOrd="0" destOrd="0" presId="urn:microsoft.com/office/officeart/2009/3/layout/HorizontalOrganizationChart"/>
    <dgm:cxn modelId="{75F64528-906D-4330-A2D6-56A7CD2EAFE4}" type="presParOf" srcId="{6BCA1CD9-6188-41B7-B18E-D003CB53564C}" destId="{D8061F00-B92E-42FC-9139-3646B72E9BEB}" srcOrd="1" destOrd="0" presId="urn:microsoft.com/office/officeart/2009/3/layout/HorizontalOrganizationChart"/>
    <dgm:cxn modelId="{6706D161-6C7E-477C-B4E7-A31F39315A39}" type="presParOf" srcId="{BF4DB98D-794F-48E5-BE95-3409ECE1EFFC}" destId="{E907A40F-A48A-4757-A78E-A070B38D5EFF}" srcOrd="1" destOrd="0" presId="urn:microsoft.com/office/officeart/2009/3/layout/HorizontalOrganizationChart"/>
    <dgm:cxn modelId="{62A76DDA-A652-4314-B15B-49259916DE59}" type="presParOf" srcId="{BF4DB98D-794F-48E5-BE95-3409ECE1EFFC}" destId="{53C937EE-CDBF-4482-BBCE-9E9F1D18F618}" srcOrd="2" destOrd="0" presId="urn:microsoft.com/office/officeart/2009/3/layout/HorizontalOrganizationChart"/>
    <dgm:cxn modelId="{6577649B-F07F-4CAB-AD6A-B4E6B910E4AA}" type="presParOf" srcId="{2DFAEFC3-029E-45A4-8CCA-0F7728D2301A}" destId="{E9C97BE0-F824-4496-81BF-2A59EFDC03A4}" srcOrd="2" destOrd="0" presId="urn:microsoft.com/office/officeart/2009/3/layout/HorizontalOrganizationChart"/>
    <dgm:cxn modelId="{1A9B9EAE-75CD-431F-99BC-84789583CECF}" type="presParOf" srcId="{1D738C6A-BDEC-4756-9634-F80735252F56}" destId="{C2333633-11C6-4791-89D9-5C8EF7B3B1D8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4BF90C91-8A6B-454D-9FB4-602CA41192C6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EFE80FD-E622-44F6-BEB6-B79BC6F05AEF}">
      <dgm:prSet phldrT="[文本]" custT="1"/>
      <dgm:spPr/>
      <dgm:t>
        <a:bodyPr/>
        <a:lstStyle/>
        <a:p>
          <a:r>
            <a:rPr lang="en-US" altLang="zh-CN" sz="700" dirty="0">
              <a:solidFill>
                <a:schemeClr val="tx1"/>
              </a:solidFill>
            </a:rPr>
            <a:t>scoreboard</a:t>
          </a:r>
          <a:endParaRPr lang="zh-CN" altLang="en-US" sz="700" dirty="0">
            <a:solidFill>
              <a:schemeClr val="tx1"/>
            </a:solidFill>
          </a:endParaRPr>
        </a:p>
      </dgm:t>
    </dgm:pt>
    <dgm:pt modelId="{C3CB3D1E-A3CD-46C4-B82E-EDAE5B24B430}" type="parTrans" cxnId="{4C96AD41-EAE7-40E4-8848-13B9590D9423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33D9318B-474F-4ADF-88A6-0CCD4F54CA0D}" type="sibTrans" cxnId="{4C96AD41-EAE7-40E4-8848-13B9590D9423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397BA8B5-8077-448C-9E0A-BB447F35DEF8}">
      <dgm:prSet phldrT="[文本]" custT="1"/>
      <dgm:spPr/>
      <dgm:t>
        <a:bodyPr/>
        <a:lstStyle/>
        <a:p>
          <a:r>
            <a:rPr lang="en-US" altLang="zh-CN" sz="700" dirty="0" err="1">
              <a:solidFill>
                <a:schemeClr val="tx1"/>
              </a:solidFill>
            </a:rPr>
            <a:t>objectivces</a:t>
          </a:r>
          <a:endParaRPr lang="zh-CN" altLang="en-US" sz="700" dirty="0">
            <a:solidFill>
              <a:schemeClr val="tx1"/>
            </a:solidFill>
          </a:endParaRPr>
        </a:p>
      </dgm:t>
    </dgm:pt>
    <dgm:pt modelId="{74421254-0A7E-4DCA-8739-33C8B3C8C968}" type="parTrans" cxnId="{24AD8341-2000-44E5-A9DD-939764AC00A5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49423A00-5D88-4A4F-A7C2-EAE2B02C3168}" type="sibTrans" cxnId="{24AD8341-2000-44E5-A9DD-939764AC00A5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B1A12BB6-64C5-4B37-AAC1-463404565BD9}">
      <dgm:prSet phldrT="[文本]" custT="1"/>
      <dgm:spPr/>
      <dgm:t>
        <a:bodyPr/>
        <a:lstStyle/>
        <a:p>
          <a:r>
            <a:rPr lang="en-US" altLang="zh-CN" sz="700" dirty="0">
              <a:solidFill>
                <a:schemeClr val="tx1"/>
              </a:solidFill>
            </a:rPr>
            <a:t>players</a:t>
          </a:r>
          <a:endParaRPr lang="zh-CN" altLang="en-US" sz="700" dirty="0">
            <a:solidFill>
              <a:schemeClr val="tx1"/>
            </a:solidFill>
          </a:endParaRPr>
        </a:p>
      </dgm:t>
    </dgm:pt>
    <dgm:pt modelId="{A744A504-663B-4056-B39B-D76E7EB2E44D}" type="parTrans" cxnId="{E4C2C323-42CE-4344-A780-501CE06C93C1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B3D371A8-AB53-4CBD-B755-F516C50B74B0}" type="sibTrans" cxnId="{E4C2C323-42CE-4344-A780-501CE06C93C1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11F762AB-61D0-424E-BF4C-1103F9608BE6}">
      <dgm:prSet custT="1"/>
      <dgm:spPr/>
      <dgm:t>
        <a:bodyPr/>
        <a:lstStyle/>
        <a:p>
          <a:r>
            <a:rPr lang="en-US" altLang="zh-CN" sz="700" dirty="0">
              <a:solidFill>
                <a:schemeClr val="tx1"/>
              </a:solidFill>
            </a:rPr>
            <a:t>Add/remove</a:t>
          </a:r>
          <a:endParaRPr lang="zh-CN" altLang="en-US" sz="700" dirty="0">
            <a:solidFill>
              <a:schemeClr val="tx1"/>
            </a:solidFill>
          </a:endParaRPr>
        </a:p>
      </dgm:t>
    </dgm:pt>
    <dgm:pt modelId="{B4624DB6-B874-4F3E-A352-E27271FFF12D}" type="parTrans" cxnId="{612CE06F-DECC-4ECC-A66A-531E256E93C0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23391645-436B-4E74-97A6-11CE2BDAB2C5}" type="sibTrans" cxnId="{612CE06F-DECC-4ECC-A66A-531E256E93C0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E9C16C5C-D0D3-40E7-B4CD-3FB49D2BB836}">
      <dgm:prSet custT="1"/>
      <dgm:spPr/>
      <dgm:t>
        <a:bodyPr/>
        <a:lstStyle/>
        <a:p>
          <a:r>
            <a:rPr lang="en-US" altLang="zh-CN" sz="700" dirty="0">
              <a:solidFill>
                <a:schemeClr val="tx1"/>
              </a:solidFill>
            </a:rPr>
            <a:t>list</a:t>
          </a:r>
          <a:endParaRPr lang="zh-CN" altLang="en-US" sz="700" dirty="0">
            <a:solidFill>
              <a:schemeClr val="tx1"/>
            </a:solidFill>
          </a:endParaRPr>
        </a:p>
      </dgm:t>
    </dgm:pt>
    <dgm:pt modelId="{A148762D-6B04-4E49-8A59-5ADFEBB021C1}" type="parTrans" cxnId="{EB3A9AB8-01F7-4FCD-8842-7152246FD53A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6907A19F-CCC8-4372-BD8F-E01C80B5C18F}" type="sibTrans" cxnId="{EB3A9AB8-01F7-4FCD-8842-7152246FD53A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37119783-074B-4946-B850-DAE81BAAFC37}">
      <dgm:prSet custT="1"/>
      <dgm:spPr/>
      <dgm:t>
        <a:bodyPr/>
        <a:lstStyle/>
        <a:p>
          <a:r>
            <a:rPr lang="en-US" altLang="zh-CN" sz="700" dirty="0">
              <a:solidFill>
                <a:schemeClr val="tx1"/>
              </a:solidFill>
              <a:highlight>
                <a:srgbClr val="FFFF00"/>
              </a:highlight>
            </a:rPr>
            <a:t>modify*</a:t>
          </a:r>
          <a:endParaRPr lang="zh-CN" altLang="en-US" sz="700" dirty="0">
            <a:solidFill>
              <a:schemeClr val="tx1"/>
            </a:solidFill>
            <a:highlight>
              <a:srgbClr val="FFFF00"/>
            </a:highlight>
          </a:endParaRPr>
        </a:p>
      </dgm:t>
    </dgm:pt>
    <dgm:pt modelId="{1D8B5802-D18A-4241-A3A8-DDA3CE2179EF}" type="parTrans" cxnId="{AF504A1A-9A1A-49E1-966C-648AEDD51CB8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0E9BA8CF-2E85-4F70-B398-899043E3AB45}" type="sibTrans" cxnId="{AF504A1A-9A1A-49E1-966C-648AEDD51CB8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F3D7F8FD-31CD-4FCC-B9FA-90668D533258}">
      <dgm:prSet custT="1"/>
      <dgm:spPr/>
      <dgm:t>
        <a:bodyPr/>
        <a:lstStyle/>
        <a:p>
          <a:r>
            <a:rPr lang="en-US" altLang="zh-CN" sz="700" dirty="0" err="1">
              <a:solidFill>
                <a:schemeClr val="tx1"/>
              </a:solidFill>
            </a:rPr>
            <a:t>setdisplaay</a:t>
          </a:r>
          <a:endParaRPr lang="zh-CN" altLang="en-US" sz="700" dirty="0">
            <a:solidFill>
              <a:schemeClr val="tx1"/>
            </a:solidFill>
          </a:endParaRPr>
        </a:p>
      </dgm:t>
    </dgm:pt>
    <dgm:pt modelId="{CE3FB9FA-09A5-45BD-A7BD-353B4810E6F1}" type="parTrans" cxnId="{8011BA7D-9A22-4325-86F6-7EABEC774983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6A0D2827-E559-41E8-9558-F3001DE22AAD}" type="sibTrans" cxnId="{8011BA7D-9A22-4325-86F6-7EABEC774983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29B93D2A-6A56-457C-8A52-7F79B6C15225}">
      <dgm:prSet custT="1"/>
      <dgm:spPr/>
      <dgm:t>
        <a:bodyPr/>
        <a:lstStyle/>
        <a:p>
          <a:r>
            <a:rPr lang="en-US" altLang="zh-CN" sz="700" dirty="0">
              <a:solidFill>
                <a:schemeClr val="tx1"/>
              </a:solidFill>
            </a:rPr>
            <a:t>Add/set/remove/reset/random**</a:t>
          </a:r>
        </a:p>
      </dgm:t>
    </dgm:pt>
    <dgm:pt modelId="{E1AFD646-C071-44C1-AA39-244C3BC1657F}" type="parTrans" cxnId="{A672E034-E06F-46AF-BEC8-F5148663626F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C94A5598-0EC1-4F66-B01C-1F06417CD915}" type="sibTrans" cxnId="{A672E034-E06F-46AF-BEC8-F5148663626F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38870ACA-D394-4C65-84E6-4E55039EFCB5}">
      <dgm:prSet custT="1"/>
      <dgm:spPr/>
      <dgm:t>
        <a:bodyPr/>
        <a:lstStyle/>
        <a:p>
          <a:r>
            <a:rPr lang="en-US" altLang="zh-CN" sz="700" dirty="0">
              <a:solidFill>
                <a:schemeClr val="tx1"/>
              </a:solidFill>
            </a:rPr>
            <a:t>list</a:t>
          </a:r>
          <a:endParaRPr lang="zh-CN" altLang="en-US" sz="700" dirty="0">
            <a:solidFill>
              <a:schemeClr val="tx1"/>
            </a:solidFill>
          </a:endParaRPr>
        </a:p>
      </dgm:t>
    </dgm:pt>
    <dgm:pt modelId="{47A966E5-E68C-4ABE-93FC-D0A0DEFE0019}" type="parTrans" cxnId="{94AFB17C-DD96-4D53-807C-68D1DF5C6C6A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4A2AA1BC-CBFB-4C1D-A903-4E63013EBB46}" type="sibTrans" cxnId="{94AFB17C-DD96-4D53-807C-68D1DF5C6C6A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0904DC75-43EE-4208-8BC4-CBF4121E5FB4}">
      <dgm:prSet custT="1"/>
      <dgm:spPr/>
      <dgm:t>
        <a:bodyPr/>
        <a:lstStyle/>
        <a:p>
          <a:r>
            <a:rPr lang="en-US" altLang="zh-CN" sz="700" dirty="0">
              <a:solidFill>
                <a:schemeClr val="tx1"/>
              </a:solidFill>
            </a:rPr>
            <a:t>operation</a:t>
          </a:r>
          <a:endParaRPr lang="zh-CN" altLang="en-US" sz="700" dirty="0">
            <a:solidFill>
              <a:schemeClr val="tx1"/>
            </a:solidFill>
          </a:endParaRPr>
        </a:p>
      </dgm:t>
    </dgm:pt>
    <dgm:pt modelId="{D8D5790E-9E3E-496E-8304-BA273BBF6E43}" type="parTrans" cxnId="{EDBD53A5-E3A9-4F09-987A-03DE0E1DB4F2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6298C170-1AFF-4FD2-B8CD-E90ACD687246}" type="sibTrans" cxnId="{EDBD53A5-E3A9-4F09-987A-03DE0E1DB4F2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FBEF5A71-74B1-453E-BB3D-AADAAD869813}">
      <dgm:prSet custT="1"/>
      <dgm:spPr/>
      <dgm:t>
        <a:bodyPr/>
        <a:lstStyle/>
        <a:p>
          <a:r>
            <a:rPr lang="en-US" altLang="zh-CN" sz="700" dirty="0">
              <a:solidFill>
                <a:schemeClr val="tx1"/>
              </a:solidFill>
            </a:rPr>
            <a:t>test**</a:t>
          </a:r>
          <a:endParaRPr lang="zh-CN" altLang="en-US" sz="700" dirty="0">
            <a:solidFill>
              <a:schemeClr val="tx1"/>
            </a:solidFill>
          </a:endParaRPr>
        </a:p>
      </dgm:t>
    </dgm:pt>
    <dgm:pt modelId="{FD7428BB-1167-48A5-AF91-38894FB9E2A5}" type="parTrans" cxnId="{8949837F-EFBC-4CC3-9110-F30A6557AD04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DA63C9D0-ACAB-4144-B622-CCC2683B72CE}" type="sibTrans" cxnId="{8949837F-EFBC-4CC3-9110-F30A6557AD04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C721C69D-580D-4677-B255-9735C8F00A3E}">
      <dgm:prSet custT="1"/>
      <dgm:spPr/>
      <dgm:t>
        <a:bodyPr/>
        <a:lstStyle/>
        <a:p>
          <a:r>
            <a:rPr lang="en-US" altLang="zh-CN" sz="700" dirty="0">
              <a:solidFill>
                <a:schemeClr val="tx1"/>
              </a:solidFill>
            </a:rPr>
            <a:t>Get*</a:t>
          </a:r>
          <a:endParaRPr lang="zh-CN" altLang="en-US" sz="700" dirty="0">
            <a:solidFill>
              <a:schemeClr val="tx1"/>
            </a:solidFill>
          </a:endParaRPr>
        </a:p>
      </dgm:t>
    </dgm:pt>
    <dgm:pt modelId="{1F66532A-DA1D-4881-A444-006B8FAF06F0}" type="parTrans" cxnId="{517CA863-23DE-4F72-869B-E86512D1CF3D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0C3D2A5E-00CB-4275-B598-F498020D4118}" type="sibTrans" cxnId="{517CA863-23DE-4F72-869B-E86512D1CF3D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82AA990E-23AE-46E3-9277-137AB9891D4C}">
      <dgm:prSet custT="1"/>
      <dgm:spPr/>
      <dgm:t>
        <a:bodyPr/>
        <a:lstStyle/>
        <a:p>
          <a:r>
            <a:rPr lang="en-US" altLang="zh-CN" sz="700" dirty="0">
              <a:solidFill>
                <a:schemeClr val="tx1"/>
              </a:solidFill>
            </a:rPr>
            <a:t>Enable*</a:t>
          </a:r>
          <a:endParaRPr lang="zh-CN" altLang="en-US" sz="700" dirty="0">
            <a:solidFill>
              <a:schemeClr val="tx1"/>
            </a:solidFill>
          </a:endParaRPr>
        </a:p>
      </dgm:t>
    </dgm:pt>
    <dgm:pt modelId="{F07C5469-E7B2-443F-963E-9C982892F09D}" type="parTrans" cxnId="{3D13563C-AFB4-4FDE-83E4-FAD4BB09C5C1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F123801C-0B90-4E1C-9612-84C1BDE19A04}" type="sibTrans" cxnId="{3D13563C-AFB4-4FDE-83E4-FAD4BB09C5C1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84F7C5E9-466C-4785-83AA-85FA5CCCC396}" type="pres">
      <dgm:prSet presAssocID="{4BF90C91-8A6B-454D-9FB4-602CA41192C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1D738C6A-BDEC-4756-9634-F80735252F56}" type="pres">
      <dgm:prSet presAssocID="{0EFE80FD-E622-44F6-BEB6-B79BC6F05AEF}" presName="hierRoot1" presStyleCnt="0">
        <dgm:presLayoutVars>
          <dgm:hierBranch val="init"/>
        </dgm:presLayoutVars>
      </dgm:prSet>
      <dgm:spPr/>
    </dgm:pt>
    <dgm:pt modelId="{DDE7B4E7-CBAC-4BEF-893E-32A5FB42DB69}" type="pres">
      <dgm:prSet presAssocID="{0EFE80FD-E622-44F6-BEB6-B79BC6F05AEF}" presName="rootComposite1" presStyleCnt="0"/>
      <dgm:spPr/>
    </dgm:pt>
    <dgm:pt modelId="{0EC1B35D-224F-496C-906C-66C8F10DE98C}" type="pres">
      <dgm:prSet presAssocID="{0EFE80FD-E622-44F6-BEB6-B79BC6F05AEF}" presName="rootText1" presStyleLbl="node0" presStyleIdx="0" presStyleCnt="1" custScaleX="139654" custScaleY="74685">
        <dgm:presLayoutVars>
          <dgm:chPref val="3"/>
        </dgm:presLayoutVars>
      </dgm:prSet>
      <dgm:spPr/>
    </dgm:pt>
    <dgm:pt modelId="{033EC465-D0E7-4584-95A9-A69AB017B530}" type="pres">
      <dgm:prSet presAssocID="{0EFE80FD-E622-44F6-BEB6-B79BC6F05AEF}" presName="rootConnector1" presStyleLbl="node1" presStyleIdx="0" presStyleCnt="0"/>
      <dgm:spPr/>
    </dgm:pt>
    <dgm:pt modelId="{6B287865-AE14-49D6-8AA0-284B47E0B5CA}" type="pres">
      <dgm:prSet presAssocID="{0EFE80FD-E622-44F6-BEB6-B79BC6F05AEF}" presName="hierChild2" presStyleCnt="0"/>
      <dgm:spPr/>
    </dgm:pt>
    <dgm:pt modelId="{73BF6AE2-D182-48F8-AB92-8E8B33044598}" type="pres">
      <dgm:prSet presAssocID="{74421254-0A7E-4DCA-8739-33C8B3C8C968}" presName="Name64" presStyleLbl="parChTrans1D2" presStyleIdx="0" presStyleCnt="2"/>
      <dgm:spPr/>
    </dgm:pt>
    <dgm:pt modelId="{C316FA31-1966-4E45-AA4D-039F778972C9}" type="pres">
      <dgm:prSet presAssocID="{397BA8B5-8077-448C-9E0A-BB447F35DEF8}" presName="hierRoot2" presStyleCnt="0">
        <dgm:presLayoutVars>
          <dgm:hierBranch val="init"/>
        </dgm:presLayoutVars>
      </dgm:prSet>
      <dgm:spPr/>
    </dgm:pt>
    <dgm:pt modelId="{23657EEB-C4C7-4DEB-AE2F-B993329BF799}" type="pres">
      <dgm:prSet presAssocID="{397BA8B5-8077-448C-9E0A-BB447F35DEF8}" presName="rootComposite" presStyleCnt="0"/>
      <dgm:spPr/>
    </dgm:pt>
    <dgm:pt modelId="{CF961833-99A2-4DA3-A759-64E8C77E3CFB}" type="pres">
      <dgm:prSet presAssocID="{397BA8B5-8077-448C-9E0A-BB447F35DEF8}" presName="rootText" presStyleLbl="node2" presStyleIdx="0" presStyleCnt="2" custScaleX="112800" custScaleY="39163">
        <dgm:presLayoutVars>
          <dgm:chPref val="3"/>
        </dgm:presLayoutVars>
      </dgm:prSet>
      <dgm:spPr/>
    </dgm:pt>
    <dgm:pt modelId="{4EEC81E3-5B3D-4B52-9FBF-C755C340ADA7}" type="pres">
      <dgm:prSet presAssocID="{397BA8B5-8077-448C-9E0A-BB447F35DEF8}" presName="rootConnector" presStyleLbl="node2" presStyleIdx="0" presStyleCnt="2"/>
      <dgm:spPr/>
    </dgm:pt>
    <dgm:pt modelId="{036F7D60-173B-4938-90AA-9A0BD9945F29}" type="pres">
      <dgm:prSet presAssocID="{397BA8B5-8077-448C-9E0A-BB447F35DEF8}" presName="hierChild4" presStyleCnt="0"/>
      <dgm:spPr/>
    </dgm:pt>
    <dgm:pt modelId="{4EDDAC3D-AC93-433E-A0EE-4DAE2044DA8F}" type="pres">
      <dgm:prSet presAssocID="{B4624DB6-B874-4F3E-A352-E27271FFF12D}" presName="Name64" presStyleLbl="parChTrans1D3" presStyleIdx="0" presStyleCnt="10"/>
      <dgm:spPr/>
    </dgm:pt>
    <dgm:pt modelId="{254686EB-A201-48E0-9DAF-82DC9098936F}" type="pres">
      <dgm:prSet presAssocID="{11F762AB-61D0-424E-BF4C-1103F9608BE6}" presName="hierRoot2" presStyleCnt="0">
        <dgm:presLayoutVars>
          <dgm:hierBranch val="init"/>
        </dgm:presLayoutVars>
      </dgm:prSet>
      <dgm:spPr/>
    </dgm:pt>
    <dgm:pt modelId="{EF32431B-775C-4EEC-9F70-5A3C0E5A311F}" type="pres">
      <dgm:prSet presAssocID="{11F762AB-61D0-424E-BF4C-1103F9608BE6}" presName="rootComposite" presStyleCnt="0"/>
      <dgm:spPr/>
    </dgm:pt>
    <dgm:pt modelId="{CAE1770C-88D2-4E48-BED0-E0C86B0EC312}" type="pres">
      <dgm:prSet presAssocID="{11F762AB-61D0-424E-BF4C-1103F9608BE6}" presName="rootText" presStyleLbl="node3" presStyleIdx="0" presStyleCnt="10" custScaleX="184118" custScaleY="86644">
        <dgm:presLayoutVars>
          <dgm:chPref val="3"/>
        </dgm:presLayoutVars>
      </dgm:prSet>
      <dgm:spPr/>
    </dgm:pt>
    <dgm:pt modelId="{EEBF83EC-BF23-485A-8E76-DD22FF249860}" type="pres">
      <dgm:prSet presAssocID="{11F762AB-61D0-424E-BF4C-1103F9608BE6}" presName="rootConnector" presStyleLbl="node3" presStyleIdx="0" presStyleCnt="10"/>
      <dgm:spPr/>
    </dgm:pt>
    <dgm:pt modelId="{DFD3DE3F-2414-4B3F-A844-9E1B552AFC80}" type="pres">
      <dgm:prSet presAssocID="{11F762AB-61D0-424E-BF4C-1103F9608BE6}" presName="hierChild4" presStyleCnt="0"/>
      <dgm:spPr/>
    </dgm:pt>
    <dgm:pt modelId="{4C9F0ABD-DFDF-4439-8F41-FA300C9FE577}" type="pres">
      <dgm:prSet presAssocID="{11F762AB-61D0-424E-BF4C-1103F9608BE6}" presName="hierChild5" presStyleCnt="0"/>
      <dgm:spPr/>
    </dgm:pt>
    <dgm:pt modelId="{963EDB72-1D6F-4336-857C-32A8BEC16BCE}" type="pres">
      <dgm:prSet presAssocID="{A148762D-6B04-4E49-8A59-5ADFEBB021C1}" presName="Name64" presStyleLbl="parChTrans1D3" presStyleIdx="1" presStyleCnt="10"/>
      <dgm:spPr/>
    </dgm:pt>
    <dgm:pt modelId="{5625ACEA-EA8A-4664-9766-45F4FE6EBD25}" type="pres">
      <dgm:prSet presAssocID="{E9C16C5C-D0D3-40E7-B4CD-3FB49D2BB836}" presName="hierRoot2" presStyleCnt="0">
        <dgm:presLayoutVars>
          <dgm:hierBranch val="init"/>
        </dgm:presLayoutVars>
      </dgm:prSet>
      <dgm:spPr/>
    </dgm:pt>
    <dgm:pt modelId="{876F7E42-B649-403B-B489-B50ADED50433}" type="pres">
      <dgm:prSet presAssocID="{E9C16C5C-D0D3-40E7-B4CD-3FB49D2BB836}" presName="rootComposite" presStyleCnt="0"/>
      <dgm:spPr/>
    </dgm:pt>
    <dgm:pt modelId="{0A999C58-BDFA-4A53-91AB-49A7FA5116BA}" type="pres">
      <dgm:prSet presAssocID="{E9C16C5C-D0D3-40E7-B4CD-3FB49D2BB836}" presName="rootText" presStyleLbl="node3" presStyleIdx="1" presStyleCnt="10">
        <dgm:presLayoutVars>
          <dgm:chPref val="3"/>
        </dgm:presLayoutVars>
      </dgm:prSet>
      <dgm:spPr/>
    </dgm:pt>
    <dgm:pt modelId="{911E3823-E086-4FCD-8915-E269CFF64E49}" type="pres">
      <dgm:prSet presAssocID="{E9C16C5C-D0D3-40E7-B4CD-3FB49D2BB836}" presName="rootConnector" presStyleLbl="node3" presStyleIdx="1" presStyleCnt="10"/>
      <dgm:spPr/>
    </dgm:pt>
    <dgm:pt modelId="{CC30B7B1-5068-48F8-8A9E-FF909F8CC7D3}" type="pres">
      <dgm:prSet presAssocID="{E9C16C5C-D0D3-40E7-B4CD-3FB49D2BB836}" presName="hierChild4" presStyleCnt="0"/>
      <dgm:spPr/>
    </dgm:pt>
    <dgm:pt modelId="{941452E5-919D-424E-B8DE-1B8F3C488ECF}" type="pres">
      <dgm:prSet presAssocID="{E9C16C5C-D0D3-40E7-B4CD-3FB49D2BB836}" presName="hierChild5" presStyleCnt="0"/>
      <dgm:spPr/>
    </dgm:pt>
    <dgm:pt modelId="{0911512F-9F90-4129-B096-F651A49261B2}" type="pres">
      <dgm:prSet presAssocID="{1D8B5802-D18A-4241-A3A8-DDA3CE2179EF}" presName="Name64" presStyleLbl="parChTrans1D3" presStyleIdx="2" presStyleCnt="10"/>
      <dgm:spPr/>
    </dgm:pt>
    <dgm:pt modelId="{EED23B08-06E0-4AA2-BF6B-BFDA87587C0D}" type="pres">
      <dgm:prSet presAssocID="{37119783-074B-4946-B850-DAE81BAAFC37}" presName="hierRoot2" presStyleCnt="0">
        <dgm:presLayoutVars>
          <dgm:hierBranch val="init"/>
        </dgm:presLayoutVars>
      </dgm:prSet>
      <dgm:spPr/>
    </dgm:pt>
    <dgm:pt modelId="{FC26EDAF-615A-41F0-98D6-3A40566B617A}" type="pres">
      <dgm:prSet presAssocID="{37119783-074B-4946-B850-DAE81BAAFC37}" presName="rootComposite" presStyleCnt="0"/>
      <dgm:spPr/>
    </dgm:pt>
    <dgm:pt modelId="{D744828C-030B-401D-882C-F5104AC556FA}" type="pres">
      <dgm:prSet presAssocID="{37119783-074B-4946-B850-DAE81BAAFC37}" presName="rootText" presStyleLbl="node3" presStyleIdx="2" presStyleCnt="10">
        <dgm:presLayoutVars>
          <dgm:chPref val="3"/>
        </dgm:presLayoutVars>
      </dgm:prSet>
      <dgm:spPr/>
    </dgm:pt>
    <dgm:pt modelId="{5A28284C-4A6A-422D-8A38-672CC069FE3E}" type="pres">
      <dgm:prSet presAssocID="{37119783-074B-4946-B850-DAE81BAAFC37}" presName="rootConnector" presStyleLbl="node3" presStyleIdx="2" presStyleCnt="10"/>
      <dgm:spPr/>
    </dgm:pt>
    <dgm:pt modelId="{8C25CBEC-0B02-435E-87E2-522FD5D1E938}" type="pres">
      <dgm:prSet presAssocID="{37119783-074B-4946-B850-DAE81BAAFC37}" presName="hierChild4" presStyleCnt="0"/>
      <dgm:spPr/>
    </dgm:pt>
    <dgm:pt modelId="{F6E22A62-41DD-4241-8247-1CCA457A15B6}" type="pres">
      <dgm:prSet presAssocID="{37119783-074B-4946-B850-DAE81BAAFC37}" presName="hierChild5" presStyleCnt="0"/>
      <dgm:spPr/>
    </dgm:pt>
    <dgm:pt modelId="{50A620AA-9FE1-45A9-A2AC-1C987D97230A}" type="pres">
      <dgm:prSet presAssocID="{CE3FB9FA-09A5-45BD-A7BD-353B4810E6F1}" presName="Name64" presStyleLbl="parChTrans1D3" presStyleIdx="3" presStyleCnt="10"/>
      <dgm:spPr/>
    </dgm:pt>
    <dgm:pt modelId="{BD3E920C-9460-4DE2-820E-B7977D1BC3F6}" type="pres">
      <dgm:prSet presAssocID="{F3D7F8FD-31CD-4FCC-B9FA-90668D533258}" presName="hierRoot2" presStyleCnt="0">
        <dgm:presLayoutVars>
          <dgm:hierBranch val="init"/>
        </dgm:presLayoutVars>
      </dgm:prSet>
      <dgm:spPr/>
    </dgm:pt>
    <dgm:pt modelId="{31E28504-215F-4635-A863-13BC09CAF66F}" type="pres">
      <dgm:prSet presAssocID="{F3D7F8FD-31CD-4FCC-B9FA-90668D533258}" presName="rootComposite" presStyleCnt="0"/>
      <dgm:spPr/>
    </dgm:pt>
    <dgm:pt modelId="{041D1B91-2852-4D4A-B18F-B9C92937DE41}" type="pres">
      <dgm:prSet presAssocID="{F3D7F8FD-31CD-4FCC-B9FA-90668D533258}" presName="rootText" presStyleLbl="node3" presStyleIdx="3" presStyleCnt="10" custScaleX="133846" custScaleY="53806">
        <dgm:presLayoutVars>
          <dgm:chPref val="3"/>
        </dgm:presLayoutVars>
      </dgm:prSet>
      <dgm:spPr/>
    </dgm:pt>
    <dgm:pt modelId="{5D1DB717-DA36-48EC-9FF6-D40E0CDAADCB}" type="pres">
      <dgm:prSet presAssocID="{F3D7F8FD-31CD-4FCC-B9FA-90668D533258}" presName="rootConnector" presStyleLbl="node3" presStyleIdx="3" presStyleCnt="10"/>
      <dgm:spPr/>
    </dgm:pt>
    <dgm:pt modelId="{8D2C2140-9750-4034-805F-0B74DAB0841B}" type="pres">
      <dgm:prSet presAssocID="{F3D7F8FD-31CD-4FCC-B9FA-90668D533258}" presName="hierChild4" presStyleCnt="0"/>
      <dgm:spPr/>
    </dgm:pt>
    <dgm:pt modelId="{7233E942-DA78-422F-AC1D-2B52159C4042}" type="pres">
      <dgm:prSet presAssocID="{F3D7F8FD-31CD-4FCC-B9FA-90668D533258}" presName="hierChild5" presStyleCnt="0"/>
      <dgm:spPr/>
    </dgm:pt>
    <dgm:pt modelId="{95B59D3F-45D0-41A5-8CD2-24F26EF1EE0E}" type="pres">
      <dgm:prSet presAssocID="{397BA8B5-8077-448C-9E0A-BB447F35DEF8}" presName="hierChild5" presStyleCnt="0"/>
      <dgm:spPr/>
    </dgm:pt>
    <dgm:pt modelId="{A53C585E-7CAD-4D26-ACC5-8A3292E0D710}" type="pres">
      <dgm:prSet presAssocID="{A744A504-663B-4056-B39B-D76E7EB2E44D}" presName="Name64" presStyleLbl="parChTrans1D2" presStyleIdx="1" presStyleCnt="2"/>
      <dgm:spPr/>
    </dgm:pt>
    <dgm:pt modelId="{2DFAEFC3-029E-45A4-8CCA-0F7728D2301A}" type="pres">
      <dgm:prSet presAssocID="{B1A12BB6-64C5-4B37-AAC1-463404565BD9}" presName="hierRoot2" presStyleCnt="0">
        <dgm:presLayoutVars>
          <dgm:hierBranch val="init"/>
        </dgm:presLayoutVars>
      </dgm:prSet>
      <dgm:spPr/>
    </dgm:pt>
    <dgm:pt modelId="{A980BB7C-C590-4804-B454-7B9FFAED5638}" type="pres">
      <dgm:prSet presAssocID="{B1A12BB6-64C5-4B37-AAC1-463404565BD9}" presName="rootComposite" presStyleCnt="0"/>
      <dgm:spPr/>
    </dgm:pt>
    <dgm:pt modelId="{D8E60AD7-B542-4B80-90DB-D500925A845B}" type="pres">
      <dgm:prSet presAssocID="{B1A12BB6-64C5-4B37-AAC1-463404565BD9}" presName="rootText" presStyleLbl="node2" presStyleIdx="1" presStyleCnt="2">
        <dgm:presLayoutVars>
          <dgm:chPref val="3"/>
        </dgm:presLayoutVars>
      </dgm:prSet>
      <dgm:spPr/>
    </dgm:pt>
    <dgm:pt modelId="{8E281077-C661-492C-AFF9-D4453C14E4FA}" type="pres">
      <dgm:prSet presAssocID="{B1A12BB6-64C5-4B37-AAC1-463404565BD9}" presName="rootConnector" presStyleLbl="node2" presStyleIdx="1" presStyleCnt="2"/>
      <dgm:spPr/>
    </dgm:pt>
    <dgm:pt modelId="{E996E921-B037-4C24-9C08-0DE654B6E2A6}" type="pres">
      <dgm:prSet presAssocID="{B1A12BB6-64C5-4B37-AAC1-463404565BD9}" presName="hierChild4" presStyleCnt="0"/>
      <dgm:spPr/>
    </dgm:pt>
    <dgm:pt modelId="{1E032BFB-B21E-42F3-96A2-910CAF0CECEC}" type="pres">
      <dgm:prSet presAssocID="{E1AFD646-C071-44C1-AA39-244C3BC1657F}" presName="Name64" presStyleLbl="parChTrans1D3" presStyleIdx="4" presStyleCnt="10"/>
      <dgm:spPr/>
    </dgm:pt>
    <dgm:pt modelId="{A656E574-7A93-4D08-8113-42591B53D12E}" type="pres">
      <dgm:prSet presAssocID="{29B93D2A-6A56-457C-8A52-7F79B6C15225}" presName="hierRoot2" presStyleCnt="0">
        <dgm:presLayoutVars>
          <dgm:hierBranch val="init"/>
        </dgm:presLayoutVars>
      </dgm:prSet>
      <dgm:spPr/>
    </dgm:pt>
    <dgm:pt modelId="{4417061C-ECCA-4C9C-BE58-D9A1211E3715}" type="pres">
      <dgm:prSet presAssocID="{29B93D2A-6A56-457C-8A52-7F79B6C15225}" presName="rootComposite" presStyleCnt="0"/>
      <dgm:spPr/>
    </dgm:pt>
    <dgm:pt modelId="{2C4FD344-19B6-4532-AD93-134F36A462EB}" type="pres">
      <dgm:prSet presAssocID="{29B93D2A-6A56-457C-8A52-7F79B6C15225}" presName="rootText" presStyleLbl="node3" presStyleIdx="4" presStyleCnt="10" custScaleX="320765" custScaleY="119241">
        <dgm:presLayoutVars>
          <dgm:chPref val="3"/>
        </dgm:presLayoutVars>
      </dgm:prSet>
      <dgm:spPr/>
    </dgm:pt>
    <dgm:pt modelId="{4AFF8CD2-A28D-4CB9-9889-F6EDC18BA16B}" type="pres">
      <dgm:prSet presAssocID="{29B93D2A-6A56-457C-8A52-7F79B6C15225}" presName="rootConnector" presStyleLbl="node3" presStyleIdx="4" presStyleCnt="10"/>
      <dgm:spPr/>
    </dgm:pt>
    <dgm:pt modelId="{5A9FA671-4969-4852-886D-90A840E8B846}" type="pres">
      <dgm:prSet presAssocID="{29B93D2A-6A56-457C-8A52-7F79B6C15225}" presName="hierChild4" presStyleCnt="0"/>
      <dgm:spPr/>
    </dgm:pt>
    <dgm:pt modelId="{9ED7426A-23F0-4586-A10D-A88C11B7DCE7}" type="pres">
      <dgm:prSet presAssocID="{29B93D2A-6A56-457C-8A52-7F79B6C15225}" presName="hierChild5" presStyleCnt="0"/>
      <dgm:spPr/>
    </dgm:pt>
    <dgm:pt modelId="{E69498C2-1669-4A7A-B61C-3D4A75D05C24}" type="pres">
      <dgm:prSet presAssocID="{47A966E5-E68C-4ABE-93FC-D0A0DEFE0019}" presName="Name64" presStyleLbl="parChTrans1D3" presStyleIdx="5" presStyleCnt="10"/>
      <dgm:spPr/>
    </dgm:pt>
    <dgm:pt modelId="{BCCADF52-05D8-489D-935E-8DFC7A4D0FF3}" type="pres">
      <dgm:prSet presAssocID="{38870ACA-D394-4C65-84E6-4E55039EFCB5}" presName="hierRoot2" presStyleCnt="0">
        <dgm:presLayoutVars>
          <dgm:hierBranch val="init"/>
        </dgm:presLayoutVars>
      </dgm:prSet>
      <dgm:spPr/>
    </dgm:pt>
    <dgm:pt modelId="{25383383-7A5A-4B7B-94C3-A8AC78604421}" type="pres">
      <dgm:prSet presAssocID="{38870ACA-D394-4C65-84E6-4E55039EFCB5}" presName="rootComposite" presStyleCnt="0"/>
      <dgm:spPr/>
    </dgm:pt>
    <dgm:pt modelId="{C3CB5763-850D-4187-817F-DD0CC5665197}" type="pres">
      <dgm:prSet presAssocID="{38870ACA-D394-4C65-84E6-4E55039EFCB5}" presName="rootText" presStyleLbl="node3" presStyleIdx="5" presStyleCnt="10">
        <dgm:presLayoutVars>
          <dgm:chPref val="3"/>
        </dgm:presLayoutVars>
      </dgm:prSet>
      <dgm:spPr/>
    </dgm:pt>
    <dgm:pt modelId="{F9880E81-BDE8-4534-8B37-AD7C7B17B07F}" type="pres">
      <dgm:prSet presAssocID="{38870ACA-D394-4C65-84E6-4E55039EFCB5}" presName="rootConnector" presStyleLbl="node3" presStyleIdx="5" presStyleCnt="10"/>
      <dgm:spPr/>
    </dgm:pt>
    <dgm:pt modelId="{1A798AF3-E283-4863-A2F3-4E064602B32D}" type="pres">
      <dgm:prSet presAssocID="{38870ACA-D394-4C65-84E6-4E55039EFCB5}" presName="hierChild4" presStyleCnt="0"/>
      <dgm:spPr/>
    </dgm:pt>
    <dgm:pt modelId="{6D5C3D71-7E51-40C3-BB55-C31540BEEB62}" type="pres">
      <dgm:prSet presAssocID="{38870ACA-D394-4C65-84E6-4E55039EFCB5}" presName="hierChild5" presStyleCnt="0"/>
      <dgm:spPr/>
    </dgm:pt>
    <dgm:pt modelId="{D8D0C7BB-DF91-4A09-A3EF-613070EB60BA}" type="pres">
      <dgm:prSet presAssocID="{D8D5790E-9E3E-496E-8304-BA273BBF6E43}" presName="Name64" presStyleLbl="parChTrans1D3" presStyleIdx="6" presStyleCnt="10"/>
      <dgm:spPr/>
    </dgm:pt>
    <dgm:pt modelId="{DDF8194C-8E5D-4E38-9B7F-38F6B7E23516}" type="pres">
      <dgm:prSet presAssocID="{0904DC75-43EE-4208-8BC4-CBF4121E5FB4}" presName="hierRoot2" presStyleCnt="0">
        <dgm:presLayoutVars>
          <dgm:hierBranch val="init"/>
        </dgm:presLayoutVars>
      </dgm:prSet>
      <dgm:spPr/>
    </dgm:pt>
    <dgm:pt modelId="{53871852-C013-4804-8063-9ED836CECB62}" type="pres">
      <dgm:prSet presAssocID="{0904DC75-43EE-4208-8BC4-CBF4121E5FB4}" presName="rootComposite" presStyleCnt="0"/>
      <dgm:spPr/>
    </dgm:pt>
    <dgm:pt modelId="{45E1A412-3069-4738-B2BE-94D63610DA75}" type="pres">
      <dgm:prSet presAssocID="{0904DC75-43EE-4208-8BC4-CBF4121E5FB4}" presName="rootText" presStyleLbl="node3" presStyleIdx="6" presStyleCnt="10">
        <dgm:presLayoutVars>
          <dgm:chPref val="3"/>
        </dgm:presLayoutVars>
      </dgm:prSet>
      <dgm:spPr/>
    </dgm:pt>
    <dgm:pt modelId="{14C67786-8285-4CC8-9B40-E22F3C46DDAE}" type="pres">
      <dgm:prSet presAssocID="{0904DC75-43EE-4208-8BC4-CBF4121E5FB4}" presName="rootConnector" presStyleLbl="node3" presStyleIdx="6" presStyleCnt="10"/>
      <dgm:spPr/>
    </dgm:pt>
    <dgm:pt modelId="{C793AADD-ED7D-4247-BF52-F8AC205D204E}" type="pres">
      <dgm:prSet presAssocID="{0904DC75-43EE-4208-8BC4-CBF4121E5FB4}" presName="hierChild4" presStyleCnt="0"/>
      <dgm:spPr/>
    </dgm:pt>
    <dgm:pt modelId="{0A99B231-22C1-4D91-940C-6CAB22B76C33}" type="pres">
      <dgm:prSet presAssocID="{0904DC75-43EE-4208-8BC4-CBF4121E5FB4}" presName="hierChild5" presStyleCnt="0"/>
      <dgm:spPr/>
    </dgm:pt>
    <dgm:pt modelId="{C7B1A94E-1166-408F-B7BA-BB7B84B14724}" type="pres">
      <dgm:prSet presAssocID="{FD7428BB-1167-48A5-AF91-38894FB9E2A5}" presName="Name64" presStyleLbl="parChTrans1D3" presStyleIdx="7" presStyleCnt="10"/>
      <dgm:spPr/>
    </dgm:pt>
    <dgm:pt modelId="{ABEA4EA3-9913-4C5B-ADDD-956156D65355}" type="pres">
      <dgm:prSet presAssocID="{FBEF5A71-74B1-453E-BB3D-AADAAD869813}" presName="hierRoot2" presStyleCnt="0">
        <dgm:presLayoutVars>
          <dgm:hierBranch val="init"/>
        </dgm:presLayoutVars>
      </dgm:prSet>
      <dgm:spPr/>
    </dgm:pt>
    <dgm:pt modelId="{AEF6F803-DD7A-4EAA-8559-7C170F8ED622}" type="pres">
      <dgm:prSet presAssocID="{FBEF5A71-74B1-453E-BB3D-AADAAD869813}" presName="rootComposite" presStyleCnt="0"/>
      <dgm:spPr/>
    </dgm:pt>
    <dgm:pt modelId="{DD470EAC-10A5-46FE-B3A3-8E74B4BCBC59}" type="pres">
      <dgm:prSet presAssocID="{FBEF5A71-74B1-453E-BB3D-AADAAD869813}" presName="rootText" presStyleLbl="node3" presStyleIdx="7" presStyleCnt="10">
        <dgm:presLayoutVars>
          <dgm:chPref val="3"/>
        </dgm:presLayoutVars>
      </dgm:prSet>
      <dgm:spPr/>
    </dgm:pt>
    <dgm:pt modelId="{2C787FBF-568E-4F91-92AB-4D7B0C58AFB6}" type="pres">
      <dgm:prSet presAssocID="{FBEF5A71-74B1-453E-BB3D-AADAAD869813}" presName="rootConnector" presStyleLbl="node3" presStyleIdx="7" presStyleCnt="10"/>
      <dgm:spPr/>
    </dgm:pt>
    <dgm:pt modelId="{F8CE7C1F-2CC4-49CC-B3DF-52CF49856BF4}" type="pres">
      <dgm:prSet presAssocID="{FBEF5A71-74B1-453E-BB3D-AADAAD869813}" presName="hierChild4" presStyleCnt="0"/>
      <dgm:spPr/>
    </dgm:pt>
    <dgm:pt modelId="{9847575B-FD0F-4F17-8A94-EB32CD59CBD2}" type="pres">
      <dgm:prSet presAssocID="{FBEF5A71-74B1-453E-BB3D-AADAAD869813}" presName="hierChild5" presStyleCnt="0"/>
      <dgm:spPr/>
    </dgm:pt>
    <dgm:pt modelId="{247417BD-2727-47D8-AAF9-1B1F1B91A633}" type="pres">
      <dgm:prSet presAssocID="{1F66532A-DA1D-4881-A444-006B8FAF06F0}" presName="Name64" presStyleLbl="parChTrans1D3" presStyleIdx="8" presStyleCnt="10"/>
      <dgm:spPr/>
    </dgm:pt>
    <dgm:pt modelId="{35EC1C93-B1D0-4F39-BE7E-FE7E20D6633F}" type="pres">
      <dgm:prSet presAssocID="{C721C69D-580D-4677-B255-9735C8F00A3E}" presName="hierRoot2" presStyleCnt="0">
        <dgm:presLayoutVars>
          <dgm:hierBranch val="init"/>
        </dgm:presLayoutVars>
      </dgm:prSet>
      <dgm:spPr/>
    </dgm:pt>
    <dgm:pt modelId="{DF8B5A36-B80A-4F33-9433-E9FDF815C927}" type="pres">
      <dgm:prSet presAssocID="{C721C69D-580D-4677-B255-9735C8F00A3E}" presName="rootComposite" presStyleCnt="0"/>
      <dgm:spPr/>
    </dgm:pt>
    <dgm:pt modelId="{159D567A-3033-44E6-A96F-CD0CC2B89667}" type="pres">
      <dgm:prSet presAssocID="{C721C69D-580D-4677-B255-9735C8F00A3E}" presName="rootText" presStyleLbl="node3" presStyleIdx="8" presStyleCnt="10">
        <dgm:presLayoutVars>
          <dgm:chPref val="3"/>
        </dgm:presLayoutVars>
      </dgm:prSet>
      <dgm:spPr/>
    </dgm:pt>
    <dgm:pt modelId="{3EAEF4AE-7C3E-471B-A1FB-6FF70DF483AA}" type="pres">
      <dgm:prSet presAssocID="{C721C69D-580D-4677-B255-9735C8F00A3E}" presName="rootConnector" presStyleLbl="node3" presStyleIdx="8" presStyleCnt="10"/>
      <dgm:spPr/>
    </dgm:pt>
    <dgm:pt modelId="{C755177B-AC93-4FAB-BDAF-24B753EADFA3}" type="pres">
      <dgm:prSet presAssocID="{C721C69D-580D-4677-B255-9735C8F00A3E}" presName="hierChild4" presStyleCnt="0"/>
      <dgm:spPr/>
    </dgm:pt>
    <dgm:pt modelId="{EEB1D94A-F062-41E2-9C2E-E8204F807920}" type="pres">
      <dgm:prSet presAssocID="{C721C69D-580D-4677-B255-9735C8F00A3E}" presName="hierChild5" presStyleCnt="0"/>
      <dgm:spPr/>
    </dgm:pt>
    <dgm:pt modelId="{769D3944-71BA-4042-9E63-CA8A91CE7CFA}" type="pres">
      <dgm:prSet presAssocID="{F07C5469-E7B2-443F-963E-9C982892F09D}" presName="Name64" presStyleLbl="parChTrans1D3" presStyleIdx="9" presStyleCnt="10"/>
      <dgm:spPr/>
    </dgm:pt>
    <dgm:pt modelId="{BF4DB98D-794F-48E5-BE95-3409ECE1EFFC}" type="pres">
      <dgm:prSet presAssocID="{82AA990E-23AE-46E3-9277-137AB9891D4C}" presName="hierRoot2" presStyleCnt="0">
        <dgm:presLayoutVars>
          <dgm:hierBranch val="init"/>
        </dgm:presLayoutVars>
      </dgm:prSet>
      <dgm:spPr/>
    </dgm:pt>
    <dgm:pt modelId="{6BCA1CD9-6188-41B7-B18E-D003CB53564C}" type="pres">
      <dgm:prSet presAssocID="{82AA990E-23AE-46E3-9277-137AB9891D4C}" presName="rootComposite" presStyleCnt="0"/>
      <dgm:spPr/>
    </dgm:pt>
    <dgm:pt modelId="{CC17D2A9-7304-4A6F-8F24-B9E1AD3FBF6C}" type="pres">
      <dgm:prSet presAssocID="{82AA990E-23AE-46E3-9277-137AB9891D4C}" presName="rootText" presStyleLbl="node3" presStyleIdx="9" presStyleCnt="10">
        <dgm:presLayoutVars>
          <dgm:chPref val="3"/>
        </dgm:presLayoutVars>
      </dgm:prSet>
      <dgm:spPr/>
    </dgm:pt>
    <dgm:pt modelId="{D8061F00-B92E-42FC-9139-3646B72E9BEB}" type="pres">
      <dgm:prSet presAssocID="{82AA990E-23AE-46E3-9277-137AB9891D4C}" presName="rootConnector" presStyleLbl="node3" presStyleIdx="9" presStyleCnt="10"/>
      <dgm:spPr/>
    </dgm:pt>
    <dgm:pt modelId="{E907A40F-A48A-4757-A78E-A070B38D5EFF}" type="pres">
      <dgm:prSet presAssocID="{82AA990E-23AE-46E3-9277-137AB9891D4C}" presName="hierChild4" presStyleCnt="0"/>
      <dgm:spPr/>
    </dgm:pt>
    <dgm:pt modelId="{53C937EE-CDBF-4482-BBCE-9E9F1D18F618}" type="pres">
      <dgm:prSet presAssocID="{82AA990E-23AE-46E3-9277-137AB9891D4C}" presName="hierChild5" presStyleCnt="0"/>
      <dgm:spPr/>
    </dgm:pt>
    <dgm:pt modelId="{E9C97BE0-F824-4496-81BF-2A59EFDC03A4}" type="pres">
      <dgm:prSet presAssocID="{B1A12BB6-64C5-4B37-AAC1-463404565BD9}" presName="hierChild5" presStyleCnt="0"/>
      <dgm:spPr/>
    </dgm:pt>
    <dgm:pt modelId="{C2333633-11C6-4791-89D9-5C8EF7B3B1D8}" type="pres">
      <dgm:prSet presAssocID="{0EFE80FD-E622-44F6-BEB6-B79BC6F05AEF}" presName="hierChild3" presStyleCnt="0"/>
      <dgm:spPr/>
    </dgm:pt>
  </dgm:ptLst>
  <dgm:cxnLst>
    <dgm:cxn modelId="{AC81E313-0887-429E-859E-6CE5AC0105F5}" type="presOf" srcId="{74421254-0A7E-4DCA-8739-33C8B3C8C968}" destId="{73BF6AE2-D182-48F8-AB92-8E8B33044598}" srcOrd="0" destOrd="0" presId="urn:microsoft.com/office/officeart/2009/3/layout/HorizontalOrganizationChart"/>
    <dgm:cxn modelId="{AF504A1A-9A1A-49E1-966C-648AEDD51CB8}" srcId="{397BA8B5-8077-448C-9E0A-BB447F35DEF8}" destId="{37119783-074B-4946-B850-DAE81BAAFC37}" srcOrd="2" destOrd="0" parTransId="{1D8B5802-D18A-4241-A3A8-DDA3CE2179EF}" sibTransId="{0E9BA8CF-2E85-4F70-B398-899043E3AB45}"/>
    <dgm:cxn modelId="{E4C2C323-42CE-4344-A780-501CE06C93C1}" srcId="{0EFE80FD-E622-44F6-BEB6-B79BC6F05AEF}" destId="{B1A12BB6-64C5-4B37-AAC1-463404565BD9}" srcOrd="1" destOrd="0" parTransId="{A744A504-663B-4056-B39B-D76E7EB2E44D}" sibTransId="{B3D371A8-AB53-4CBD-B755-F516C50B74B0}"/>
    <dgm:cxn modelId="{F7E91327-0095-48EF-8163-9FE5306B2466}" type="presOf" srcId="{47A966E5-E68C-4ABE-93FC-D0A0DEFE0019}" destId="{E69498C2-1669-4A7A-B61C-3D4A75D05C24}" srcOrd="0" destOrd="0" presId="urn:microsoft.com/office/officeart/2009/3/layout/HorizontalOrganizationChart"/>
    <dgm:cxn modelId="{9BC9592C-91A2-4530-86E1-494D1374AE51}" type="presOf" srcId="{A148762D-6B04-4E49-8A59-5ADFEBB021C1}" destId="{963EDB72-1D6F-4336-857C-32A8BEC16BCE}" srcOrd="0" destOrd="0" presId="urn:microsoft.com/office/officeart/2009/3/layout/HorizontalOrganizationChart"/>
    <dgm:cxn modelId="{5B2F652F-42FF-4ACB-BB30-8D419BC04C67}" type="presOf" srcId="{E9C16C5C-D0D3-40E7-B4CD-3FB49D2BB836}" destId="{911E3823-E086-4FCD-8915-E269CFF64E49}" srcOrd="1" destOrd="0" presId="urn:microsoft.com/office/officeart/2009/3/layout/HorizontalOrganizationChart"/>
    <dgm:cxn modelId="{A672E034-E06F-46AF-BEC8-F5148663626F}" srcId="{B1A12BB6-64C5-4B37-AAC1-463404565BD9}" destId="{29B93D2A-6A56-457C-8A52-7F79B6C15225}" srcOrd="0" destOrd="0" parTransId="{E1AFD646-C071-44C1-AA39-244C3BC1657F}" sibTransId="{C94A5598-0EC1-4F66-B01C-1F06417CD915}"/>
    <dgm:cxn modelId="{5F77E036-22B5-4CB9-BC68-B0873114DAB8}" type="presOf" srcId="{1D8B5802-D18A-4241-A3A8-DDA3CE2179EF}" destId="{0911512F-9F90-4129-B096-F651A49261B2}" srcOrd="0" destOrd="0" presId="urn:microsoft.com/office/officeart/2009/3/layout/HorizontalOrganizationChart"/>
    <dgm:cxn modelId="{BDCB4338-1D2F-4116-BEDD-DFA92E4E3B53}" type="presOf" srcId="{29B93D2A-6A56-457C-8A52-7F79B6C15225}" destId="{4AFF8CD2-A28D-4CB9-9889-F6EDC18BA16B}" srcOrd="1" destOrd="0" presId="urn:microsoft.com/office/officeart/2009/3/layout/HorizontalOrganizationChart"/>
    <dgm:cxn modelId="{2E019739-AD38-4EF0-991D-713C29E1C572}" type="presOf" srcId="{0EFE80FD-E622-44F6-BEB6-B79BC6F05AEF}" destId="{033EC465-D0E7-4584-95A9-A69AB017B530}" srcOrd="1" destOrd="0" presId="urn:microsoft.com/office/officeart/2009/3/layout/HorizontalOrganizationChart"/>
    <dgm:cxn modelId="{3D13563C-AFB4-4FDE-83E4-FAD4BB09C5C1}" srcId="{B1A12BB6-64C5-4B37-AAC1-463404565BD9}" destId="{82AA990E-23AE-46E3-9277-137AB9891D4C}" srcOrd="5" destOrd="0" parTransId="{F07C5469-E7B2-443F-963E-9C982892F09D}" sibTransId="{F123801C-0B90-4E1C-9612-84C1BDE19A04}"/>
    <dgm:cxn modelId="{0BB93060-6D51-4EFD-8611-C2438DBE59EE}" type="presOf" srcId="{E9C16C5C-D0D3-40E7-B4CD-3FB49D2BB836}" destId="{0A999C58-BDFA-4A53-91AB-49A7FA5116BA}" srcOrd="0" destOrd="0" presId="urn:microsoft.com/office/officeart/2009/3/layout/HorizontalOrganizationChart"/>
    <dgm:cxn modelId="{EB335B41-EDC6-4441-B735-D6366F709F92}" type="presOf" srcId="{FBEF5A71-74B1-453E-BB3D-AADAAD869813}" destId="{DD470EAC-10A5-46FE-B3A3-8E74B4BCBC59}" srcOrd="0" destOrd="0" presId="urn:microsoft.com/office/officeart/2009/3/layout/HorizontalOrganizationChart"/>
    <dgm:cxn modelId="{24AD8341-2000-44E5-A9DD-939764AC00A5}" srcId="{0EFE80FD-E622-44F6-BEB6-B79BC6F05AEF}" destId="{397BA8B5-8077-448C-9E0A-BB447F35DEF8}" srcOrd="0" destOrd="0" parTransId="{74421254-0A7E-4DCA-8739-33C8B3C8C968}" sibTransId="{49423A00-5D88-4A4F-A7C2-EAE2B02C3168}"/>
    <dgm:cxn modelId="{71AA9441-ADC0-4466-9ADF-F5B518B2FC41}" type="presOf" srcId="{38870ACA-D394-4C65-84E6-4E55039EFCB5}" destId="{C3CB5763-850D-4187-817F-DD0CC5665197}" srcOrd="0" destOrd="0" presId="urn:microsoft.com/office/officeart/2009/3/layout/HorizontalOrganizationChart"/>
    <dgm:cxn modelId="{4C96AD41-EAE7-40E4-8848-13B9590D9423}" srcId="{4BF90C91-8A6B-454D-9FB4-602CA41192C6}" destId="{0EFE80FD-E622-44F6-BEB6-B79BC6F05AEF}" srcOrd="0" destOrd="0" parTransId="{C3CB3D1E-A3CD-46C4-B82E-EDAE5B24B430}" sibTransId="{33D9318B-474F-4ADF-88A6-0CCD4F54CA0D}"/>
    <dgm:cxn modelId="{517CA863-23DE-4F72-869B-E86512D1CF3D}" srcId="{B1A12BB6-64C5-4B37-AAC1-463404565BD9}" destId="{C721C69D-580D-4677-B255-9735C8F00A3E}" srcOrd="4" destOrd="0" parTransId="{1F66532A-DA1D-4881-A444-006B8FAF06F0}" sibTransId="{0C3D2A5E-00CB-4275-B598-F498020D4118}"/>
    <dgm:cxn modelId="{F8E3BE4A-E3B5-4C4D-A0BD-D21167EFD7AD}" type="presOf" srcId="{0904DC75-43EE-4208-8BC4-CBF4121E5FB4}" destId="{45E1A412-3069-4738-B2BE-94D63610DA75}" srcOrd="0" destOrd="0" presId="urn:microsoft.com/office/officeart/2009/3/layout/HorizontalOrganizationChart"/>
    <dgm:cxn modelId="{EC76944B-8EC9-4B29-B807-2718D3EDE77A}" type="presOf" srcId="{CE3FB9FA-09A5-45BD-A7BD-353B4810E6F1}" destId="{50A620AA-9FE1-45A9-A2AC-1C987D97230A}" srcOrd="0" destOrd="0" presId="urn:microsoft.com/office/officeart/2009/3/layout/HorizontalOrganizationChart"/>
    <dgm:cxn modelId="{88CE9C4D-520F-4CBB-8BB6-7575F31D3241}" type="presOf" srcId="{29B93D2A-6A56-457C-8A52-7F79B6C15225}" destId="{2C4FD344-19B6-4532-AD93-134F36A462EB}" srcOrd="0" destOrd="0" presId="urn:microsoft.com/office/officeart/2009/3/layout/HorizontalOrganizationChart"/>
    <dgm:cxn modelId="{75404C6E-BFE6-4106-9256-C4C2A9E9C000}" type="presOf" srcId="{11F762AB-61D0-424E-BF4C-1103F9608BE6}" destId="{EEBF83EC-BF23-485A-8E76-DD22FF249860}" srcOrd="1" destOrd="0" presId="urn:microsoft.com/office/officeart/2009/3/layout/HorizontalOrganizationChart"/>
    <dgm:cxn modelId="{612CE06F-DECC-4ECC-A66A-531E256E93C0}" srcId="{397BA8B5-8077-448C-9E0A-BB447F35DEF8}" destId="{11F762AB-61D0-424E-BF4C-1103F9608BE6}" srcOrd="0" destOrd="0" parTransId="{B4624DB6-B874-4F3E-A352-E27271FFF12D}" sibTransId="{23391645-436B-4E74-97A6-11CE2BDAB2C5}"/>
    <dgm:cxn modelId="{F7C49253-D88B-4132-8095-8DF2D4A3650C}" type="presOf" srcId="{A744A504-663B-4056-B39B-D76E7EB2E44D}" destId="{A53C585E-7CAD-4D26-ACC5-8A3292E0D710}" srcOrd="0" destOrd="0" presId="urn:microsoft.com/office/officeart/2009/3/layout/HorizontalOrganizationChart"/>
    <dgm:cxn modelId="{042C1B56-D4F3-4FF1-B41E-27731E6CF88E}" type="presOf" srcId="{F3D7F8FD-31CD-4FCC-B9FA-90668D533258}" destId="{041D1B91-2852-4D4A-B18F-B9C92937DE41}" srcOrd="0" destOrd="0" presId="urn:microsoft.com/office/officeart/2009/3/layout/HorizontalOrganizationChart"/>
    <dgm:cxn modelId="{45A39878-1148-4488-81FF-667DDA56F32B}" type="presOf" srcId="{B1A12BB6-64C5-4B37-AAC1-463404565BD9}" destId="{8E281077-C661-492C-AFF9-D4453C14E4FA}" srcOrd="1" destOrd="0" presId="urn:microsoft.com/office/officeart/2009/3/layout/HorizontalOrganizationChart"/>
    <dgm:cxn modelId="{88AE3579-FA03-4081-8452-6231997384F9}" type="presOf" srcId="{37119783-074B-4946-B850-DAE81BAAFC37}" destId="{5A28284C-4A6A-422D-8A38-672CC069FE3E}" srcOrd="1" destOrd="0" presId="urn:microsoft.com/office/officeart/2009/3/layout/HorizontalOrganizationChart"/>
    <dgm:cxn modelId="{8A1BA05A-3E5C-4471-B7E9-78E7DE2033A6}" type="presOf" srcId="{FD7428BB-1167-48A5-AF91-38894FB9E2A5}" destId="{C7B1A94E-1166-408F-B7BA-BB7B84B14724}" srcOrd="0" destOrd="0" presId="urn:microsoft.com/office/officeart/2009/3/layout/HorizontalOrganizationChart"/>
    <dgm:cxn modelId="{94AFB17C-DD96-4D53-807C-68D1DF5C6C6A}" srcId="{B1A12BB6-64C5-4B37-AAC1-463404565BD9}" destId="{38870ACA-D394-4C65-84E6-4E55039EFCB5}" srcOrd="1" destOrd="0" parTransId="{47A966E5-E68C-4ABE-93FC-D0A0DEFE0019}" sibTransId="{4A2AA1BC-CBFB-4C1D-A903-4E63013EBB46}"/>
    <dgm:cxn modelId="{8011BA7D-9A22-4325-86F6-7EABEC774983}" srcId="{397BA8B5-8077-448C-9E0A-BB447F35DEF8}" destId="{F3D7F8FD-31CD-4FCC-B9FA-90668D533258}" srcOrd="3" destOrd="0" parTransId="{CE3FB9FA-09A5-45BD-A7BD-353B4810E6F1}" sibTransId="{6A0D2827-E559-41E8-9558-F3001DE22AAD}"/>
    <dgm:cxn modelId="{8949837F-EFBC-4CC3-9110-F30A6557AD04}" srcId="{B1A12BB6-64C5-4B37-AAC1-463404565BD9}" destId="{FBEF5A71-74B1-453E-BB3D-AADAAD869813}" srcOrd="3" destOrd="0" parTransId="{FD7428BB-1167-48A5-AF91-38894FB9E2A5}" sibTransId="{DA63C9D0-ACAB-4144-B622-CCC2683B72CE}"/>
    <dgm:cxn modelId="{14FC1D86-2F2E-4BFE-8946-A560ADB2B24D}" type="presOf" srcId="{11F762AB-61D0-424E-BF4C-1103F9608BE6}" destId="{CAE1770C-88D2-4E48-BED0-E0C86B0EC312}" srcOrd="0" destOrd="0" presId="urn:microsoft.com/office/officeart/2009/3/layout/HorizontalOrganizationChart"/>
    <dgm:cxn modelId="{901D828F-3E95-4A83-8AD8-9073380607EA}" type="presOf" srcId="{F07C5469-E7B2-443F-963E-9C982892F09D}" destId="{769D3944-71BA-4042-9E63-CA8A91CE7CFA}" srcOrd="0" destOrd="0" presId="urn:microsoft.com/office/officeart/2009/3/layout/HorizontalOrganizationChart"/>
    <dgm:cxn modelId="{92D1D3A2-A6D5-40B5-A067-B496FF80CB8E}" type="presOf" srcId="{397BA8B5-8077-448C-9E0A-BB447F35DEF8}" destId="{4EEC81E3-5B3D-4B52-9FBF-C755C340ADA7}" srcOrd="1" destOrd="0" presId="urn:microsoft.com/office/officeart/2009/3/layout/HorizontalOrganizationChart"/>
    <dgm:cxn modelId="{EDBD53A5-E3A9-4F09-987A-03DE0E1DB4F2}" srcId="{B1A12BB6-64C5-4B37-AAC1-463404565BD9}" destId="{0904DC75-43EE-4208-8BC4-CBF4121E5FB4}" srcOrd="2" destOrd="0" parTransId="{D8D5790E-9E3E-496E-8304-BA273BBF6E43}" sibTransId="{6298C170-1AFF-4FD2-B8CD-E90ACD687246}"/>
    <dgm:cxn modelId="{0032C8AB-C083-4594-A79B-E86DC2CCB29E}" type="presOf" srcId="{B4624DB6-B874-4F3E-A352-E27271FFF12D}" destId="{4EDDAC3D-AC93-433E-A0EE-4DAE2044DA8F}" srcOrd="0" destOrd="0" presId="urn:microsoft.com/office/officeart/2009/3/layout/HorizontalOrganizationChart"/>
    <dgm:cxn modelId="{3606BEAC-E845-47F9-AF56-11DA82A7971C}" type="presOf" srcId="{0EFE80FD-E622-44F6-BEB6-B79BC6F05AEF}" destId="{0EC1B35D-224F-496C-906C-66C8F10DE98C}" srcOrd="0" destOrd="0" presId="urn:microsoft.com/office/officeart/2009/3/layout/HorizontalOrganizationChart"/>
    <dgm:cxn modelId="{34F2F6AF-BA4B-4E41-8EE5-FD7D21625450}" type="presOf" srcId="{C721C69D-580D-4677-B255-9735C8F00A3E}" destId="{159D567A-3033-44E6-A96F-CD0CC2B89667}" srcOrd="0" destOrd="0" presId="urn:microsoft.com/office/officeart/2009/3/layout/HorizontalOrganizationChart"/>
    <dgm:cxn modelId="{225060B5-104C-4937-8CD8-5960A4FD20C4}" type="presOf" srcId="{E1AFD646-C071-44C1-AA39-244C3BC1657F}" destId="{1E032BFB-B21E-42F3-96A2-910CAF0CECEC}" srcOrd="0" destOrd="0" presId="urn:microsoft.com/office/officeart/2009/3/layout/HorizontalOrganizationChart"/>
    <dgm:cxn modelId="{EB3A9AB8-01F7-4FCD-8842-7152246FD53A}" srcId="{397BA8B5-8077-448C-9E0A-BB447F35DEF8}" destId="{E9C16C5C-D0D3-40E7-B4CD-3FB49D2BB836}" srcOrd="1" destOrd="0" parTransId="{A148762D-6B04-4E49-8A59-5ADFEBB021C1}" sibTransId="{6907A19F-CCC8-4372-BD8F-E01C80B5C18F}"/>
    <dgm:cxn modelId="{31B85CBC-9502-48A2-8327-718019DEECCD}" type="presOf" srcId="{4BF90C91-8A6B-454D-9FB4-602CA41192C6}" destId="{84F7C5E9-466C-4785-83AA-85FA5CCCC396}" srcOrd="0" destOrd="0" presId="urn:microsoft.com/office/officeart/2009/3/layout/HorizontalOrganizationChart"/>
    <dgm:cxn modelId="{76E36AC1-FB2E-4453-BC69-659CB95797D9}" type="presOf" srcId="{FBEF5A71-74B1-453E-BB3D-AADAAD869813}" destId="{2C787FBF-568E-4F91-92AB-4D7B0C58AFB6}" srcOrd="1" destOrd="0" presId="urn:microsoft.com/office/officeart/2009/3/layout/HorizontalOrganizationChart"/>
    <dgm:cxn modelId="{B73ECDC4-7717-4194-9577-2DD2DFA17894}" type="presOf" srcId="{82AA990E-23AE-46E3-9277-137AB9891D4C}" destId="{D8061F00-B92E-42FC-9139-3646B72E9BEB}" srcOrd="1" destOrd="0" presId="urn:microsoft.com/office/officeart/2009/3/layout/HorizontalOrganizationChart"/>
    <dgm:cxn modelId="{2F2895CE-EEB4-4301-BE4E-70BE4DF8D6E6}" type="presOf" srcId="{0904DC75-43EE-4208-8BC4-CBF4121E5FB4}" destId="{14C67786-8285-4CC8-9B40-E22F3C46DDAE}" srcOrd="1" destOrd="0" presId="urn:microsoft.com/office/officeart/2009/3/layout/HorizontalOrganizationChart"/>
    <dgm:cxn modelId="{807D66D2-0C36-4315-A5A3-E5F88819F51B}" type="presOf" srcId="{1F66532A-DA1D-4881-A444-006B8FAF06F0}" destId="{247417BD-2727-47D8-AAF9-1B1F1B91A633}" srcOrd="0" destOrd="0" presId="urn:microsoft.com/office/officeart/2009/3/layout/HorizontalOrganizationChart"/>
    <dgm:cxn modelId="{0DA9CFD2-1C58-402F-8847-F2FD945EB26C}" type="presOf" srcId="{397BA8B5-8077-448C-9E0A-BB447F35DEF8}" destId="{CF961833-99A2-4DA3-A759-64E8C77E3CFB}" srcOrd="0" destOrd="0" presId="urn:microsoft.com/office/officeart/2009/3/layout/HorizontalOrganizationChart"/>
    <dgm:cxn modelId="{7E28DCD6-9859-4882-946C-3FBECA350600}" type="presOf" srcId="{38870ACA-D394-4C65-84E6-4E55039EFCB5}" destId="{F9880E81-BDE8-4534-8B37-AD7C7B17B07F}" srcOrd="1" destOrd="0" presId="urn:microsoft.com/office/officeart/2009/3/layout/HorizontalOrganizationChart"/>
    <dgm:cxn modelId="{16CD32E1-3C8E-4675-9165-00E94F78B696}" type="presOf" srcId="{C721C69D-580D-4677-B255-9735C8F00A3E}" destId="{3EAEF4AE-7C3E-471B-A1FB-6FF70DF483AA}" srcOrd="1" destOrd="0" presId="urn:microsoft.com/office/officeart/2009/3/layout/HorizontalOrganizationChart"/>
    <dgm:cxn modelId="{846805E3-3FD4-40A2-B519-F005C7A865F6}" type="presOf" srcId="{82AA990E-23AE-46E3-9277-137AB9891D4C}" destId="{CC17D2A9-7304-4A6F-8F24-B9E1AD3FBF6C}" srcOrd="0" destOrd="0" presId="urn:microsoft.com/office/officeart/2009/3/layout/HorizontalOrganizationChart"/>
    <dgm:cxn modelId="{97CACDE6-1891-424C-8B83-E4D777431E1B}" type="presOf" srcId="{F3D7F8FD-31CD-4FCC-B9FA-90668D533258}" destId="{5D1DB717-DA36-48EC-9FF6-D40E0CDAADCB}" srcOrd="1" destOrd="0" presId="urn:microsoft.com/office/officeart/2009/3/layout/HorizontalOrganizationChart"/>
    <dgm:cxn modelId="{1053DFE6-1702-49C3-A87C-F351CCE2FD4F}" type="presOf" srcId="{37119783-074B-4946-B850-DAE81BAAFC37}" destId="{D744828C-030B-401D-882C-F5104AC556FA}" srcOrd="0" destOrd="0" presId="urn:microsoft.com/office/officeart/2009/3/layout/HorizontalOrganizationChart"/>
    <dgm:cxn modelId="{B0FC26F8-1B23-4784-840A-C5C936F75F9E}" type="presOf" srcId="{D8D5790E-9E3E-496E-8304-BA273BBF6E43}" destId="{D8D0C7BB-DF91-4A09-A3EF-613070EB60BA}" srcOrd="0" destOrd="0" presId="urn:microsoft.com/office/officeart/2009/3/layout/HorizontalOrganizationChart"/>
    <dgm:cxn modelId="{EC5C59FC-01A5-4291-BFDE-45C82FAA09B7}" type="presOf" srcId="{B1A12BB6-64C5-4B37-AAC1-463404565BD9}" destId="{D8E60AD7-B542-4B80-90DB-D500925A845B}" srcOrd="0" destOrd="0" presId="urn:microsoft.com/office/officeart/2009/3/layout/HorizontalOrganizationChart"/>
    <dgm:cxn modelId="{BC2330A9-91DA-47B7-BC74-946C200BB0E4}" type="presParOf" srcId="{84F7C5E9-466C-4785-83AA-85FA5CCCC396}" destId="{1D738C6A-BDEC-4756-9634-F80735252F56}" srcOrd="0" destOrd="0" presId="urn:microsoft.com/office/officeart/2009/3/layout/HorizontalOrganizationChart"/>
    <dgm:cxn modelId="{81134F58-DBAD-4DA3-82B5-011E835FEC92}" type="presParOf" srcId="{1D738C6A-BDEC-4756-9634-F80735252F56}" destId="{DDE7B4E7-CBAC-4BEF-893E-32A5FB42DB69}" srcOrd="0" destOrd="0" presId="urn:microsoft.com/office/officeart/2009/3/layout/HorizontalOrganizationChart"/>
    <dgm:cxn modelId="{A888F93F-9834-4AA3-8DD0-1E99D2AFC6A3}" type="presParOf" srcId="{DDE7B4E7-CBAC-4BEF-893E-32A5FB42DB69}" destId="{0EC1B35D-224F-496C-906C-66C8F10DE98C}" srcOrd="0" destOrd="0" presId="urn:microsoft.com/office/officeart/2009/3/layout/HorizontalOrganizationChart"/>
    <dgm:cxn modelId="{CDF45440-C326-4198-AEB7-0C1A7C810312}" type="presParOf" srcId="{DDE7B4E7-CBAC-4BEF-893E-32A5FB42DB69}" destId="{033EC465-D0E7-4584-95A9-A69AB017B530}" srcOrd="1" destOrd="0" presId="urn:microsoft.com/office/officeart/2009/3/layout/HorizontalOrganizationChart"/>
    <dgm:cxn modelId="{7BA3C510-2450-45D6-A1F6-AF6BFF6365F4}" type="presParOf" srcId="{1D738C6A-BDEC-4756-9634-F80735252F56}" destId="{6B287865-AE14-49D6-8AA0-284B47E0B5CA}" srcOrd="1" destOrd="0" presId="urn:microsoft.com/office/officeart/2009/3/layout/HorizontalOrganizationChart"/>
    <dgm:cxn modelId="{5722ED13-EAC1-44B1-9529-3BEFED8D50AC}" type="presParOf" srcId="{6B287865-AE14-49D6-8AA0-284B47E0B5CA}" destId="{73BF6AE2-D182-48F8-AB92-8E8B33044598}" srcOrd="0" destOrd="0" presId="urn:microsoft.com/office/officeart/2009/3/layout/HorizontalOrganizationChart"/>
    <dgm:cxn modelId="{F120EA10-34F2-4F1F-B2E3-AA43112C30DA}" type="presParOf" srcId="{6B287865-AE14-49D6-8AA0-284B47E0B5CA}" destId="{C316FA31-1966-4E45-AA4D-039F778972C9}" srcOrd="1" destOrd="0" presId="urn:microsoft.com/office/officeart/2009/3/layout/HorizontalOrganizationChart"/>
    <dgm:cxn modelId="{F0D60117-CBB4-4485-838F-D615E2D6C4E0}" type="presParOf" srcId="{C316FA31-1966-4E45-AA4D-039F778972C9}" destId="{23657EEB-C4C7-4DEB-AE2F-B993329BF799}" srcOrd="0" destOrd="0" presId="urn:microsoft.com/office/officeart/2009/3/layout/HorizontalOrganizationChart"/>
    <dgm:cxn modelId="{48D35EA4-D53C-44E0-BA04-7A4992C67655}" type="presParOf" srcId="{23657EEB-C4C7-4DEB-AE2F-B993329BF799}" destId="{CF961833-99A2-4DA3-A759-64E8C77E3CFB}" srcOrd="0" destOrd="0" presId="urn:microsoft.com/office/officeart/2009/3/layout/HorizontalOrganizationChart"/>
    <dgm:cxn modelId="{D8C4FECD-C086-4DB2-A3AF-7955D60A2861}" type="presParOf" srcId="{23657EEB-C4C7-4DEB-AE2F-B993329BF799}" destId="{4EEC81E3-5B3D-4B52-9FBF-C755C340ADA7}" srcOrd="1" destOrd="0" presId="urn:microsoft.com/office/officeart/2009/3/layout/HorizontalOrganizationChart"/>
    <dgm:cxn modelId="{D453C433-E93D-4896-AE59-14A3CB2BD167}" type="presParOf" srcId="{C316FA31-1966-4E45-AA4D-039F778972C9}" destId="{036F7D60-173B-4938-90AA-9A0BD9945F29}" srcOrd="1" destOrd="0" presId="urn:microsoft.com/office/officeart/2009/3/layout/HorizontalOrganizationChart"/>
    <dgm:cxn modelId="{066657C1-07B6-4790-917A-4CCFC9DF5F45}" type="presParOf" srcId="{036F7D60-173B-4938-90AA-9A0BD9945F29}" destId="{4EDDAC3D-AC93-433E-A0EE-4DAE2044DA8F}" srcOrd="0" destOrd="0" presId="urn:microsoft.com/office/officeart/2009/3/layout/HorizontalOrganizationChart"/>
    <dgm:cxn modelId="{879E3B3A-64F2-41D7-BC22-12BA58B9212E}" type="presParOf" srcId="{036F7D60-173B-4938-90AA-9A0BD9945F29}" destId="{254686EB-A201-48E0-9DAF-82DC9098936F}" srcOrd="1" destOrd="0" presId="urn:microsoft.com/office/officeart/2009/3/layout/HorizontalOrganizationChart"/>
    <dgm:cxn modelId="{DE55D053-2E32-4DC0-AF6E-A21DB2FFB79F}" type="presParOf" srcId="{254686EB-A201-48E0-9DAF-82DC9098936F}" destId="{EF32431B-775C-4EEC-9F70-5A3C0E5A311F}" srcOrd="0" destOrd="0" presId="urn:microsoft.com/office/officeart/2009/3/layout/HorizontalOrganizationChart"/>
    <dgm:cxn modelId="{C231B0B0-92E4-4B30-AAA8-EBE2FA08D541}" type="presParOf" srcId="{EF32431B-775C-4EEC-9F70-5A3C0E5A311F}" destId="{CAE1770C-88D2-4E48-BED0-E0C86B0EC312}" srcOrd="0" destOrd="0" presId="urn:microsoft.com/office/officeart/2009/3/layout/HorizontalOrganizationChart"/>
    <dgm:cxn modelId="{F1734516-74FB-4371-8A30-8CEB5604BB7F}" type="presParOf" srcId="{EF32431B-775C-4EEC-9F70-5A3C0E5A311F}" destId="{EEBF83EC-BF23-485A-8E76-DD22FF249860}" srcOrd="1" destOrd="0" presId="urn:microsoft.com/office/officeart/2009/3/layout/HorizontalOrganizationChart"/>
    <dgm:cxn modelId="{0218A1C0-1DBE-480B-B92F-8846AC66373B}" type="presParOf" srcId="{254686EB-A201-48E0-9DAF-82DC9098936F}" destId="{DFD3DE3F-2414-4B3F-A844-9E1B552AFC80}" srcOrd="1" destOrd="0" presId="urn:microsoft.com/office/officeart/2009/3/layout/HorizontalOrganizationChart"/>
    <dgm:cxn modelId="{015EA083-4572-483B-9AE8-AB26BCCC31A4}" type="presParOf" srcId="{254686EB-A201-48E0-9DAF-82DC9098936F}" destId="{4C9F0ABD-DFDF-4439-8F41-FA300C9FE577}" srcOrd="2" destOrd="0" presId="urn:microsoft.com/office/officeart/2009/3/layout/HorizontalOrganizationChart"/>
    <dgm:cxn modelId="{9D30BD6B-E2BE-48F6-8199-B18ACAEC83BE}" type="presParOf" srcId="{036F7D60-173B-4938-90AA-9A0BD9945F29}" destId="{963EDB72-1D6F-4336-857C-32A8BEC16BCE}" srcOrd="2" destOrd="0" presId="urn:microsoft.com/office/officeart/2009/3/layout/HorizontalOrganizationChart"/>
    <dgm:cxn modelId="{C1487B3B-2DB8-4DF9-8510-348048FD4A90}" type="presParOf" srcId="{036F7D60-173B-4938-90AA-9A0BD9945F29}" destId="{5625ACEA-EA8A-4664-9766-45F4FE6EBD25}" srcOrd="3" destOrd="0" presId="urn:microsoft.com/office/officeart/2009/3/layout/HorizontalOrganizationChart"/>
    <dgm:cxn modelId="{058EB14A-CEC2-4BD2-9ADD-5790D544B78A}" type="presParOf" srcId="{5625ACEA-EA8A-4664-9766-45F4FE6EBD25}" destId="{876F7E42-B649-403B-B489-B50ADED50433}" srcOrd="0" destOrd="0" presId="urn:microsoft.com/office/officeart/2009/3/layout/HorizontalOrganizationChart"/>
    <dgm:cxn modelId="{11394C26-C953-4D9C-A4F1-12DA8C5CEB55}" type="presParOf" srcId="{876F7E42-B649-403B-B489-B50ADED50433}" destId="{0A999C58-BDFA-4A53-91AB-49A7FA5116BA}" srcOrd="0" destOrd="0" presId="urn:microsoft.com/office/officeart/2009/3/layout/HorizontalOrganizationChart"/>
    <dgm:cxn modelId="{2776C05F-F089-4358-8E5F-D344052E2861}" type="presParOf" srcId="{876F7E42-B649-403B-B489-B50ADED50433}" destId="{911E3823-E086-4FCD-8915-E269CFF64E49}" srcOrd="1" destOrd="0" presId="urn:microsoft.com/office/officeart/2009/3/layout/HorizontalOrganizationChart"/>
    <dgm:cxn modelId="{A0786B7A-180F-4FD9-BA23-9CFD3EA98767}" type="presParOf" srcId="{5625ACEA-EA8A-4664-9766-45F4FE6EBD25}" destId="{CC30B7B1-5068-48F8-8A9E-FF909F8CC7D3}" srcOrd="1" destOrd="0" presId="urn:microsoft.com/office/officeart/2009/3/layout/HorizontalOrganizationChart"/>
    <dgm:cxn modelId="{8DF5F32D-AD0F-465F-9C38-12AE94C83099}" type="presParOf" srcId="{5625ACEA-EA8A-4664-9766-45F4FE6EBD25}" destId="{941452E5-919D-424E-B8DE-1B8F3C488ECF}" srcOrd="2" destOrd="0" presId="urn:microsoft.com/office/officeart/2009/3/layout/HorizontalOrganizationChart"/>
    <dgm:cxn modelId="{39D6A534-B1F1-4FB3-985C-781581213ACB}" type="presParOf" srcId="{036F7D60-173B-4938-90AA-9A0BD9945F29}" destId="{0911512F-9F90-4129-B096-F651A49261B2}" srcOrd="4" destOrd="0" presId="urn:microsoft.com/office/officeart/2009/3/layout/HorizontalOrganizationChart"/>
    <dgm:cxn modelId="{9760A2DA-A3F3-4098-971F-3A596262B7E7}" type="presParOf" srcId="{036F7D60-173B-4938-90AA-9A0BD9945F29}" destId="{EED23B08-06E0-4AA2-BF6B-BFDA87587C0D}" srcOrd="5" destOrd="0" presId="urn:microsoft.com/office/officeart/2009/3/layout/HorizontalOrganizationChart"/>
    <dgm:cxn modelId="{34E8FECE-4C00-4897-B6C5-7519345B6689}" type="presParOf" srcId="{EED23B08-06E0-4AA2-BF6B-BFDA87587C0D}" destId="{FC26EDAF-615A-41F0-98D6-3A40566B617A}" srcOrd="0" destOrd="0" presId="urn:microsoft.com/office/officeart/2009/3/layout/HorizontalOrganizationChart"/>
    <dgm:cxn modelId="{7524F3F3-B6BB-47E5-BDCA-8B3FE9EF0222}" type="presParOf" srcId="{FC26EDAF-615A-41F0-98D6-3A40566B617A}" destId="{D744828C-030B-401D-882C-F5104AC556FA}" srcOrd="0" destOrd="0" presId="urn:microsoft.com/office/officeart/2009/3/layout/HorizontalOrganizationChart"/>
    <dgm:cxn modelId="{D80F715E-F822-4697-A162-8E991D3A7B98}" type="presParOf" srcId="{FC26EDAF-615A-41F0-98D6-3A40566B617A}" destId="{5A28284C-4A6A-422D-8A38-672CC069FE3E}" srcOrd="1" destOrd="0" presId="urn:microsoft.com/office/officeart/2009/3/layout/HorizontalOrganizationChart"/>
    <dgm:cxn modelId="{BFFFB803-4D59-4F90-9EB2-D89EDAC925E7}" type="presParOf" srcId="{EED23B08-06E0-4AA2-BF6B-BFDA87587C0D}" destId="{8C25CBEC-0B02-435E-87E2-522FD5D1E938}" srcOrd="1" destOrd="0" presId="urn:microsoft.com/office/officeart/2009/3/layout/HorizontalOrganizationChart"/>
    <dgm:cxn modelId="{395BC303-4C53-42F1-95FB-E96140F61B12}" type="presParOf" srcId="{EED23B08-06E0-4AA2-BF6B-BFDA87587C0D}" destId="{F6E22A62-41DD-4241-8247-1CCA457A15B6}" srcOrd="2" destOrd="0" presId="urn:microsoft.com/office/officeart/2009/3/layout/HorizontalOrganizationChart"/>
    <dgm:cxn modelId="{D4739861-2630-40AC-A04A-A23C3AF4FF2E}" type="presParOf" srcId="{036F7D60-173B-4938-90AA-9A0BD9945F29}" destId="{50A620AA-9FE1-45A9-A2AC-1C987D97230A}" srcOrd="6" destOrd="0" presId="urn:microsoft.com/office/officeart/2009/3/layout/HorizontalOrganizationChart"/>
    <dgm:cxn modelId="{CD3D54CE-CFBB-4F2F-8555-2A2A4AB0C712}" type="presParOf" srcId="{036F7D60-173B-4938-90AA-9A0BD9945F29}" destId="{BD3E920C-9460-4DE2-820E-B7977D1BC3F6}" srcOrd="7" destOrd="0" presId="urn:microsoft.com/office/officeart/2009/3/layout/HorizontalOrganizationChart"/>
    <dgm:cxn modelId="{AC36FB40-CF39-4B44-B192-7D2A6E60F41B}" type="presParOf" srcId="{BD3E920C-9460-4DE2-820E-B7977D1BC3F6}" destId="{31E28504-215F-4635-A863-13BC09CAF66F}" srcOrd="0" destOrd="0" presId="urn:microsoft.com/office/officeart/2009/3/layout/HorizontalOrganizationChart"/>
    <dgm:cxn modelId="{176C8EDE-3155-4467-9808-5471A0E09A93}" type="presParOf" srcId="{31E28504-215F-4635-A863-13BC09CAF66F}" destId="{041D1B91-2852-4D4A-B18F-B9C92937DE41}" srcOrd="0" destOrd="0" presId="urn:microsoft.com/office/officeart/2009/3/layout/HorizontalOrganizationChart"/>
    <dgm:cxn modelId="{17531DD0-122F-4823-97C7-978A149281DA}" type="presParOf" srcId="{31E28504-215F-4635-A863-13BC09CAF66F}" destId="{5D1DB717-DA36-48EC-9FF6-D40E0CDAADCB}" srcOrd="1" destOrd="0" presId="urn:microsoft.com/office/officeart/2009/3/layout/HorizontalOrganizationChart"/>
    <dgm:cxn modelId="{59897866-B4E4-48C7-8ECE-A8696481C27F}" type="presParOf" srcId="{BD3E920C-9460-4DE2-820E-B7977D1BC3F6}" destId="{8D2C2140-9750-4034-805F-0B74DAB0841B}" srcOrd="1" destOrd="0" presId="urn:microsoft.com/office/officeart/2009/3/layout/HorizontalOrganizationChart"/>
    <dgm:cxn modelId="{FC65B442-63D2-433E-9C2F-FDDAF8F4D884}" type="presParOf" srcId="{BD3E920C-9460-4DE2-820E-B7977D1BC3F6}" destId="{7233E942-DA78-422F-AC1D-2B52159C4042}" srcOrd="2" destOrd="0" presId="urn:microsoft.com/office/officeart/2009/3/layout/HorizontalOrganizationChart"/>
    <dgm:cxn modelId="{47B97D5C-EE2A-41D8-85B7-9F0DDC9444B6}" type="presParOf" srcId="{C316FA31-1966-4E45-AA4D-039F778972C9}" destId="{95B59D3F-45D0-41A5-8CD2-24F26EF1EE0E}" srcOrd="2" destOrd="0" presId="urn:microsoft.com/office/officeart/2009/3/layout/HorizontalOrganizationChart"/>
    <dgm:cxn modelId="{ACF9B2B7-B71D-4313-A590-09D5685651CD}" type="presParOf" srcId="{6B287865-AE14-49D6-8AA0-284B47E0B5CA}" destId="{A53C585E-7CAD-4D26-ACC5-8A3292E0D710}" srcOrd="2" destOrd="0" presId="urn:microsoft.com/office/officeart/2009/3/layout/HorizontalOrganizationChart"/>
    <dgm:cxn modelId="{6E0959BB-3949-4BA7-815B-8F7CBAA4DBC2}" type="presParOf" srcId="{6B287865-AE14-49D6-8AA0-284B47E0B5CA}" destId="{2DFAEFC3-029E-45A4-8CCA-0F7728D2301A}" srcOrd="3" destOrd="0" presId="urn:microsoft.com/office/officeart/2009/3/layout/HorizontalOrganizationChart"/>
    <dgm:cxn modelId="{8A0061B4-CA3B-44E0-A60B-9DE729F1328C}" type="presParOf" srcId="{2DFAEFC3-029E-45A4-8CCA-0F7728D2301A}" destId="{A980BB7C-C590-4804-B454-7B9FFAED5638}" srcOrd="0" destOrd="0" presId="urn:microsoft.com/office/officeart/2009/3/layout/HorizontalOrganizationChart"/>
    <dgm:cxn modelId="{4834DB26-D5EF-42CA-A683-6A4F39A67CC7}" type="presParOf" srcId="{A980BB7C-C590-4804-B454-7B9FFAED5638}" destId="{D8E60AD7-B542-4B80-90DB-D500925A845B}" srcOrd="0" destOrd="0" presId="urn:microsoft.com/office/officeart/2009/3/layout/HorizontalOrganizationChart"/>
    <dgm:cxn modelId="{40664B6E-5EDA-449E-BC16-91383AE85D2F}" type="presParOf" srcId="{A980BB7C-C590-4804-B454-7B9FFAED5638}" destId="{8E281077-C661-492C-AFF9-D4453C14E4FA}" srcOrd="1" destOrd="0" presId="urn:microsoft.com/office/officeart/2009/3/layout/HorizontalOrganizationChart"/>
    <dgm:cxn modelId="{975AE21D-10A8-4F08-ABAA-8E857B88AED6}" type="presParOf" srcId="{2DFAEFC3-029E-45A4-8CCA-0F7728D2301A}" destId="{E996E921-B037-4C24-9C08-0DE654B6E2A6}" srcOrd="1" destOrd="0" presId="urn:microsoft.com/office/officeart/2009/3/layout/HorizontalOrganizationChart"/>
    <dgm:cxn modelId="{112BFD71-EFBA-4AD2-90D3-F2C9317C5EE2}" type="presParOf" srcId="{E996E921-B037-4C24-9C08-0DE654B6E2A6}" destId="{1E032BFB-B21E-42F3-96A2-910CAF0CECEC}" srcOrd="0" destOrd="0" presId="urn:microsoft.com/office/officeart/2009/3/layout/HorizontalOrganizationChart"/>
    <dgm:cxn modelId="{3D181F54-6A13-4CD4-ACFD-2BBC5F2475F5}" type="presParOf" srcId="{E996E921-B037-4C24-9C08-0DE654B6E2A6}" destId="{A656E574-7A93-4D08-8113-42591B53D12E}" srcOrd="1" destOrd="0" presId="urn:microsoft.com/office/officeart/2009/3/layout/HorizontalOrganizationChart"/>
    <dgm:cxn modelId="{5FC84DC5-2886-4D0C-AB67-8C8736C1A177}" type="presParOf" srcId="{A656E574-7A93-4D08-8113-42591B53D12E}" destId="{4417061C-ECCA-4C9C-BE58-D9A1211E3715}" srcOrd="0" destOrd="0" presId="urn:microsoft.com/office/officeart/2009/3/layout/HorizontalOrganizationChart"/>
    <dgm:cxn modelId="{1CB2D6CC-87C1-46B1-B2C1-81E02D078EF3}" type="presParOf" srcId="{4417061C-ECCA-4C9C-BE58-D9A1211E3715}" destId="{2C4FD344-19B6-4532-AD93-134F36A462EB}" srcOrd="0" destOrd="0" presId="urn:microsoft.com/office/officeart/2009/3/layout/HorizontalOrganizationChart"/>
    <dgm:cxn modelId="{794A587E-7637-4D4D-A3EF-68DF26935717}" type="presParOf" srcId="{4417061C-ECCA-4C9C-BE58-D9A1211E3715}" destId="{4AFF8CD2-A28D-4CB9-9889-F6EDC18BA16B}" srcOrd="1" destOrd="0" presId="urn:microsoft.com/office/officeart/2009/3/layout/HorizontalOrganizationChart"/>
    <dgm:cxn modelId="{E90DDBA1-1227-425E-B0A8-AA81E058B19F}" type="presParOf" srcId="{A656E574-7A93-4D08-8113-42591B53D12E}" destId="{5A9FA671-4969-4852-886D-90A840E8B846}" srcOrd="1" destOrd="0" presId="urn:microsoft.com/office/officeart/2009/3/layout/HorizontalOrganizationChart"/>
    <dgm:cxn modelId="{37A09B97-CB9A-4494-8CD9-275A20DEEE84}" type="presParOf" srcId="{A656E574-7A93-4D08-8113-42591B53D12E}" destId="{9ED7426A-23F0-4586-A10D-A88C11B7DCE7}" srcOrd="2" destOrd="0" presId="urn:microsoft.com/office/officeart/2009/3/layout/HorizontalOrganizationChart"/>
    <dgm:cxn modelId="{C069842A-06B3-420C-BA23-CD254DE9399E}" type="presParOf" srcId="{E996E921-B037-4C24-9C08-0DE654B6E2A6}" destId="{E69498C2-1669-4A7A-B61C-3D4A75D05C24}" srcOrd="2" destOrd="0" presId="urn:microsoft.com/office/officeart/2009/3/layout/HorizontalOrganizationChart"/>
    <dgm:cxn modelId="{02C647B4-2757-4E1A-B732-8AF86E9CB252}" type="presParOf" srcId="{E996E921-B037-4C24-9C08-0DE654B6E2A6}" destId="{BCCADF52-05D8-489D-935E-8DFC7A4D0FF3}" srcOrd="3" destOrd="0" presId="urn:microsoft.com/office/officeart/2009/3/layout/HorizontalOrganizationChart"/>
    <dgm:cxn modelId="{8A01867F-C09C-4481-B7BD-2238AD76DEDB}" type="presParOf" srcId="{BCCADF52-05D8-489D-935E-8DFC7A4D0FF3}" destId="{25383383-7A5A-4B7B-94C3-A8AC78604421}" srcOrd="0" destOrd="0" presId="urn:microsoft.com/office/officeart/2009/3/layout/HorizontalOrganizationChart"/>
    <dgm:cxn modelId="{7E5C0346-6C84-4423-A86F-C0FF4E213F13}" type="presParOf" srcId="{25383383-7A5A-4B7B-94C3-A8AC78604421}" destId="{C3CB5763-850D-4187-817F-DD0CC5665197}" srcOrd="0" destOrd="0" presId="urn:microsoft.com/office/officeart/2009/3/layout/HorizontalOrganizationChart"/>
    <dgm:cxn modelId="{A51126A8-4E23-424E-BE6B-536EFE1C5653}" type="presParOf" srcId="{25383383-7A5A-4B7B-94C3-A8AC78604421}" destId="{F9880E81-BDE8-4534-8B37-AD7C7B17B07F}" srcOrd="1" destOrd="0" presId="urn:microsoft.com/office/officeart/2009/3/layout/HorizontalOrganizationChart"/>
    <dgm:cxn modelId="{CEE9B794-08C6-45A8-832E-AD8B91CF5B14}" type="presParOf" srcId="{BCCADF52-05D8-489D-935E-8DFC7A4D0FF3}" destId="{1A798AF3-E283-4863-A2F3-4E064602B32D}" srcOrd="1" destOrd="0" presId="urn:microsoft.com/office/officeart/2009/3/layout/HorizontalOrganizationChart"/>
    <dgm:cxn modelId="{E3171454-7F99-4B3C-8ED8-FA856B63AA2B}" type="presParOf" srcId="{BCCADF52-05D8-489D-935E-8DFC7A4D0FF3}" destId="{6D5C3D71-7E51-40C3-BB55-C31540BEEB62}" srcOrd="2" destOrd="0" presId="urn:microsoft.com/office/officeart/2009/3/layout/HorizontalOrganizationChart"/>
    <dgm:cxn modelId="{1FF16BA0-CF09-4698-A19F-E2130D20C37C}" type="presParOf" srcId="{E996E921-B037-4C24-9C08-0DE654B6E2A6}" destId="{D8D0C7BB-DF91-4A09-A3EF-613070EB60BA}" srcOrd="4" destOrd="0" presId="urn:microsoft.com/office/officeart/2009/3/layout/HorizontalOrganizationChart"/>
    <dgm:cxn modelId="{23C577DD-D11D-4EB1-AB81-9731D1CFF329}" type="presParOf" srcId="{E996E921-B037-4C24-9C08-0DE654B6E2A6}" destId="{DDF8194C-8E5D-4E38-9B7F-38F6B7E23516}" srcOrd="5" destOrd="0" presId="urn:microsoft.com/office/officeart/2009/3/layout/HorizontalOrganizationChart"/>
    <dgm:cxn modelId="{58883B82-C474-43CF-9018-B0C64C7E325F}" type="presParOf" srcId="{DDF8194C-8E5D-4E38-9B7F-38F6B7E23516}" destId="{53871852-C013-4804-8063-9ED836CECB62}" srcOrd="0" destOrd="0" presId="urn:microsoft.com/office/officeart/2009/3/layout/HorizontalOrganizationChart"/>
    <dgm:cxn modelId="{48667327-DCC5-4C0A-BC8A-F83BA7873392}" type="presParOf" srcId="{53871852-C013-4804-8063-9ED836CECB62}" destId="{45E1A412-3069-4738-B2BE-94D63610DA75}" srcOrd="0" destOrd="0" presId="urn:microsoft.com/office/officeart/2009/3/layout/HorizontalOrganizationChart"/>
    <dgm:cxn modelId="{B375A288-BD2B-452E-8BA9-FEB66A7036F2}" type="presParOf" srcId="{53871852-C013-4804-8063-9ED836CECB62}" destId="{14C67786-8285-4CC8-9B40-E22F3C46DDAE}" srcOrd="1" destOrd="0" presId="urn:microsoft.com/office/officeart/2009/3/layout/HorizontalOrganizationChart"/>
    <dgm:cxn modelId="{2B0DBE51-F58D-48CE-A4E9-709054DE11BE}" type="presParOf" srcId="{DDF8194C-8E5D-4E38-9B7F-38F6B7E23516}" destId="{C793AADD-ED7D-4247-BF52-F8AC205D204E}" srcOrd="1" destOrd="0" presId="urn:microsoft.com/office/officeart/2009/3/layout/HorizontalOrganizationChart"/>
    <dgm:cxn modelId="{981B5C94-531C-44AD-9BBE-5DED0CF44173}" type="presParOf" srcId="{DDF8194C-8E5D-4E38-9B7F-38F6B7E23516}" destId="{0A99B231-22C1-4D91-940C-6CAB22B76C33}" srcOrd="2" destOrd="0" presId="urn:microsoft.com/office/officeart/2009/3/layout/HorizontalOrganizationChart"/>
    <dgm:cxn modelId="{6CE15514-4B2A-4AB2-BFAE-5536A88407C8}" type="presParOf" srcId="{E996E921-B037-4C24-9C08-0DE654B6E2A6}" destId="{C7B1A94E-1166-408F-B7BA-BB7B84B14724}" srcOrd="6" destOrd="0" presId="urn:microsoft.com/office/officeart/2009/3/layout/HorizontalOrganizationChart"/>
    <dgm:cxn modelId="{9E700AD7-7FC3-45FA-93F6-36A3109F68BB}" type="presParOf" srcId="{E996E921-B037-4C24-9C08-0DE654B6E2A6}" destId="{ABEA4EA3-9913-4C5B-ADDD-956156D65355}" srcOrd="7" destOrd="0" presId="urn:microsoft.com/office/officeart/2009/3/layout/HorizontalOrganizationChart"/>
    <dgm:cxn modelId="{FFB6EA3B-4C18-476D-8E4A-4B8BDC71A4BF}" type="presParOf" srcId="{ABEA4EA3-9913-4C5B-ADDD-956156D65355}" destId="{AEF6F803-DD7A-4EAA-8559-7C170F8ED622}" srcOrd="0" destOrd="0" presId="urn:microsoft.com/office/officeart/2009/3/layout/HorizontalOrganizationChart"/>
    <dgm:cxn modelId="{6B8CCE37-6C67-495C-A5EB-FD442A72EB8B}" type="presParOf" srcId="{AEF6F803-DD7A-4EAA-8559-7C170F8ED622}" destId="{DD470EAC-10A5-46FE-B3A3-8E74B4BCBC59}" srcOrd="0" destOrd="0" presId="urn:microsoft.com/office/officeart/2009/3/layout/HorizontalOrganizationChart"/>
    <dgm:cxn modelId="{AFB7912A-E138-4274-A4CC-28D19D57615B}" type="presParOf" srcId="{AEF6F803-DD7A-4EAA-8559-7C170F8ED622}" destId="{2C787FBF-568E-4F91-92AB-4D7B0C58AFB6}" srcOrd="1" destOrd="0" presId="urn:microsoft.com/office/officeart/2009/3/layout/HorizontalOrganizationChart"/>
    <dgm:cxn modelId="{EAF02BF8-87A0-406E-A8DF-935EA01CF8A6}" type="presParOf" srcId="{ABEA4EA3-9913-4C5B-ADDD-956156D65355}" destId="{F8CE7C1F-2CC4-49CC-B3DF-52CF49856BF4}" srcOrd="1" destOrd="0" presId="urn:microsoft.com/office/officeart/2009/3/layout/HorizontalOrganizationChart"/>
    <dgm:cxn modelId="{47A4D1A0-1167-4FF8-8DFE-C9D4FC3141C8}" type="presParOf" srcId="{ABEA4EA3-9913-4C5B-ADDD-956156D65355}" destId="{9847575B-FD0F-4F17-8A94-EB32CD59CBD2}" srcOrd="2" destOrd="0" presId="urn:microsoft.com/office/officeart/2009/3/layout/HorizontalOrganizationChart"/>
    <dgm:cxn modelId="{E92C71D1-317B-4BDD-902A-0015ECEB91E4}" type="presParOf" srcId="{E996E921-B037-4C24-9C08-0DE654B6E2A6}" destId="{247417BD-2727-47D8-AAF9-1B1F1B91A633}" srcOrd="8" destOrd="0" presId="urn:microsoft.com/office/officeart/2009/3/layout/HorizontalOrganizationChart"/>
    <dgm:cxn modelId="{2338F118-D734-4D6C-9C36-07EAB9C167D7}" type="presParOf" srcId="{E996E921-B037-4C24-9C08-0DE654B6E2A6}" destId="{35EC1C93-B1D0-4F39-BE7E-FE7E20D6633F}" srcOrd="9" destOrd="0" presId="urn:microsoft.com/office/officeart/2009/3/layout/HorizontalOrganizationChart"/>
    <dgm:cxn modelId="{83368EDB-A225-4697-8BE3-8FF56FECFF38}" type="presParOf" srcId="{35EC1C93-B1D0-4F39-BE7E-FE7E20D6633F}" destId="{DF8B5A36-B80A-4F33-9433-E9FDF815C927}" srcOrd="0" destOrd="0" presId="urn:microsoft.com/office/officeart/2009/3/layout/HorizontalOrganizationChart"/>
    <dgm:cxn modelId="{6611D06F-F9A7-4930-B4CB-D69A4BEADDB1}" type="presParOf" srcId="{DF8B5A36-B80A-4F33-9433-E9FDF815C927}" destId="{159D567A-3033-44E6-A96F-CD0CC2B89667}" srcOrd="0" destOrd="0" presId="urn:microsoft.com/office/officeart/2009/3/layout/HorizontalOrganizationChart"/>
    <dgm:cxn modelId="{829DE8BC-6261-4E08-9171-E67B7B7FAE1C}" type="presParOf" srcId="{DF8B5A36-B80A-4F33-9433-E9FDF815C927}" destId="{3EAEF4AE-7C3E-471B-A1FB-6FF70DF483AA}" srcOrd="1" destOrd="0" presId="urn:microsoft.com/office/officeart/2009/3/layout/HorizontalOrganizationChart"/>
    <dgm:cxn modelId="{692AAB00-F333-42C2-B2D2-CE95BA531285}" type="presParOf" srcId="{35EC1C93-B1D0-4F39-BE7E-FE7E20D6633F}" destId="{C755177B-AC93-4FAB-BDAF-24B753EADFA3}" srcOrd="1" destOrd="0" presId="urn:microsoft.com/office/officeart/2009/3/layout/HorizontalOrganizationChart"/>
    <dgm:cxn modelId="{2EDAF5C1-6F35-40B3-AF8A-2212ED9F8656}" type="presParOf" srcId="{35EC1C93-B1D0-4F39-BE7E-FE7E20D6633F}" destId="{EEB1D94A-F062-41E2-9C2E-E8204F807920}" srcOrd="2" destOrd="0" presId="urn:microsoft.com/office/officeart/2009/3/layout/HorizontalOrganizationChart"/>
    <dgm:cxn modelId="{640C55D7-B66D-459B-8860-74A351D34F30}" type="presParOf" srcId="{E996E921-B037-4C24-9C08-0DE654B6E2A6}" destId="{769D3944-71BA-4042-9E63-CA8A91CE7CFA}" srcOrd="10" destOrd="0" presId="urn:microsoft.com/office/officeart/2009/3/layout/HorizontalOrganizationChart"/>
    <dgm:cxn modelId="{46BC42D7-B092-464A-8653-CC00B581083E}" type="presParOf" srcId="{E996E921-B037-4C24-9C08-0DE654B6E2A6}" destId="{BF4DB98D-794F-48E5-BE95-3409ECE1EFFC}" srcOrd="11" destOrd="0" presId="urn:microsoft.com/office/officeart/2009/3/layout/HorizontalOrganizationChart"/>
    <dgm:cxn modelId="{D580D4AD-2BE4-49B8-8C18-A0CF9E73A2E7}" type="presParOf" srcId="{BF4DB98D-794F-48E5-BE95-3409ECE1EFFC}" destId="{6BCA1CD9-6188-41B7-B18E-D003CB53564C}" srcOrd="0" destOrd="0" presId="urn:microsoft.com/office/officeart/2009/3/layout/HorizontalOrganizationChart"/>
    <dgm:cxn modelId="{C5E10004-2C3B-4C22-907A-3C30422EC417}" type="presParOf" srcId="{6BCA1CD9-6188-41B7-B18E-D003CB53564C}" destId="{CC17D2A9-7304-4A6F-8F24-B9E1AD3FBF6C}" srcOrd="0" destOrd="0" presId="urn:microsoft.com/office/officeart/2009/3/layout/HorizontalOrganizationChart"/>
    <dgm:cxn modelId="{75F64528-906D-4330-A2D6-56A7CD2EAFE4}" type="presParOf" srcId="{6BCA1CD9-6188-41B7-B18E-D003CB53564C}" destId="{D8061F00-B92E-42FC-9139-3646B72E9BEB}" srcOrd="1" destOrd="0" presId="urn:microsoft.com/office/officeart/2009/3/layout/HorizontalOrganizationChart"/>
    <dgm:cxn modelId="{6706D161-6C7E-477C-B4E7-A31F39315A39}" type="presParOf" srcId="{BF4DB98D-794F-48E5-BE95-3409ECE1EFFC}" destId="{E907A40F-A48A-4757-A78E-A070B38D5EFF}" srcOrd="1" destOrd="0" presId="urn:microsoft.com/office/officeart/2009/3/layout/HorizontalOrganizationChart"/>
    <dgm:cxn modelId="{62A76DDA-A652-4314-B15B-49259916DE59}" type="presParOf" srcId="{BF4DB98D-794F-48E5-BE95-3409ECE1EFFC}" destId="{53C937EE-CDBF-4482-BBCE-9E9F1D18F618}" srcOrd="2" destOrd="0" presId="urn:microsoft.com/office/officeart/2009/3/layout/HorizontalOrganizationChart"/>
    <dgm:cxn modelId="{6577649B-F07F-4CAB-AD6A-B4E6B910E4AA}" type="presParOf" srcId="{2DFAEFC3-029E-45A4-8CCA-0F7728D2301A}" destId="{E9C97BE0-F824-4496-81BF-2A59EFDC03A4}" srcOrd="2" destOrd="0" presId="urn:microsoft.com/office/officeart/2009/3/layout/HorizontalOrganizationChart"/>
    <dgm:cxn modelId="{1A9B9EAE-75CD-431F-99BC-84789583CECF}" type="presParOf" srcId="{1D738C6A-BDEC-4756-9634-F80735252F56}" destId="{C2333633-11C6-4791-89D9-5C8EF7B3B1D8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9D3944-71BA-4042-9E63-CA8A91CE7CFA}">
      <dsp:nvSpPr>
        <dsp:cNvPr id="0" name=""/>
        <dsp:cNvSpPr/>
      </dsp:nvSpPr>
      <dsp:spPr>
        <a:xfrm>
          <a:off x="4521557" y="3330877"/>
          <a:ext cx="225850" cy="12139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2925" y="0"/>
              </a:lnTo>
              <a:lnTo>
                <a:pt x="112925" y="1213945"/>
              </a:lnTo>
              <a:lnTo>
                <a:pt x="225850" y="121394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7417BD-2727-47D8-AAF9-1B1F1B91A633}">
      <dsp:nvSpPr>
        <dsp:cNvPr id="0" name=""/>
        <dsp:cNvSpPr/>
      </dsp:nvSpPr>
      <dsp:spPr>
        <a:xfrm>
          <a:off x="4521557" y="3330877"/>
          <a:ext cx="225850" cy="7283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2925" y="0"/>
              </a:lnTo>
              <a:lnTo>
                <a:pt x="112925" y="728367"/>
              </a:lnTo>
              <a:lnTo>
                <a:pt x="225850" y="72836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B1A94E-1166-408F-B7BA-BB7B84B14724}">
      <dsp:nvSpPr>
        <dsp:cNvPr id="0" name=""/>
        <dsp:cNvSpPr/>
      </dsp:nvSpPr>
      <dsp:spPr>
        <a:xfrm>
          <a:off x="4521557" y="3330877"/>
          <a:ext cx="225850" cy="2427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2925" y="0"/>
              </a:lnTo>
              <a:lnTo>
                <a:pt x="112925" y="242789"/>
              </a:lnTo>
              <a:lnTo>
                <a:pt x="225850" y="24278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D0C7BB-DF91-4A09-A3EF-613070EB60BA}">
      <dsp:nvSpPr>
        <dsp:cNvPr id="0" name=""/>
        <dsp:cNvSpPr/>
      </dsp:nvSpPr>
      <dsp:spPr>
        <a:xfrm>
          <a:off x="4521557" y="3088088"/>
          <a:ext cx="225850" cy="242789"/>
        </a:xfrm>
        <a:custGeom>
          <a:avLst/>
          <a:gdLst/>
          <a:ahLst/>
          <a:cxnLst/>
          <a:rect l="0" t="0" r="0" b="0"/>
          <a:pathLst>
            <a:path>
              <a:moveTo>
                <a:pt x="0" y="242789"/>
              </a:moveTo>
              <a:lnTo>
                <a:pt x="112925" y="242789"/>
              </a:lnTo>
              <a:lnTo>
                <a:pt x="112925" y="0"/>
              </a:lnTo>
              <a:lnTo>
                <a:pt x="225850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9498C2-1669-4A7A-B61C-3D4A75D05C24}">
      <dsp:nvSpPr>
        <dsp:cNvPr id="0" name=""/>
        <dsp:cNvSpPr/>
      </dsp:nvSpPr>
      <dsp:spPr>
        <a:xfrm>
          <a:off x="4521557" y="2602510"/>
          <a:ext cx="225850" cy="728367"/>
        </a:xfrm>
        <a:custGeom>
          <a:avLst/>
          <a:gdLst/>
          <a:ahLst/>
          <a:cxnLst/>
          <a:rect l="0" t="0" r="0" b="0"/>
          <a:pathLst>
            <a:path>
              <a:moveTo>
                <a:pt x="0" y="728367"/>
              </a:moveTo>
              <a:lnTo>
                <a:pt x="112925" y="728367"/>
              </a:lnTo>
              <a:lnTo>
                <a:pt x="112925" y="0"/>
              </a:lnTo>
              <a:lnTo>
                <a:pt x="225850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032BFB-B21E-42F3-96A2-910CAF0CECEC}">
      <dsp:nvSpPr>
        <dsp:cNvPr id="0" name=""/>
        <dsp:cNvSpPr/>
      </dsp:nvSpPr>
      <dsp:spPr>
        <a:xfrm>
          <a:off x="4521557" y="2116932"/>
          <a:ext cx="225850" cy="1213945"/>
        </a:xfrm>
        <a:custGeom>
          <a:avLst/>
          <a:gdLst/>
          <a:ahLst/>
          <a:cxnLst/>
          <a:rect l="0" t="0" r="0" b="0"/>
          <a:pathLst>
            <a:path>
              <a:moveTo>
                <a:pt x="0" y="1213945"/>
              </a:moveTo>
              <a:lnTo>
                <a:pt x="112925" y="1213945"/>
              </a:lnTo>
              <a:lnTo>
                <a:pt x="112925" y="0"/>
              </a:lnTo>
              <a:lnTo>
                <a:pt x="225850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3C585E-7CAD-4D26-ACC5-8A3292E0D710}">
      <dsp:nvSpPr>
        <dsp:cNvPr id="0" name=""/>
        <dsp:cNvSpPr/>
      </dsp:nvSpPr>
      <dsp:spPr>
        <a:xfrm>
          <a:off x="3166455" y="2116932"/>
          <a:ext cx="225850" cy="12139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2925" y="0"/>
              </a:lnTo>
              <a:lnTo>
                <a:pt x="112925" y="1213945"/>
              </a:lnTo>
              <a:lnTo>
                <a:pt x="225850" y="121394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A620AA-9FE1-45A9-A2AC-1C987D97230A}">
      <dsp:nvSpPr>
        <dsp:cNvPr id="0" name=""/>
        <dsp:cNvSpPr/>
      </dsp:nvSpPr>
      <dsp:spPr>
        <a:xfrm>
          <a:off x="4521557" y="902987"/>
          <a:ext cx="225850" cy="7283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2925" y="0"/>
              </a:lnTo>
              <a:lnTo>
                <a:pt x="112925" y="728367"/>
              </a:lnTo>
              <a:lnTo>
                <a:pt x="225850" y="72836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11512F-9F90-4129-B096-F651A49261B2}">
      <dsp:nvSpPr>
        <dsp:cNvPr id="0" name=""/>
        <dsp:cNvSpPr/>
      </dsp:nvSpPr>
      <dsp:spPr>
        <a:xfrm>
          <a:off x="4521557" y="902987"/>
          <a:ext cx="225850" cy="2427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2925" y="0"/>
              </a:lnTo>
              <a:lnTo>
                <a:pt x="112925" y="242789"/>
              </a:lnTo>
              <a:lnTo>
                <a:pt x="225850" y="24278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3EDB72-1D6F-4336-857C-32A8BEC16BCE}">
      <dsp:nvSpPr>
        <dsp:cNvPr id="0" name=""/>
        <dsp:cNvSpPr/>
      </dsp:nvSpPr>
      <dsp:spPr>
        <a:xfrm>
          <a:off x="4521557" y="660198"/>
          <a:ext cx="225850" cy="242789"/>
        </a:xfrm>
        <a:custGeom>
          <a:avLst/>
          <a:gdLst/>
          <a:ahLst/>
          <a:cxnLst/>
          <a:rect l="0" t="0" r="0" b="0"/>
          <a:pathLst>
            <a:path>
              <a:moveTo>
                <a:pt x="0" y="242789"/>
              </a:moveTo>
              <a:lnTo>
                <a:pt x="112925" y="242789"/>
              </a:lnTo>
              <a:lnTo>
                <a:pt x="112925" y="0"/>
              </a:lnTo>
              <a:lnTo>
                <a:pt x="225850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DDAC3D-AC93-433E-A0EE-4DAE2044DA8F}">
      <dsp:nvSpPr>
        <dsp:cNvPr id="0" name=""/>
        <dsp:cNvSpPr/>
      </dsp:nvSpPr>
      <dsp:spPr>
        <a:xfrm>
          <a:off x="4521557" y="174619"/>
          <a:ext cx="225850" cy="728367"/>
        </a:xfrm>
        <a:custGeom>
          <a:avLst/>
          <a:gdLst/>
          <a:ahLst/>
          <a:cxnLst/>
          <a:rect l="0" t="0" r="0" b="0"/>
          <a:pathLst>
            <a:path>
              <a:moveTo>
                <a:pt x="0" y="728367"/>
              </a:moveTo>
              <a:lnTo>
                <a:pt x="112925" y="728367"/>
              </a:lnTo>
              <a:lnTo>
                <a:pt x="112925" y="0"/>
              </a:lnTo>
              <a:lnTo>
                <a:pt x="225850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BF6AE2-D182-48F8-AB92-8E8B33044598}">
      <dsp:nvSpPr>
        <dsp:cNvPr id="0" name=""/>
        <dsp:cNvSpPr/>
      </dsp:nvSpPr>
      <dsp:spPr>
        <a:xfrm>
          <a:off x="3166455" y="902987"/>
          <a:ext cx="225850" cy="1213945"/>
        </a:xfrm>
        <a:custGeom>
          <a:avLst/>
          <a:gdLst/>
          <a:ahLst/>
          <a:cxnLst/>
          <a:rect l="0" t="0" r="0" b="0"/>
          <a:pathLst>
            <a:path>
              <a:moveTo>
                <a:pt x="0" y="1213945"/>
              </a:moveTo>
              <a:lnTo>
                <a:pt x="112925" y="1213945"/>
              </a:lnTo>
              <a:lnTo>
                <a:pt x="112925" y="0"/>
              </a:lnTo>
              <a:lnTo>
                <a:pt x="225850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C1B35D-224F-496C-906C-66C8F10DE98C}">
      <dsp:nvSpPr>
        <dsp:cNvPr id="0" name=""/>
        <dsp:cNvSpPr/>
      </dsp:nvSpPr>
      <dsp:spPr>
        <a:xfrm>
          <a:off x="2037203" y="1944721"/>
          <a:ext cx="1129251" cy="3444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>
              <a:solidFill>
                <a:schemeClr val="tx1"/>
              </a:solidFill>
            </a:rPr>
            <a:t>scoreboard</a:t>
          </a:r>
          <a:endParaRPr lang="zh-CN" altLang="en-US" sz="1600" kern="1200" dirty="0">
            <a:solidFill>
              <a:schemeClr val="tx1"/>
            </a:solidFill>
          </a:endParaRPr>
        </a:p>
      </dsp:txBody>
      <dsp:txXfrm>
        <a:off x="2037203" y="1944721"/>
        <a:ext cx="1129251" cy="344421"/>
      </dsp:txXfrm>
    </dsp:sp>
    <dsp:sp modelId="{CF961833-99A2-4DA3-A759-64E8C77E3CFB}">
      <dsp:nvSpPr>
        <dsp:cNvPr id="0" name=""/>
        <dsp:cNvSpPr/>
      </dsp:nvSpPr>
      <dsp:spPr>
        <a:xfrm>
          <a:off x="3392305" y="730776"/>
          <a:ext cx="1129251" cy="3444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 err="1">
              <a:solidFill>
                <a:schemeClr val="tx1"/>
              </a:solidFill>
            </a:rPr>
            <a:t>objectivces</a:t>
          </a:r>
          <a:endParaRPr lang="zh-CN" altLang="en-US" sz="1600" kern="1200" dirty="0">
            <a:solidFill>
              <a:schemeClr val="tx1"/>
            </a:solidFill>
          </a:endParaRPr>
        </a:p>
      </dsp:txBody>
      <dsp:txXfrm>
        <a:off x="3392305" y="730776"/>
        <a:ext cx="1129251" cy="344421"/>
      </dsp:txXfrm>
    </dsp:sp>
    <dsp:sp modelId="{CAE1770C-88D2-4E48-BED0-E0C86B0EC312}">
      <dsp:nvSpPr>
        <dsp:cNvPr id="0" name=""/>
        <dsp:cNvSpPr/>
      </dsp:nvSpPr>
      <dsp:spPr>
        <a:xfrm>
          <a:off x="4747407" y="2409"/>
          <a:ext cx="1129251" cy="3444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>
              <a:solidFill>
                <a:schemeClr val="tx1"/>
              </a:solidFill>
            </a:rPr>
            <a:t>Add/remove</a:t>
          </a:r>
          <a:endParaRPr lang="zh-CN" altLang="en-US" sz="1600" kern="1200" dirty="0">
            <a:solidFill>
              <a:schemeClr val="tx1"/>
            </a:solidFill>
          </a:endParaRPr>
        </a:p>
      </dsp:txBody>
      <dsp:txXfrm>
        <a:off x="4747407" y="2409"/>
        <a:ext cx="1129251" cy="344421"/>
      </dsp:txXfrm>
    </dsp:sp>
    <dsp:sp modelId="{0A999C58-BDFA-4A53-91AB-49A7FA5116BA}">
      <dsp:nvSpPr>
        <dsp:cNvPr id="0" name=""/>
        <dsp:cNvSpPr/>
      </dsp:nvSpPr>
      <dsp:spPr>
        <a:xfrm>
          <a:off x="4747407" y="487987"/>
          <a:ext cx="1129251" cy="3444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>
              <a:solidFill>
                <a:schemeClr val="tx1"/>
              </a:solidFill>
            </a:rPr>
            <a:t>list</a:t>
          </a:r>
          <a:endParaRPr lang="zh-CN" altLang="en-US" sz="1600" kern="1200" dirty="0">
            <a:solidFill>
              <a:schemeClr val="tx1"/>
            </a:solidFill>
          </a:endParaRPr>
        </a:p>
      </dsp:txBody>
      <dsp:txXfrm>
        <a:off x="4747407" y="487987"/>
        <a:ext cx="1129251" cy="344421"/>
      </dsp:txXfrm>
    </dsp:sp>
    <dsp:sp modelId="{D744828C-030B-401D-882C-F5104AC556FA}">
      <dsp:nvSpPr>
        <dsp:cNvPr id="0" name=""/>
        <dsp:cNvSpPr/>
      </dsp:nvSpPr>
      <dsp:spPr>
        <a:xfrm>
          <a:off x="4747407" y="973565"/>
          <a:ext cx="1129251" cy="3444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>
              <a:solidFill>
                <a:schemeClr val="tx1"/>
              </a:solidFill>
            </a:rPr>
            <a:t>modify*</a:t>
          </a:r>
          <a:endParaRPr lang="zh-CN" altLang="en-US" sz="1600" kern="1200" dirty="0">
            <a:solidFill>
              <a:schemeClr val="tx1"/>
            </a:solidFill>
          </a:endParaRPr>
        </a:p>
      </dsp:txBody>
      <dsp:txXfrm>
        <a:off x="4747407" y="973565"/>
        <a:ext cx="1129251" cy="344421"/>
      </dsp:txXfrm>
    </dsp:sp>
    <dsp:sp modelId="{041D1B91-2852-4D4A-B18F-B9C92937DE41}">
      <dsp:nvSpPr>
        <dsp:cNvPr id="0" name=""/>
        <dsp:cNvSpPr/>
      </dsp:nvSpPr>
      <dsp:spPr>
        <a:xfrm>
          <a:off x="4747407" y="1459143"/>
          <a:ext cx="1129251" cy="3444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 err="1">
              <a:solidFill>
                <a:schemeClr val="tx1"/>
              </a:solidFill>
            </a:rPr>
            <a:t>setdisplay</a:t>
          </a:r>
          <a:endParaRPr lang="zh-CN" altLang="en-US" sz="1600" kern="1200" dirty="0">
            <a:solidFill>
              <a:schemeClr val="tx1"/>
            </a:solidFill>
          </a:endParaRPr>
        </a:p>
      </dsp:txBody>
      <dsp:txXfrm>
        <a:off x="4747407" y="1459143"/>
        <a:ext cx="1129251" cy="344421"/>
      </dsp:txXfrm>
    </dsp:sp>
    <dsp:sp modelId="{D8E60AD7-B542-4B80-90DB-D500925A845B}">
      <dsp:nvSpPr>
        <dsp:cNvPr id="0" name=""/>
        <dsp:cNvSpPr/>
      </dsp:nvSpPr>
      <dsp:spPr>
        <a:xfrm>
          <a:off x="3392305" y="3158666"/>
          <a:ext cx="1129251" cy="3444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>
              <a:solidFill>
                <a:schemeClr val="tx1"/>
              </a:solidFill>
            </a:rPr>
            <a:t>players</a:t>
          </a:r>
          <a:endParaRPr lang="zh-CN" altLang="en-US" sz="1600" kern="1200" dirty="0">
            <a:solidFill>
              <a:schemeClr val="tx1"/>
            </a:solidFill>
          </a:endParaRPr>
        </a:p>
      </dsp:txBody>
      <dsp:txXfrm>
        <a:off x="3392305" y="3158666"/>
        <a:ext cx="1129251" cy="344421"/>
      </dsp:txXfrm>
    </dsp:sp>
    <dsp:sp modelId="{2C4FD344-19B6-4532-AD93-134F36A462EB}">
      <dsp:nvSpPr>
        <dsp:cNvPr id="0" name=""/>
        <dsp:cNvSpPr/>
      </dsp:nvSpPr>
      <dsp:spPr>
        <a:xfrm>
          <a:off x="4747407" y="1944721"/>
          <a:ext cx="2902119" cy="3444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>
              <a:solidFill>
                <a:schemeClr val="tx1"/>
              </a:solidFill>
            </a:rPr>
            <a:t>Add/set/remove/reset/random**</a:t>
          </a:r>
        </a:p>
      </dsp:txBody>
      <dsp:txXfrm>
        <a:off x="4747407" y="1944721"/>
        <a:ext cx="2902119" cy="344421"/>
      </dsp:txXfrm>
    </dsp:sp>
    <dsp:sp modelId="{C3CB5763-850D-4187-817F-DD0CC5665197}">
      <dsp:nvSpPr>
        <dsp:cNvPr id="0" name=""/>
        <dsp:cNvSpPr/>
      </dsp:nvSpPr>
      <dsp:spPr>
        <a:xfrm>
          <a:off x="4747407" y="2430299"/>
          <a:ext cx="1129251" cy="3444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>
              <a:solidFill>
                <a:schemeClr val="tx1"/>
              </a:solidFill>
            </a:rPr>
            <a:t>list</a:t>
          </a:r>
          <a:endParaRPr lang="zh-CN" altLang="en-US" sz="1600" kern="1200" dirty="0">
            <a:solidFill>
              <a:schemeClr val="tx1"/>
            </a:solidFill>
          </a:endParaRPr>
        </a:p>
      </dsp:txBody>
      <dsp:txXfrm>
        <a:off x="4747407" y="2430299"/>
        <a:ext cx="1129251" cy="344421"/>
      </dsp:txXfrm>
    </dsp:sp>
    <dsp:sp modelId="{45E1A412-3069-4738-B2BE-94D63610DA75}">
      <dsp:nvSpPr>
        <dsp:cNvPr id="0" name=""/>
        <dsp:cNvSpPr/>
      </dsp:nvSpPr>
      <dsp:spPr>
        <a:xfrm>
          <a:off x="4747407" y="2915877"/>
          <a:ext cx="1129251" cy="3444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>
              <a:solidFill>
                <a:schemeClr val="tx1"/>
              </a:solidFill>
            </a:rPr>
            <a:t>operation</a:t>
          </a:r>
          <a:endParaRPr lang="zh-CN" altLang="en-US" sz="1600" kern="1200" dirty="0">
            <a:solidFill>
              <a:schemeClr val="tx1"/>
            </a:solidFill>
          </a:endParaRPr>
        </a:p>
      </dsp:txBody>
      <dsp:txXfrm>
        <a:off x="4747407" y="2915877"/>
        <a:ext cx="1129251" cy="344421"/>
      </dsp:txXfrm>
    </dsp:sp>
    <dsp:sp modelId="{DD470EAC-10A5-46FE-B3A3-8E74B4BCBC59}">
      <dsp:nvSpPr>
        <dsp:cNvPr id="0" name=""/>
        <dsp:cNvSpPr/>
      </dsp:nvSpPr>
      <dsp:spPr>
        <a:xfrm>
          <a:off x="4747407" y="3401455"/>
          <a:ext cx="1129251" cy="3444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>
              <a:solidFill>
                <a:schemeClr val="tx1"/>
              </a:solidFill>
            </a:rPr>
            <a:t>test**</a:t>
          </a:r>
          <a:endParaRPr lang="zh-CN" altLang="en-US" sz="1600" kern="1200" dirty="0">
            <a:solidFill>
              <a:schemeClr val="tx1"/>
            </a:solidFill>
          </a:endParaRPr>
        </a:p>
      </dsp:txBody>
      <dsp:txXfrm>
        <a:off x="4747407" y="3401455"/>
        <a:ext cx="1129251" cy="344421"/>
      </dsp:txXfrm>
    </dsp:sp>
    <dsp:sp modelId="{159D567A-3033-44E6-A96F-CD0CC2B89667}">
      <dsp:nvSpPr>
        <dsp:cNvPr id="0" name=""/>
        <dsp:cNvSpPr/>
      </dsp:nvSpPr>
      <dsp:spPr>
        <a:xfrm>
          <a:off x="4747407" y="3887034"/>
          <a:ext cx="1129251" cy="3444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>
              <a:solidFill>
                <a:schemeClr val="tx1"/>
              </a:solidFill>
            </a:rPr>
            <a:t>Get*</a:t>
          </a:r>
          <a:endParaRPr lang="zh-CN" altLang="en-US" sz="1600" kern="1200" dirty="0">
            <a:solidFill>
              <a:schemeClr val="tx1"/>
            </a:solidFill>
          </a:endParaRPr>
        </a:p>
      </dsp:txBody>
      <dsp:txXfrm>
        <a:off x="4747407" y="3887034"/>
        <a:ext cx="1129251" cy="344421"/>
      </dsp:txXfrm>
    </dsp:sp>
    <dsp:sp modelId="{CC17D2A9-7304-4A6F-8F24-B9E1AD3FBF6C}">
      <dsp:nvSpPr>
        <dsp:cNvPr id="0" name=""/>
        <dsp:cNvSpPr/>
      </dsp:nvSpPr>
      <dsp:spPr>
        <a:xfrm>
          <a:off x="4747407" y="4372612"/>
          <a:ext cx="1129251" cy="3444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>
              <a:solidFill>
                <a:schemeClr val="tx1"/>
              </a:solidFill>
            </a:rPr>
            <a:t>Enable*</a:t>
          </a:r>
          <a:endParaRPr lang="zh-CN" altLang="en-US" sz="1600" kern="1200" dirty="0">
            <a:solidFill>
              <a:schemeClr val="tx1"/>
            </a:solidFill>
          </a:endParaRPr>
        </a:p>
      </dsp:txBody>
      <dsp:txXfrm>
        <a:off x="4747407" y="4372612"/>
        <a:ext cx="1129251" cy="344421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9D3944-71BA-4042-9E63-CA8A91CE7CFA}">
      <dsp:nvSpPr>
        <dsp:cNvPr id="0" name=""/>
        <dsp:cNvSpPr/>
      </dsp:nvSpPr>
      <dsp:spPr>
        <a:xfrm>
          <a:off x="2285937" y="1287113"/>
          <a:ext cx="92058" cy="5083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6029" y="0"/>
              </a:lnTo>
              <a:lnTo>
                <a:pt x="46029" y="508322"/>
              </a:lnTo>
              <a:lnTo>
                <a:pt x="92058" y="5083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7417BD-2727-47D8-AAF9-1B1F1B91A633}">
      <dsp:nvSpPr>
        <dsp:cNvPr id="0" name=""/>
        <dsp:cNvSpPr/>
      </dsp:nvSpPr>
      <dsp:spPr>
        <a:xfrm>
          <a:off x="2285937" y="1287113"/>
          <a:ext cx="92058" cy="3103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6029" y="0"/>
              </a:lnTo>
              <a:lnTo>
                <a:pt x="46029" y="310396"/>
              </a:lnTo>
              <a:lnTo>
                <a:pt x="92058" y="31039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B1A94E-1166-408F-B7BA-BB7B84B14724}">
      <dsp:nvSpPr>
        <dsp:cNvPr id="0" name=""/>
        <dsp:cNvSpPr/>
      </dsp:nvSpPr>
      <dsp:spPr>
        <a:xfrm>
          <a:off x="2285937" y="1287113"/>
          <a:ext cx="92058" cy="1124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6029" y="0"/>
              </a:lnTo>
              <a:lnTo>
                <a:pt x="46029" y="112469"/>
              </a:lnTo>
              <a:lnTo>
                <a:pt x="92058" y="11246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D0C7BB-DF91-4A09-A3EF-613070EB60BA}">
      <dsp:nvSpPr>
        <dsp:cNvPr id="0" name=""/>
        <dsp:cNvSpPr/>
      </dsp:nvSpPr>
      <dsp:spPr>
        <a:xfrm>
          <a:off x="2285937" y="1155936"/>
          <a:ext cx="9205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131177"/>
              </a:moveTo>
              <a:lnTo>
                <a:pt x="46029" y="131177"/>
              </a:lnTo>
              <a:lnTo>
                <a:pt x="46029" y="45720"/>
              </a:lnTo>
              <a:lnTo>
                <a:pt x="92058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9498C2-1669-4A7A-B61C-3D4A75D05C24}">
      <dsp:nvSpPr>
        <dsp:cNvPr id="0" name=""/>
        <dsp:cNvSpPr/>
      </dsp:nvSpPr>
      <dsp:spPr>
        <a:xfrm>
          <a:off x="2285937" y="1003729"/>
          <a:ext cx="92058" cy="283383"/>
        </a:xfrm>
        <a:custGeom>
          <a:avLst/>
          <a:gdLst/>
          <a:ahLst/>
          <a:cxnLst/>
          <a:rect l="0" t="0" r="0" b="0"/>
          <a:pathLst>
            <a:path>
              <a:moveTo>
                <a:pt x="0" y="283383"/>
              </a:moveTo>
              <a:lnTo>
                <a:pt x="46029" y="283383"/>
              </a:lnTo>
              <a:lnTo>
                <a:pt x="46029" y="0"/>
              </a:lnTo>
              <a:lnTo>
                <a:pt x="92058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032BFB-B21E-42F3-96A2-910CAF0CECEC}">
      <dsp:nvSpPr>
        <dsp:cNvPr id="0" name=""/>
        <dsp:cNvSpPr/>
      </dsp:nvSpPr>
      <dsp:spPr>
        <a:xfrm>
          <a:off x="2285937" y="792296"/>
          <a:ext cx="92058" cy="494816"/>
        </a:xfrm>
        <a:custGeom>
          <a:avLst/>
          <a:gdLst/>
          <a:ahLst/>
          <a:cxnLst/>
          <a:rect l="0" t="0" r="0" b="0"/>
          <a:pathLst>
            <a:path>
              <a:moveTo>
                <a:pt x="0" y="494816"/>
              </a:moveTo>
              <a:lnTo>
                <a:pt x="46029" y="494816"/>
              </a:lnTo>
              <a:lnTo>
                <a:pt x="46029" y="0"/>
              </a:lnTo>
              <a:lnTo>
                <a:pt x="92058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3C585E-7CAD-4D26-ACC5-8A3292E0D710}">
      <dsp:nvSpPr>
        <dsp:cNvPr id="0" name=""/>
        <dsp:cNvSpPr/>
      </dsp:nvSpPr>
      <dsp:spPr>
        <a:xfrm>
          <a:off x="1733584" y="827796"/>
          <a:ext cx="92058" cy="4593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6029" y="0"/>
              </a:lnTo>
              <a:lnTo>
                <a:pt x="46029" y="459317"/>
              </a:lnTo>
              <a:lnTo>
                <a:pt x="92058" y="45931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A620AA-9FE1-45A9-A2AC-1C987D97230A}">
      <dsp:nvSpPr>
        <dsp:cNvPr id="0" name=""/>
        <dsp:cNvSpPr/>
      </dsp:nvSpPr>
      <dsp:spPr>
        <a:xfrm>
          <a:off x="2344855" y="325774"/>
          <a:ext cx="92058" cy="2875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6029" y="0"/>
              </a:lnTo>
              <a:lnTo>
                <a:pt x="46029" y="287514"/>
              </a:lnTo>
              <a:lnTo>
                <a:pt x="92058" y="28751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11512F-9F90-4129-B096-F651A49261B2}">
      <dsp:nvSpPr>
        <dsp:cNvPr id="0" name=""/>
        <dsp:cNvSpPr/>
      </dsp:nvSpPr>
      <dsp:spPr>
        <a:xfrm>
          <a:off x="2344855" y="325774"/>
          <a:ext cx="92058" cy="1220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6029" y="0"/>
              </a:lnTo>
              <a:lnTo>
                <a:pt x="46029" y="122013"/>
              </a:lnTo>
              <a:lnTo>
                <a:pt x="92058" y="12201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3EDB72-1D6F-4336-857C-32A8BEC16BCE}">
      <dsp:nvSpPr>
        <dsp:cNvPr id="0" name=""/>
        <dsp:cNvSpPr/>
      </dsp:nvSpPr>
      <dsp:spPr>
        <a:xfrm>
          <a:off x="2344855" y="204141"/>
          <a:ext cx="9205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121632"/>
              </a:moveTo>
              <a:lnTo>
                <a:pt x="46029" y="121632"/>
              </a:lnTo>
              <a:lnTo>
                <a:pt x="46029" y="45720"/>
              </a:lnTo>
              <a:lnTo>
                <a:pt x="92058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DDAC3D-AC93-433E-A0EE-4DAE2044DA8F}">
      <dsp:nvSpPr>
        <dsp:cNvPr id="0" name=""/>
        <dsp:cNvSpPr/>
      </dsp:nvSpPr>
      <dsp:spPr>
        <a:xfrm>
          <a:off x="2344855" y="61310"/>
          <a:ext cx="92058" cy="264464"/>
        </a:xfrm>
        <a:custGeom>
          <a:avLst/>
          <a:gdLst/>
          <a:ahLst/>
          <a:cxnLst/>
          <a:rect l="0" t="0" r="0" b="0"/>
          <a:pathLst>
            <a:path>
              <a:moveTo>
                <a:pt x="0" y="264464"/>
              </a:moveTo>
              <a:lnTo>
                <a:pt x="46029" y="264464"/>
              </a:lnTo>
              <a:lnTo>
                <a:pt x="46029" y="0"/>
              </a:lnTo>
              <a:lnTo>
                <a:pt x="92058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BF6AE2-D182-48F8-AB92-8E8B33044598}">
      <dsp:nvSpPr>
        <dsp:cNvPr id="0" name=""/>
        <dsp:cNvSpPr/>
      </dsp:nvSpPr>
      <dsp:spPr>
        <a:xfrm>
          <a:off x="1733584" y="325774"/>
          <a:ext cx="92058" cy="502021"/>
        </a:xfrm>
        <a:custGeom>
          <a:avLst/>
          <a:gdLst/>
          <a:ahLst/>
          <a:cxnLst/>
          <a:rect l="0" t="0" r="0" b="0"/>
          <a:pathLst>
            <a:path>
              <a:moveTo>
                <a:pt x="0" y="502021"/>
              </a:moveTo>
              <a:lnTo>
                <a:pt x="46029" y="502021"/>
              </a:lnTo>
              <a:lnTo>
                <a:pt x="46029" y="0"/>
              </a:lnTo>
              <a:lnTo>
                <a:pt x="92058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C1B35D-224F-496C-906C-66C8F10DE98C}">
      <dsp:nvSpPr>
        <dsp:cNvPr id="0" name=""/>
        <dsp:cNvSpPr/>
      </dsp:nvSpPr>
      <dsp:spPr>
        <a:xfrm>
          <a:off x="1090764" y="775371"/>
          <a:ext cx="642819" cy="1048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700" kern="1200" dirty="0">
              <a:solidFill>
                <a:schemeClr val="tx1"/>
              </a:solidFill>
            </a:rPr>
            <a:t>scoreboard</a:t>
          </a:r>
          <a:endParaRPr lang="zh-CN" altLang="en-US" sz="700" kern="1200" dirty="0">
            <a:solidFill>
              <a:schemeClr val="tx1"/>
            </a:solidFill>
          </a:endParaRPr>
        </a:p>
      </dsp:txBody>
      <dsp:txXfrm>
        <a:off x="1090764" y="775371"/>
        <a:ext cx="642819" cy="104850"/>
      </dsp:txXfrm>
    </dsp:sp>
    <dsp:sp modelId="{CF961833-99A2-4DA3-A759-64E8C77E3CFB}">
      <dsp:nvSpPr>
        <dsp:cNvPr id="0" name=""/>
        <dsp:cNvSpPr/>
      </dsp:nvSpPr>
      <dsp:spPr>
        <a:xfrm>
          <a:off x="1825643" y="298284"/>
          <a:ext cx="519212" cy="549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700" kern="1200" dirty="0" err="1">
              <a:solidFill>
                <a:schemeClr val="tx1"/>
              </a:solidFill>
            </a:rPr>
            <a:t>objectivces</a:t>
          </a:r>
          <a:endParaRPr lang="zh-CN" altLang="en-US" sz="700" kern="1200" dirty="0">
            <a:solidFill>
              <a:schemeClr val="tx1"/>
            </a:solidFill>
          </a:endParaRPr>
        </a:p>
      </dsp:txBody>
      <dsp:txXfrm>
        <a:off x="1825643" y="298284"/>
        <a:ext cx="519212" cy="54980"/>
      </dsp:txXfrm>
    </dsp:sp>
    <dsp:sp modelId="{CAE1770C-88D2-4E48-BED0-E0C86B0EC312}">
      <dsp:nvSpPr>
        <dsp:cNvPr id="0" name=""/>
        <dsp:cNvSpPr/>
      </dsp:nvSpPr>
      <dsp:spPr>
        <a:xfrm>
          <a:off x="2436914" y="490"/>
          <a:ext cx="847485" cy="1216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700" kern="1200" dirty="0">
              <a:solidFill>
                <a:schemeClr val="tx1"/>
              </a:solidFill>
            </a:rPr>
            <a:t>Add/remove</a:t>
          </a:r>
          <a:endParaRPr lang="zh-CN" altLang="en-US" sz="700" kern="1200" dirty="0">
            <a:solidFill>
              <a:schemeClr val="tx1"/>
            </a:solidFill>
          </a:endParaRPr>
        </a:p>
      </dsp:txBody>
      <dsp:txXfrm>
        <a:off x="2436914" y="490"/>
        <a:ext cx="847485" cy="121639"/>
      </dsp:txXfrm>
    </dsp:sp>
    <dsp:sp modelId="{0A999C58-BDFA-4A53-91AB-49A7FA5116BA}">
      <dsp:nvSpPr>
        <dsp:cNvPr id="0" name=""/>
        <dsp:cNvSpPr/>
      </dsp:nvSpPr>
      <dsp:spPr>
        <a:xfrm>
          <a:off x="2436914" y="179666"/>
          <a:ext cx="460294" cy="1403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700" kern="1200" dirty="0">
              <a:solidFill>
                <a:schemeClr val="tx1"/>
              </a:solidFill>
            </a:rPr>
            <a:t>list</a:t>
          </a:r>
          <a:endParaRPr lang="zh-CN" altLang="en-US" sz="700" kern="1200" dirty="0">
            <a:solidFill>
              <a:schemeClr val="tx1"/>
            </a:solidFill>
          </a:endParaRPr>
        </a:p>
      </dsp:txBody>
      <dsp:txXfrm>
        <a:off x="2436914" y="179666"/>
        <a:ext cx="460294" cy="140389"/>
      </dsp:txXfrm>
    </dsp:sp>
    <dsp:sp modelId="{D744828C-030B-401D-882C-F5104AC556FA}">
      <dsp:nvSpPr>
        <dsp:cNvPr id="0" name=""/>
        <dsp:cNvSpPr/>
      </dsp:nvSpPr>
      <dsp:spPr>
        <a:xfrm>
          <a:off x="2436914" y="377593"/>
          <a:ext cx="460294" cy="1403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700" kern="1200" dirty="0">
              <a:solidFill>
                <a:schemeClr val="tx1"/>
              </a:solidFill>
              <a:highlight>
                <a:srgbClr val="FFFF00"/>
              </a:highlight>
            </a:rPr>
            <a:t>modify*</a:t>
          </a:r>
          <a:endParaRPr lang="zh-CN" altLang="en-US" sz="700" kern="1200" dirty="0">
            <a:solidFill>
              <a:schemeClr val="tx1"/>
            </a:solidFill>
            <a:highlight>
              <a:srgbClr val="FFFF00"/>
            </a:highlight>
          </a:endParaRPr>
        </a:p>
      </dsp:txBody>
      <dsp:txXfrm>
        <a:off x="2436914" y="377593"/>
        <a:ext cx="460294" cy="140389"/>
      </dsp:txXfrm>
    </dsp:sp>
    <dsp:sp modelId="{041D1B91-2852-4D4A-B18F-B9C92937DE41}">
      <dsp:nvSpPr>
        <dsp:cNvPr id="0" name=""/>
        <dsp:cNvSpPr/>
      </dsp:nvSpPr>
      <dsp:spPr>
        <a:xfrm>
          <a:off x="2436914" y="575520"/>
          <a:ext cx="616086" cy="755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700" kern="1200" dirty="0" err="1">
              <a:solidFill>
                <a:schemeClr val="tx1"/>
              </a:solidFill>
            </a:rPr>
            <a:t>setdisplaay</a:t>
          </a:r>
          <a:endParaRPr lang="zh-CN" altLang="en-US" sz="700" kern="1200" dirty="0">
            <a:solidFill>
              <a:schemeClr val="tx1"/>
            </a:solidFill>
          </a:endParaRPr>
        </a:p>
      </dsp:txBody>
      <dsp:txXfrm>
        <a:off x="2436914" y="575520"/>
        <a:ext cx="616086" cy="75538"/>
      </dsp:txXfrm>
    </dsp:sp>
    <dsp:sp modelId="{D8E60AD7-B542-4B80-90DB-D500925A845B}">
      <dsp:nvSpPr>
        <dsp:cNvPr id="0" name=""/>
        <dsp:cNvSpPr/>
      </dsp:nvSpPr>
      <dsp:spPr>
        <a:xfrm>
          <a:off x="1825643" y="1216918"/>
          <a:ext cx="460294" cy="1403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700" kern="1200" dirty="0">
              <a:solidFill>
                <a:schemeClr val="tx1"/>
              </a:solidFill>
            </a:rPr>
            <a:t>players</a:t>
          </a:r>
          <a:endParaRPr lang="zh-CN" altLang="en-US" sz="700" kern="1200" dirty="0">
            <a:solidFill>
              <a:schemeClr val="tx1"/>
            </a:solidFill>
          </a:endParaRPr>
        </a:p>
      </dsp:txBody>
      <dsp:txXfrm>
        <a:off x="1825643" y="1216918"/>
        <a:ext cx="460294" cy="140389"/>
      </dsp:txXfrm>
    </dsp:sp>
    <dsp:sp modelId="{2C4FD344-19B6-4532-AD93-134F36A462EB}">
      <dsp:nvSpPr>
        <dsp:cNvPr id="0" name=""/>
        <dsp:cNvSpPr/>
      </dsp:nvSpPr>
      <dsp:spPr>
        <a:xfrm>
          <a:off x="2377996" y="708595"/>
          <a:ext cx="1476464" cy="1674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700" kern="1200" dirty="0">
              <a:solidFill>
                <a:schemeClr val="tx1"/>
              </a:solidFill>
            </a:rPr>
            <a:t>Add/set/remove/reset/random**</a:t>
          </a:r>
        </a:p>
      </dsp:txBody>
      <dsp:txXfrm>
        <a:off x="2377996" y="708595"/>
        <a:ext cx="1476464" cy="167402"/>
      </dsp:txXfrm>
    </dsp:sp>
    <dsp:sp modelId="{C3CB5763-850D-4187-817F-DD0CC5665197}">
      <dsp:nvSpPr>
        <dsp:cNvPr id="0" name=""/>
        <dsp:cNvSpPr/>
      </dsp:nvSpPr>
      <dsp:spPr>
        <a:xfrm>
          <a:off x="2377996" y="933534"/>
          <a:ext cx="460294" cy="1403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700" kern="1200" dirty="0">
              <a:solidFill>
                <a:schemeClr val="tx1"/>
              </a:solidFill>
            </a:rPr>
            <a:t>list</a:t>
          </a:r>
          <a:endParaRPr lang="zh-CN" altLang="en-US" sz="700" kern="1200" dirty="0">
            <a:solidFill>
              <a:schemeClr val="tx1"/>
            </a:solidFill>
          </a:endParaRPr>
        </a:p>
      </dsp:txBody>
      <dsp:txXfrm>
        <a:off x="2377996" y="933534"/>
        <a:ext cx="460294" cy="140389"/>
      </dsp:txXfrm>
    </dsp:sp>
    <dsp:sp modelId="{45E1A412-3069-4738-B2BE-94D63610DA75}">
      <dsp:nvSpPr>
        <dsp:cNvPr id="0" name=""/>
        <dsp:cNvSpPr/>
      </dsp:nvSpPr>
      <dsp:spPr>
        <a:xfrm>
          <a:off x="2377996" y="1131461"/>
          <a:ext cx="460294" cy="1403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700" kern="1200" dirty="0">
              <a:solidFill>
                <a:schemeClr val="tx1"/>
              </a:solidFill>
            </a:rPr>
            <a:t>operation</a:t>
          </a:r>
          <a:endParaRPr lang="zh-CN" altLang="en-US" sz="700" kern="1200" dirty="0">
            <a:solidFill>
              <a:schemeClr val="tx1"/>
            </a:solidFill>
          </a:endParaRPr>
        </a:p>
      </dsp:txBody>
      <dsp:txXfrm>
        <a:off x="2377996" y="1131461"/>
        <a:ext cx="460294" cy="140389"/>
      </dsp:txXfrm>
    </dsp:sp>
    <dsp:sp modelId="{DD470EAC-10A5-46FE-B3A3-8E74B4BCBC59}">
      <dsp:nvSpPr>
        <dsp:cNvPr id="0" name=""/>
        <dsp:cNvSpPr/>
      </dsp:nvSpPr>
      <dsp:spPr>
        <a:xfrm>
          <a:off x="2377996" y="1329387"/>
          <a:ext cx="460294" cy="1403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700" kern="1200" dirty="0">
              <a:solidFill>
                <a:schemeClr val="tx1"/>
              </a:solidFill>
            </a:rPr>
            <a:t>test**</a:t>
          </a:r>
          <a:endParaRPr lang="zh-CN" altLang="en-US" sz="700" kern="1200" dirty="0">
            <a:solidFill>
              <a:schemeClr val="tx1"/>
            </a:solidFill>
          </a:endParaRPr>
        </a:p>
      </dsp:txBody>
      <dsp:txXfrm>
        <a:off x="2377996" y="1329387"/>
        <a:ext cx="460294" cy="140389"/>
      </dsp:txXfrm>
    </dsp:sp>
    <dsp:sp modelId="{159D567A-3033-44E6-A96F-CD0CC2B89667}">
      <dsp:nvSpPr>
        <dsp:cNvPr id="0" name=""/>
        <dsp:cNvSpPr/>
      </dsp:nvSpPr>
      <dsp:spPr>
        <a:xfrm>
          <a:off x="2377996" y="1527314"/>
          <a:ext cx="460294" cy="1403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700" kern="1200" dirty="0">
              <a:solidFill>
                <a:schemeClr val="tx1"/>
              </a:solidFill>
              <a:highlight>
                <a:srgbClr val="FFFF00"/>
              </a:highlight>
            </a:rPr>
            <a:t>Get*</a:t>
          </a:r>
          <a:endParaRPr lang="zh-CN" altLang="en-US" sz="700" kern="1200" dirty="0">
            <a:solidFill>
              <a:schemeClr val="tx1"/>
            </a:solidFill>
            <a:highlight>
              <a:srgbClr val="FFFF00"/>
            </a:highlight>
          </a:endParaRPr>
        </a:p>
      </dsp:txBody>
      <dsp:txXfrm>
        <a:off x="2377996" y="1527314"/>
        <a:ext cx="460294" cy="140389"/>
      </dsp:txXfrm>
    </dsp:sp>
    <dsp:sp modelId="{CC17D2A9-7304-4A6F-8F24-B9E1AD3FBF6C}">
      <dsp:nvSpPr>
        <dsp:cNvPr id="0" name=""/>
        <dsp:cNvSpPr/>
      </dsp:nvSpPr>
      <dsp:spPr>
        <a:xfrm>
          <a:off x="2377996" y="1725241"/>
          <a:ext cx="460294" cy="1403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700" kern="1200" dirty="0">
              <a:solidFill>
                <a:schemeClr val="tx1"/>
              </a:solidFill>
            </a:rPr>
            <a:t>Enable*</a:t>
          </a:r>
          <a:endParaRPr lang="zh-CN" altLang="en-US" sz="700" kern="1200" dirty="0">
            <a:solidFill>
              <a:schemeClr val="tx1"/>
            </a:solidFill>
          </a:endParaRPr>
        </a:p>
      </dsp:txBody>
      <dsp:txXfrm>
        <a:off x="2377996" y="1725241"/>
        <a:ext cx="460294" cy="14038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9D3944-71BA-4042-9E63-CA8A91CE7CFA}">
      <dsp:nvSpPr>
        <dsp:cNvPr id="0" name=""/>
        <dsp:cNvSpPr/>
      </dsp:nvSpPr>
      <dsp:spPr>
        <a:xfrm>
          <a:off x="4521557" y="3330877"/>
          <a:ext cx="225850" cy="12139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2925" y="0"/>
              </a:lnTo>
              <a:lnTo>
                <a:pt x="112925" y="1213945"/>
              </a:lnTo>
              <a:lnTo>
                <a:pt x="225850" y="121394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7417BD-2727-47D8-AAF9-1B1F1B91A633}">
      <dsp:nvSpPr>
        <dsp:cNvPr id="0" name=""/>
        <dsp:cNvSpPr/>
      </dsp:nvSpPr>
      <dsp:spPr>
        <a:xfrm>
          <a:off x="4521557" y="3330877"/>
          <a:ext cx="225850" cy="7283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2925" y="0"/>
              </a:lnTo>
              <a:lnTo>
                <a:pt x="112925" y="728367"/>
              </a:lnTo>
              <a:lnTo>
                <a:pt x="225850" y="72836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B1A94E-1166-408F-B7BA-BB7B84B14724}">
      <dsp:nvSpPr>
        <dsp:cNvPr id="0" name=""/>
        <dsp:cNvSpPr/>
      </dsp:nvSpPr>
      <dsp:spPr>
        <a:xfrm>
          <a:off x="4521557" y="3330877"/>
          <a:ext cx="225850" cy="2427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2925" y="0"/>
              </a:lnTo>
              <a:lnTo>
                <a:pt x="112925" y="242789"/>
              </a:lnTo>
              <a:lnTo>
                <a:pt x="225850" y="24278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D0C7BB-DF91-4A09-A3EF-613070EB60BA}">
      <dsp:nvSpPr>
        <dsp:cNvPr id="0" name=""/>
        <dsp:cNvSpPr/>
      </dsp:nvSpPr>
      <dsp:spPr>
        <a:xfrm>
          <a:off x="4521557" y="3088088"/>
          <a:ext cx="225850" cy="242789"/>
        </a:xfrm>
        <a:custGeom>
          <a:avLst/>
          <a:gdLst/>
          <a:ahLst/>
          <a:cxnLst/>
          <a:rect l="0" t="0" r="0" b="0"/>
          <a:pathLst>
            <a:path>
              <a:moveTo>
                <a:pt x="0" y="242789"/>
              </a:moveTo>
              <a:lnTo>
                <a:pt x="112925" y="242789"/>
              </a:lnTo>
              <a:lnTo>
                <a:pt x="112925" y="0"/>
              </a:lnTo>
              <a:lnTo>
                <a:pt x="225850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9498C2-1669-4A7A-B61C-3D4A75D05C24}">
      <dsp:nvSpPr>
        <dsp:cNvPr id="0" name=""/>
        <dsp:cNvSpPr/>
      </dsp:nvSpPr>
      <dsp:spPr>
        <a:xfrm>
          <a:off x="4521557" y="2602510"/>
          <a:ext cx="225850" cy="728367"/>
        </a:xfrm>
        <a:custGeom>
          <a:avLst/>
          <a:gdLst/>
          <a:ahLst/>
          <a:cxnLst/>
          <a:rect l="0" t="0" r="0" b="0"/>
          <a:pathLst>
            <a:path>
              <a:moveTo>
                <a:pt x="0" y="728367"/>
              </a:moveTo>
              <a:lnTo>
                <a:pt x="112925" y="728367"/>
              </a:lnTo>
              <a:lnTo>
                <a:pt x="112925" y="0"/>
              </a:lnTo>
              <a:lnTo>
                <a:pt x="225850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032BFB-B21E-42F3-96A2-910CAF0CECEC}">
      <dsp:nvSpPr>
        <dsp:cNvPr id="0" name=""/>
        <dsp:cNvSpPr/>
      </dsp:nvSpPr>
      <dsp:spPr>
        <a:xfrm>
          <a:off x="4521557" y="2116932"/>
          <a:ext cx="225850" cy="1213945"/>
        </a:xfrm>
        <a:custGeom>
          <a:avLst/>
          <a:gdLst/>
          <a:ahLst/>
          <a:cxnLst/>
          <a:rect l="0" t="0" r="0" b="0"/>
          <a:pathLst>
            <a:path>
              <a:moveTo>
                <a:pt x="0" y="1213945"/>
              </a:moveTo>
              <a:lnTo>
                <a:pt x="112925" y="1213945"/>
              </a:lnTo>
              <a:lnTo>
                <a:pt x="112925" y="0"/>
              </a:lnTo>
              <a:lnTo>
                <a:pt x="225850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3C585E-7CAD-4D26-ACC5-8A3292E0D710}">
      <dsp:nvSpPr>
        <dsp:cNvPr id="0" name=""/>
        <dsp:cNvSpPr/>
      </dsp:nvSpPr>
      <dsp:spPr>
        <a:xfrm>
          <a:off x="3166455" y="2116932"/>
          <a:ext cx="225850" cy="12139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2925" y="0"/>
              </a:lnTo>
              <a:lnTo>
                <a:pt x="112925" y="1213945"/>
              </a:lnTo>
              <a:lnTo>
                <a:pt x="225850" y="121394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A620AA-9FE1-45A9-A2AC-1C987D97230A}">
      <dsp:nvSpPr>
        <dsp:cNvPr id="0" name=""/>
        <dsp:cNvSpPr/>
      </dsp:nvSpPr>
      <dsp:spPr>
        <a:xfrm>
          <a:off x="4521557" y="902987"/>
          <a:ext cx="225850" cy="7283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2925" y="0"/>
              </a:lnTo>
              <a:lnTo>
                <a:pt x="112925" y="728367"/>
              </a:lnTo>
              <a:lnTo>
                <a:pt x="225850" y="72836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11512F-9F90-4129-B096-F651A49261B2}">
      <dsp:nvSpPr>
        <dsp:cNvPr id="0" name=""/>
        <dsp:cNvSpPr/>
      </dsp:nvSpPr>
      <dsp:spPr>
        <a:xfrm>
          <a:off x="4521557" y="902987"/>
          <a:ext cx="225850" cy="2427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2925" y="0"/>
              </a:lnTo>
              <a:lnTo>
                <a:pt x="112925" y="242789"/>
              </a:lnTo>
              <a:lnTo>
                <a:pt x="225850" y="24278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3EDB72-1D6F-4336-857C-32A8BEC16BCE}">
      <dsp:nvSpPr>
        <dsp:cNvPr id="0" name=""/>
        <dsp:cNvSpPr/>
      </dsp:nvSpPr>
      <dsp:spPr>
        <a:xfrm>
          <a:off x="4521557" y="660198"/>
          <a:ext cx="225850" cy="242789"/>
        </a:xfrm>
        <a:custGeom>
          <a:avLst/>
          <a:gdLst/>
          <a:ahLst/>
          <a:cxnLst/>
          <a:rect l="0" t="0" r="0" b="0"/>
          <a:pathLst>
            <a:path>
              <a:moveTo>
                <a:pt x="0" y="242789"/>
              </a:moveTo>
              <a:lnTo>
                <a:pt x="112925" y="242789"/>
              </a:lnTo>
              <a:lnTo>
                <a:pt x="112925" y="0"/>
              </a:lnTo>
              <a:lnTo>
                <a:pt x="225850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DDAC3D-AC93-433E-A0EE-4DAE2044DA8F}">
      <dsp:nvSpPr>
        <dsp:cNvPr id="0" name=""/>
        <dsp:cNvSpPr/>
      </dsp:nvSpPr>
      <dsp:spPr>
        <a:xfrm>
          <a:off x="4521557" y="174619"/>
          <a:ext cx="225850" cy="728367"/>
        </a:xfrm>
        <a:custGeom>
          <a:avLst/>
          <a:gdLst/>
          <a:ahLst/>
          <a:cxnLst/>
          <a:rect l="0" t="0" r="0" b="0"/>
          <a:pathLst>
            <a:path>
              <a:moveTo>
                <a:pt x="0" y="728367"/>
              </a:moveTo>
              <a:lnTo>
                <a:pt x="112925" y="728367"/>
              </a:lnTo>
              <a:lnTo>
                <a:pt x="112925" y="0"/>
              </a:lnTo>
              <a:lnTo>
                <a:pt x="225850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BF6AE2-D182-48F8-AB92-8E8B33044598}">
      <dsp:nvSpPr>
        <dsp:cNvPr id="0" name=""/>
        <dsp:cNvSpPr/>
      </dsp:nvSpPr>
      <dsp:spPr>
        <a:xfrm>
          <a:off x="3166455" y="902987"/>
          <a:ext cx="225850" cy="1213945"/>
        </a:xfrm>
        <a:custGeom>
          <a:avLst/>
          <a:gdLst/>
          <a:ahLst/>
          <a:cxnLst/>
          <a:rect l="0" t="0" r="0" b="0"/>
          <a:pathLst>
            <a:path>
              <a:moveTo>
                <a:pt x="0" y="1213945"/>
              </a:moveTo>
              <a:lnTo>
                <a:pt x="112925" y="1213945"/>
              </a:lnTo>
              <a:lnTo>
                <a:pt x="112925" y="0"/>
              </a:lnTo>
              <a:lnTo>
                <a:pt x="225850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C1B35D-224F-496C-906C-66C8F10DE98C}">
      <dsp:nvSpPr>
        <dsp:cNvPr id="0" name=""/>
        <dsp:cNvSpPr/>
      </dsp:nvSpPr>
      <dsp:spPr>
        <a:xfrm>
          <a:off x="2037203" y="1944721"/>
          <a:ext cx="1129251" cy="3444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>
              <a:solidFill>
                <a:schemeClr val="tx1"/>
              </a:solidFill>
            </a:rPr>
            <a:t>scoreboard</a:t>
          </a:r>
          <a:endParaRPr lang="zh-CN" altLang="en-US" sz="1600" kern="1200" dirty="0">
            <a:solidFill>
              <a:schemeClr val="tx1"/>
            </a:solidFill>
          </a:endParaRPr>
        </a:p>
      </dsp:txBody>
      <dsp:txXfrm>
        <a:off x="2037203" y="1944721"/>
        <a:ext cx="1129251" cy="344421"/>
      </dsp:txXfrm>
    </dsp:sp>
    <dsp:sp modelId="{CF961833-99A2-4DA3-A759-64E8C77E3CFB}">
      <dsp:nvSpPr>
        <dsp:cNvPr id="0" name=""/>
        <dsp:cNvSpPr/>
      </dsp:nvSpPr>
      <dsp:spPr>
        <a:xfrm>
          <a:off x="3392305" y="730776"/>
          <a:ext cx="1129251" cy="3444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 err="1">
              <a:solidFill>
                <a:schemeClr val="tx1"/>
              </a:solidFill>
            </a:rPr>
            <a:t>objectivces</a:t>
          </a:r>
          <a:endParaRPr lang="zh-CN" altLang="en-US" sz="1600" kern="1200" dirty="0">
            <a:solidFill>
              <a:schemeClr val="tx1"/>
            </a:solidFill>
          </a:endParaRPr>
        </a:p>
      </dsp:txBody>
      <dsp:txXfrm>
        <a:off x="3392305" y="730776"/>
        <a:ext cx="1129251" cy="344421"/>
      </dsp:txXfrm>
    </dsp:sp>
    <dsp:sp modelId="{CAE1770C-88D2-4E48-BED0-E0C86B0EC312}">
      <dsp:nvSpPr>
        <dsp:cNvPr id="0" name=""/>
        <dsp:cNvSpPr/>
      </dsp:nvSpPr>
      <dsp:spPr>
        <a:xfrm>
          <a:off x="4747407" y="2409"/>
          <a:ext cx="1129251" cy="3444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>
              <a:solidFill>
                <a:schemeClr val="tx1"/>
              </a:solidFill>
              <a:highlight>
                <a:srgbClr val="FFFF00"/>
              </a:highlight>
            </a:rPr>
            <a:t>Add/remove</a:t>
          </a:r>
          <a:endParaRPr lang="zh-CN" altLang="en-US" sz="1600" kern="1200" dirty="0">
            <a:solidFill>
              <a:schemeClr val="tx1"/>
            </a:solidFill>
            <a:highlight>
              <a:srgbClr val="FFFF00"/>
            </a:highlight>
          </a:endParaRPr>
        </a:p>
      </dsp:txBody>
      <dsp:txXfrm>
        <a:off x="4747407" y="2409"/>
        <a:ext cx="1129251" cy="344421"/>
      </dsp:txXfrm>
    </dsp:sp>
    <dsp:sp modelId="{0A999C58-BDFA-4A53-91AB-49A7FA5116BA}">
      <dsp:nvSpPr>
        <dsp:cNvPr id="0" name=""/>
        <dsp:cNvSpPr/>
      </dsp:nvSpPr>
      <dsp:spPr>
        <a:xfrm>
          <a:off x="4747407" y="487987"/>
          <a:ext cx="1129251" cy="3444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>
              <a:solidFill>
                <a:schemeClr val="tx1"/>
              </a:solidFill>
              <a:highlight>
                <a:srgbClr val="FFFF00"/>
              </a:highlight>
            </a:rPr>
            <a:t>list</a:t>
          </a:r>
          <a:endParaRPr lang="zh-CN" altLang="en-US" sz="1600" kern="1200" dirty="0">
            <a:solidFill>
              <a:schemeClr val="tx1"/>
            </a:solidFill>
            <a:highlight>
              <a:srgbClr val="FFFF00"/>
            </a:highlight>
          </a:endParaRPr>
        </a:p>
      </dsp:txBody>
      <dsp:txXfrm>
        <a:off x="4747407" y="487987"/>
        <a:ext cx="1129251" cy="344421"/>
      </dsp:txXfrm>
    </dsp:sp>
    <dsp:sp modelId="{D744828C-030B-401D-882C-F5104AC556FA}">
      <dsp:nvSpPr>
        <dsp:cNvPr id="0" name=""/>
        <dsp:cNvSpPr/>
      </dsp:nvSpPr>
      <dsp:spPr>
        <a:xfrm>
          <a:off x="4747407" y="973565"/>
          <a:ext cx="1129251" cy="3444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>
              <a:solidFill>
                <a:schemeClr val="tx1"/>
              </a:solidFill>
            </a:rPr>
            <a:t>modify*</a:t>
          </a:r>
          <a:endParaRPr lang="zh-CN" altLang="en-US" sz="1600" kern="1200" dirty="0">
            <a:solidFill>
              <a:schemeClr val="tx1"/>
            </a:solidFill>
          </a:endParaRPr>
        </a:p>
      </dsp:txBody>
      <dsp:txXfrm>
        <a:off x="4747407" y="973565"/>
        <a:ext cx="1129251" cy="344421"/>
      </dsp:txXfrm>
    </dsp:sp>
    <dsp:sp modelId="{041D1B91-2852-4D4A-B18F-B9C92937DE41}">
      <dsp:nvSpPr>
        <dsp:cNvPr id="0" name=""/>
        <dsp:cNvSpPr/>
      </dsp:nvSpPr>
      <dsp:spPr>
        <a:xfrm>
          <a:off x="4747407" y="1459143"/>
          <a:ext cx="1129251" cy="3444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 err="1">
              <a:solidFill>
                <a:schemeClr val="tx1"/>
              </a:solidFill>
              <a:highlight>
                <a:srgbClr val="FFFF00"/>
              </a:highlight>
            </a:rPr>
            <a:t>setdisplay</a:t>
          </a:r>
          <a:endParaRPr lang="zh-CN" altLang="en-US" sz="1600" kern="1200" dirty="0">
            <a:solidFill>
              <a:schemeClr val="tx1"/>
            </a:solidFill>
            <a:highlight>
              <a:srgbClr val="FFFF00"/>
            </a:highlight>
          </a:endParaRPr>
        </a:p>
      </dsp:txBody>
      <dsp:txXfrm>
        <a:off x="4747407" y="1459143"/>
        <a:ext cx="1129251" cy="344421"/>
      </dsp:txXfrm>
    </dsp:sp>
    <dsp:sp modelId="{D8E60AD7-B542-4B80-90DB-D500925A845B}">
      <dsp:nvSpPr>
        <dsp:cNvPr id="0" name=""/>
        <dsp:cNvSpPr/>
      </dsp:nvSpPr>
      <dsp:spPr>
        <a:xfrm>
          <a:off x="3392305" y="3158666"/>
          <a:ext cx="1129251" cy="3444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>
              <a:solidFill>
                <a:schemeClr val="tx1"/>
              </a:solidFill>
            </a:rPr>
            <a:t>players</a:t>
          </a:r>
          <a:endParaRPr lang="zh-CN" altLang="en-US" sz="1600" kern="1200" dirty="0">
            <a:solidFill>
              <a:schemeClr val="tx1"/>
            </a:solidFill>
          </a:endParaRPr>
        </a:p>
      </dsp:txBody>
      <dsp:txXfrm>
        <a:off x="3392305" y="3158666"/>
        <a:ext cx="1129251" cy="344421"/>
      </dsp:txXfrm>
    </dsp:sp>
    <dsp:sp modelId="{2C4FD344-19B6-4532-AD93-134F36A462EB}">
      <dsp:nvSpPr>
        <dsp:cNvPr id="0" name=""/>
        <dsp:cNvSpPr/>
      </dsp:nvSpPr>
      <dsp:spPr>
        <a:xfrm>
          <a:off x="4747407" y="1944721"/>
          <a:ext cx="2902119" cy="3444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>
              <a:solidFill>
                <a:schemeClr val="tx1"/>
              </a:solidFill>
              <a:highlight>
                <a:srgbClr val="FFFF00"/>
              </a:highlight>
            </a:rPr>
            <a:t>Add/set/remove/reset/</a:t>
          </a:r>
          <a:r>
            <a:rPr lang="en-US" altLang="zh-CN" sz="1600" kern="1200" dirty="0">
              <a:solidFill>
                <a:schemeClr val="tx1"/>
              </a:solidFill>
            </a:rPr>
            <a:t>random**</a:t>
          </a:r>
        </a:p>
      </dsp:txBody>
      <dsp:txXfrm>
        <a:off x="4747407" y="1944721"/>
        <a:ext cx="2902119" cy="344421"/>
      </dsp:txXfrm>
    </dsp:sp>
    <dsp:sp modelId="{C3CB5763-850D-4187-817F-DD0CC5665197}">
      <dsp:nvSpPr>
        <dsp:cNvPr id="0" name=""/>
        <dsp:cNvSpPr/>
      </dsp:nvSpPr>
      <dsp:spPr>
        <a:xfrm>
          <a:off x="4747407" y="2430299"/>
          <a:ext cx="1129251" cy="3444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>
              <a:solidFill>
                <a:schemeClr val="tx1"/>
              </a:solidFill>
              <a:highlight>
                <a:srgbClr val="FFFF00"/>
              </a:highlight>
            </a:rPr>
            <a:t>list</a:t>
          </a:r>
          <a:endParaRPr lang="zh-CN" altLang="en-US" sz="1600" kern="1200" dirty="0">
            <a:solidFill>
              <a:schemeClr val="tx1"/>
            </a:solidFill>
            <a:highlight>
              <a:srgbClr val="FFFF00"/>
            </a:highlight>
          </a:endParaRPr>
        </a:p>
      </dsp:txBody>
      <dsp:txXfrm>
        <a:off x="4747407" y="2430299"/>
        <a:ext cx="1129251" cy="344421"/>
      </dsp:txXfrm>
    </dsp:sp>
    <dsp:sp modelId="{45E1A412-3069-4738-B2BE-94D63610DA75}">
      <dsp:nvSpPr>
        <dsp:cNvPr id="0" name=""/>
        <dsp:cNvSpPr/>
      </dsp:nvSpPr>
      <dsp:spPr>
        <a:xfrm>
          <a:off x="4747407" y="2915877"/>
          <a:ext cx="1129251" cy="3444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>
              <a:solidFill>
                <a:schemeClr val="tx1"/>
              </a:solidFill>
              <a:highlight>
                <a:srgbClr val="FFFF00"/>
              </a:highlight>
            </a:rPr>
            <a:t>operation</a:t>
          </a:r>
          <a:endParaRPr lang="zh-CN" altLang="en-US" sz="1600" kern="1200" dirty="0">
            <a:solidFill>
              <a:schemeClr val="tx1"/>
            </a:solidFill>
            <a:highlight>
              <a:srgbClr val="FFFF00"/>
            </a:highlight>
          </a:endParaRPr>
        </a:p>
      </dsp:txBody>
      <dsp:txXfrm>
        <a:off x="4747407" y="2915877"/>
        <a:ext cx="1129251" cy="344421"/>
      </dsp:txXfrm>
    </dsp:sp>
    <dsp:sp modelId="{DD470EAC-10A5-46FE-B3A3-8E74B4BCBC59}">
      <dsp:nvSpPr>
        <dsp:cNvPr id="0" name=""/>
        <dsp:cNvSpPr/>
      </dsp:nvSpPr>
      <dsp:spPr>
        <a:xfrm>
          <a:off x="4747407" y="3401455"/>
          <a:ext cx="1129251" cy="3444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>
              <a:solidFill>
                <a:schemeClr val="tx1"/>
              </a:solidFill>
            </a:rPr>
            <a:t>test**</a:t>
          </a:r>
          <a:endParaRPr lang="zh-CN" altLang="en-US" sz="1600" kern="1200" dirty="0">
            <a:solidFill>
              <a:schemeClr val="tx1"/>
            </a:solidFill>
          </a:endParaRPr>
        </a:p>
      </dsp:txBody>
      <dsp:txXfrm>
        <a:off x="4747407" y="3401455"/>
        <a:ext cx="1129251" cy="344421"/>
      </dsp:txXfrm>
    </dsp:sp>
    <dsp:sp modelId="{159D567A-3033-44E6-A96F-CD0CC2B89667}">
      <dsp:nvSpPr>
        <dsp:cNvPr id="0" name=""/>
        <dsp:cNvSpPr/>
      </dsp:nvSpPr>
      <dsp:spPr>
        <a:xfrm>
          <a:off x="4747407" y="3887034"/>
          <a:ext cx="1129251" cy="3444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>
              <a:solidFill>
                <a:schemeClr val="tx1"/>
              </a:solidFill>
            </a:rPr>
            <a:t>Get*</a:t>
          </a:r>
          <a:endParaRPr lang="zh-CN" altLang="en-US" sz="1600" kern="1200" dirty="0">
            <a:solidFill>
              <a:schemeClr val="tx1"/>
            </a:solidFill>
          </a:endParaRPr>
        </a:p>
      </dsp:txBody>
      <dsp:txXfrm>
        <a:off x="4747407" y="3887034"/>
        <a:ext cx="1129251" cy="344421"/>
      </dsp:txXfrm>
    </dsp:sp>
    <dsp:sp modelId="{CC17D2A9-7304-4A6F-8F24-B9E1AD3FBF6C}">
      <dsp:nvSpPr>
        <dsp:cNvPr id="0" name=""/>
        <dsp:cNvSpPr/>
      </dsp:nvSpPr>
      <dsp:spPr>
        <a:xfrm>
          <a:off x="4747407" y="4372612"/>
          <a:ext cx="1129251" cy="3444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>
              <a:solidFill>
                <a:schemeClr val="tx1"/>
              </a:solidFill>
            </a:rPr>
            <a:t>Enable*</a:t>
          </a:r>
          <a:endParaRPr lang="zh-CN" altLang="en-US" sz="1600" kern="1200" dirty="0">
            <a:solidFill>
              <a:schemeClr val="tx1"/>
            </a:solidFill>
          </a:endParaRPr>
        </a:p>
      </dsp:txBody>
      <dsp:txXfrm>
        <a:off x="4747407" y="4372612"/>
        <a:ext cx="1129251" cy="34442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9D3944-71BA-4042-9E63-CA8A91CE7CFA}">
      <dsp:nvSpPr>
        <dsp:cNvPr id="0" name=""/>
        <dsp:cNvSpPr/>
      </dsp:nvSpPr>
      <dsp:spPr>
        <a:xfrm>
          <a:off x="4521557" y="3330877"/>
          <a:ext cx="225850" cy="12139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2925" y="0"/>
              </a:lnTo>
              <a:lnTo>
                <a:pt x="112925" y="1213945"/>
              </a:lnTo>
              <a:lnTo>
                <a:pt x="225850" y="121394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7417BD-2727-47D8-AAF9-1B1F1B91A633}">
      <dsp:nvSpPr>
        <dsp:cNvPr id="0" name=""/>
        <dsp:cNvSpPr/>
      </dsp:nvSpPr>
      <dsp:spPr>
        <a:xfrm>
          <a:off x="4521557" y="3330877"/>
          <a:ext cx="225850" cy="7283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2925" y="0"/>
              </a:lnTo>
              <a:lnTo>
                <a:pt x="112925" y="728367"/>
              </a:lnTo>
              <a:lnTo>
                <a:pt x="225850" y="72836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B1A94E-1166-408F-B7BA-BB7B84B14724}">
      <dsp:nvSpPr>
        <dsp:cNvPr id="0" name=""/>
        <dsp:cNvSpPr/>
      </dsp:nvSpPr>
      <dsp:spPr>
        <a:xfrm>
          <a:off x="4521557" y="3330877"/>
          <a:ext cx="225850" cy="2427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2925" y="0"/>
              </a:lnTo>
              <a:lnTo>
                <a:pt x="112925" y="242789"/>
              </a:lnTo>
              <a:lnTo>
                <a:pt x="225850" y="24278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D0C7BB-DF91-4A09-A3EF-613070EB60BA}">
      <dsp:nvSpPr>
        <dsp:cNvPr id="0" name=""/>
        <dsp:cNvSpPr/>
      </dsp:nvSpPr>
      <dsp:spPr>
        <a:xfrm>
          <a:off x="4521557" y="3088088"/>
          <a:ext cx="225850" cy="242789"/>
        </a:xfrm>
        <a:custGeom>
          <a:avLst/>
          <a:gdLst/>
          <a:ahLst/>
          <a:cxnLst/>
          <a:rect l="0" t="0" r="0" b="0"/>
          <a:pathLst>
            <a:path>
              <a:moveTo>
                <a:pt x="0" y="242789"/>
              </a:moveTo>
              <a:lnTo>
                <a:pt x="112925" y="242789"/>
              </a:lnTo>
              <a:lnTo>
                <a:pt x="112925" y="0"/>
              </a:lnTo>
              <a:lnTo>
                <a:pt x="225850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9498C2-1669-4A7A-B61C-3D4A75D05C24}">
      <dsp:nvSpPr>
        <dsp:cNvPr id="0" name=""/>
        <dsp:cNvSpPr/>
      </dsp:nvSpPr>
      <dsp:spPr>
        <a:xfrm>
          <a:off x="4521557" y="2602510"/>
          <a:ext cx="225850" cy="728367"/>
        </a:xfrm>
        <a:custGeom>
          <a:avLst/>
          <a:gdLst/>
          <a:ahLst/>
          <a:cxnLst/>
          <a:rect l="0" t="0" r="0" b="0"/>
          <a:pathLst>
            <a:path>
              <a:moveTo>
                <a:pt x="0" y="728367"/>
              </a:moveTo>
              <a:lnTo>
                <a:pt x="112925" y="728367"/>
              </a:lnTo>
              <a:lnTo>
                <a:pt x="112925" y="0"/>
              </a:lnTo>
              <a:lnTo>
                <a:pt x="225850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032BFB-B21E-42F3-96A2-910CAF0CECEC}">
      <dsp:nvSpPr>
        <dsp:cNvPr id="0" name=""/>
        <dsp:cNvSpPr/>
      </dsp:nvSpPr>
      <dsp:spPr>
        <a:xfrm>
          <a:off x="4521557" y="2116932"/>
          <a:ext cx="225850" cy="1213945"/>
        </a:xfrm>
        <a:custGeom>
          <a:avLst/>
          <a:gdLst/>
          <a:ahLst/>
          <a:cxnLst/>
          <a:rect l="0" t="0" r="0" b="0"/>
          <a:pathLst>
            <a:path>
              <a:moveTo>
                <a:pt x="0" y="1213945"/>
              </a:moveTo>
              <a:lnTo>
                <a:pt x="112925" y="1213945"/>
              </a:lnTo>
              <a:lnTo>
                <a:pt x="112925" y="0"/>
              </a:lnTo>
              <a:lnTo>
                <a:pt x="225850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3C585E-7CAD-4D26-ACC5-8A3292E0D710}">
      <dsp:nvSpPr>
        <dsp:cNvPr id="0" name=""/>
        <dsp:cNvSpPr/>
      </dsp:nvSpPr>
      <dsp:spPr>
        <a:xfrm>
          <a:off x="3166455" y="2116932"/>
          <a:ext cx="225850" cy="12139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2925" y="0"/>
              </a:lnTo>
              <a:lnTo>
                <a:pt x="112925" y="1213945"/>
              </a:lnTo>
              <a:lnTo>
                <a:pt x="225850" y="121394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A620AA-9FE1-45A9-A2AC-1C987D97230A}">
      <dsp:nvSpPr>
        <dsp:cNvPr id="0" name=""/>
        <dsp:cNvSpPr/>
      </dsp:nvSpPr>
      <dsp:spPr>
        <a:xfrm>
          <a:off x="4521557" y="902987"/>
          <a:ext cx="225850" cy="7283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2925" y="0"/>
              </a:lnTo>
              <a:lnTo>
                <a:pt x="112925" y="728367"/>
              </a:lnTo>
              <a:lnTo>
                <a:pt x="225850" y="72836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11512F-9F90-4129-B096-F651A49261B2}">
      <dsp:nvSpPr>
        <dsp:cNvPr id="0" name=""/>
        <dsp:cNvSpPr/>
      </dsp:nvSpPr>
      <dsp:spPr>
        <a:xfrm>
          <a:off x="4521557" y="902987"/>
          <a:ext cx="225850" cy="2427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2925" y="0"/>
              </a:lnTo>
              <a:lnTo>
                <a:pt x="112925" y="242789"/>
              </a:lnTo>
              <a:lnTo>
                <a:pt x="225850" y="24278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3EDB72-1D6F-4336-857C-32A8BEC16BCE}">
      <dsp:nvSpPr>
        <dsp:cNvPr id="0" name=""/>
        <dsp:cNvSpPr/>
      </dsp:nvSpPr>
      <dsp:spPr>
        <a:xfrm>
          <a:off x="4521557" y="660198"/>
          <a:ext cx="225850" cy="242789"/>
        </a:xfrm>
        <a:custGeom>
          <a:avLst/>
          <a:gdLst/>
          <a:ahLst/>
          <a:cxnLst/>
          <a:rect l="0" t="0" r="0" b="0"/>
          <a:pathLst>
            <a:path>
              <a:moveTo>
                <a:pt x="0" y="242789"/>
              </a:moveTo>
              <a:lnTo>
                <a:pt x="112925" y="242789"/>
              </a:lnTo>
              <a:lnTo>
                <a:pt x="112925" y="0"/>
              </a:lnTo>
              <a:lnTo>
                <a:pt x="225850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DDAC3D-AC93-433E-A0EE-4DAE2044DA8F}">
      <dsp:nvSpPr>
        <dsp:cNvPr id="0" name=""/>
        <dsp:cNvSpPr/>
      </dsp:nvSpPr>
      <dsp:spPr>
        <a:xfrm>
          <a:off x="4521557" y="174619"/>
          <a:ext cx="225850" cy="728367"/>
        </a:xfrm>
        <a:custGeom>
          <a:avLst/>
          <a:gdLst/>
          <a:ahLst/>
          <a:cxnLst/>
          <a:rect l="0" t="0" r="0" b="0"/>
          <a:pathLst>
            <a:path>
              <a:moveTo>
                <a:pt x="0" y="728367"/>
              </a:moveTo>
              <a:lnTo>
                <a:pt x="112925" y="728367"/>
              </a:lnTo>
              <a:lnTo>
                <a:pt x="112925" y="0"/>
              </a:lnTo>
              <a:lnTo>
                <a:pt x="225850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BF6AE2-D182-48F8-AB92-8E8B33044598}">
      <dsp:nvSpPr>
        <dsp:cNvPr id="0" name=""/>
        <dsp:cNvSpPr/>
      </dsp:nvSpPr>
      <dsp:spPr>
        <a:xfrm>
          <a:off x="3166455" y="902987"/>
          <a:ext cx="225850" cy="1213945"/>
        </a:xfrm>
        <a:custGeom>
          <a:avLst/>
          <a:gdLst/>
          <a:ahLst/>
          <a:cxnLst/>
          <a:rect l="0" t="0" r="0" b="0"/>
          <a:pathLst>
            <a:path>
              <a:moveTo>
                <a:pt x="0" y="1213945"/>
              </a:moveTo>
              <a:lnTo>
                <a:pt x="112925" y="1213945"/>
              </a:lnTo>
              <a:lnTo>
                <a:pt x="112925" y="0"/>
              </a:lnTo>
              <a:lnTo>
                <a:pt x="225850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C1B35D-224F-496C-906C-66C8F10DE98C}">
      <dsp:nvSpPr>
        <dsp:cNvPr id="0" name=""/>
        <dsp:cNvSpPr/>
      </dsp:nvSpPr>
      <dsp:spPr>
        <a:xfrm>
          <a:off x="2037203" y="1944721"/>
          <a:ext cx="1129251" cy="3444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>
              <a:solidFill>
                <a:schemeClr val="tx1"/>
              </a:solidFill>
            </a:rPr>
            <a:t>scoreboard</a:t>
          </a:r>
          <a:endParaRPr lang="zh-CN" altLang="en-US" sz="1600" kern="1200" dirty="0">
            <a:solidFill>
              <a:schemeClr val="tx1"/>
            </a:solidFill>
          </a:endParaRPr>
        </a:p>
      </dsp:txBody>
      <dsp:txXfrm>
        <a:off x="2037203" y="1944721"/>
        <a:ext cx="1129251" cy="344421"/>
      </dsp:txXfrm>
    </dsp:sp>
    <dsp:sp modelId="{CF961833-99A2-4DA3-A759-64E8C77E3CFB}">
      <dsp:nvSpPr>
        <dsp:cNvPr id="0" name=""/>
        <dsp:cNvSpPr/>
      </dsp:nvSpPr>
      <dsp:spPr>
        <a:xfrm>
          <a:off x="3392305" y="730776"/>
          <a:ext cx="1129251" cy="3444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 err="1">
              <a:solidFill>
                <a:schemeClr val="tx1"/>
              </a:solidFill>
            </a:rPr>
            <a:t>objectivces</a:t>
          </a:r>
          <a:endParaRPr lang="zh-CN" altLang="en-US" sz="1600" kern="1200" dirty="0">
            <a:solidFill>
              <a:schemeClr val="tx1"/>
            </a:solidFill>
          </a:endParaRPr>
        </a:p>
      </dsp:txBody>
      <dsp:txXfrm>
        <a:off x="3392305" y="730776"/>
        <a:ext cx="1129251" cy="344421"/>
      </dsp:txXfrm>
    </dsp:sp>
    <dsp:sp modelId="{CAE1770C-88D2-4E48-BED0-E0C86B0EC312}">
      <dsp:nvSpPr>
        <dsp:cNvPr id="0" name=""/>
        <dsp:cNvSpPr/>
      </dsp:nvSpPr>
      <dsp:spPr>
        <a:xfrm>
          <a:off x="4747407" y="2409"/>
          <a:ext cx="1129251" cy="3444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>
              <a:solidFill>
                <a:schemeClr val="tx1"/>
              </a:solidFill>
              <a:highlight>
                <a:srgbClr val="FFFF00"/>
              </a:highlight>
            </a:rPr>
            <a:t>Add</a:t>
          </a:r>
          <a:r>
            <a:rPr lang="en-US" altLang="zh-CN" sz="1600" kern="1200" dirty="0">
              <a:solidFill>
                <a:schemeClr val="tx1"/>
              </a:solidFill>
            </a:rPr>
            <a:t>/remove</a:t>
          </a:r>
          <a:endParaRPr lang="zh-CN" altLang="en-US" sz="1600" kern="1200" dirty="0">
            <a:solidFill>
              <a:schemeClr val="tx1"/>
            </a:solidFill>
          </a:endParaRPr>
        </a:p>
      </dsp:txBody>
      <dsp:txXfrm>
        <a:off x="4747407" y="2409"/>
        <a:ext cx="1129251" cy="344421"/>
      </dsp:txXfrm>
    </dsp:sp>
    <dsp:sp modelId="{0A999C58-BDFA-4A53-91AB-49A7FA5116BA}">
      <dsp:nvSpPr>
        <dsp:cNvPr id="0" name=""/>
        <dsp:cNvSpPr/>
      </dsp:nvSpPr>
      <dsp:spPr>
        <a:xfrm>
          <a:off x="4747407" y="487987"/>
          <a:ext cx="1129251" cy="3444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>
              <a:solidFill>
                <a:schemeClr val="tx1"/>
              </a:solidFill>
            </a:rPr>
            <a:t>list</a:t>
          </a:r>
          <a:endParaRPr lang="zh-CN" altLang="en-US" sz="1600" kern="1200" dirty="0">
            <a:solidFill>
              <a:schemeClr val="tx1"/>
            </a:solidFill>
          </a:endParaRPr>
        </a:p>
      </dsp:txBody>
      <dsp:txXfrm>
        <a:off x="4747407" y="487987"/>
        <a:ext cx="1129251" cy="344421"/>
      </dsp:txXfrm>
    </dsp:sp>
    <dsp:sp modelId="{D744828C-030B-401D-882C-F5104AC556FA}">
      <dsp:nvSpPr>
        <dsp:cNvPr id="0" name=""/>
        <dsp:cNvSpPr/>
      </dsp:nvSpPr>
      <dsp:spPr>
        <a:xfrm>
          <a:off x="4747407" y="973565"/>
          <a:ext cx="1129251" cy="3444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>
              <a:solidFill>
                <a:schemeClr val="tx1"/>
              </a:solidFill>
              <a:highlight>
                <a:srgbClr val="FFFF00"/>
              </a:highlight>
            </a:rPr>
            <a:t>modify*</a:t>
          </a:r>
          <a:endParaRPr lang="zh-CN" altLang="en-US" sz="1600" kern="1200" dirty="0">
            <a:solidFill>
              <a:schemeClr val="tx1"/>
            </a:solidFill>
            <a:highlight>
              <a:srgbClr val="FFFF00"/>
            </a:highlight>
          </a:endParaRPr>
        </a:p>
      </dsp:txBody>
      <dsp:txXfrm>
        <a:off x="4747407" y="973565"/>
        <a:ext cx="1129251" cy="344421"/>
      </dsp:txXfrm>
    </dsp:sp>
    <dsp:sp modelId="{041D1B91-2852-4D4A-B18F-B9C92937DE41}">
      <dsp:nvSpPr>
        <dsp:cNvPr id="0" name=""/>
        <dsp:cNvSpPr/>
      </dsp:nvSpPr>
      <dsp:spPr>
        <a:xfrm>
          <a:off x="4747407" y="1459143"/>
          <a:ext cx="1129251" cy="3444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 err="1">
              <a:solidFill>
                <a:schemeClr val="tx1"/>
              </a:solidFill>
            </a:rPr>
            <a:t>setdisplay</a:t>
          </a:r>
          <a:endParaRPr lang="zh-CN" altLang="en-US" sz="1600" kern="1200" dirty="0">
            <a:solidFill>
              <a:schemeClr val="tx1"/>
            </a:solidFill>
          </a:endParaRPr>
        </a:p>
      </dsp:txBody>
      <dsp:txXfrm>
        <a:off x="4747407" y="1459143"/>
        <a:ext cx="1129251" cy="344421"/>
      </dsp:txXfrm>
    </dsp:sp>
    <dsp:sp modelId="{D8E60AD7-B542-4B80-90DB-D500925A845B}">
      <dsp:nvSpPr>
        <dsp:cNvPr id="0" name=""/>
        <dsp:cNvSpPr/>
      </dsp:nvSpPr>
      <dsp:spPr>
        <a:xfrm>
          <a:off x="3392305" y="3158666"/>
          <a:ext cx="1129251" cy="3444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>
              <a:solidFill>
                <a:schemeClr val="tx1"/>
              </a:solidFill>
            </a:rPr>
            <a:t>players</a:t>
          </a:r>
          <a:endParaRPr lang="zh-CN" altLang="en-US" sz="1600" kern="1200" dirty="0">
            <a:solidFill>
              <a:schemeClr val="tx1"/>
            </a:solidFill>
          </a:endParaRPr>
        </a:p>
      </dsp:txBody>
      <dsp:txXfrm>
        <a:off x="3392305" y="3158666"/>
        <a:ext cx="1129251" cy="344421"/>
      </dsp:txXfrm>
    </dsp:sp>
    <dsp:sp modelId="{2C4FD344-19B6-4532-AD93-134F36A462EB}">
      <dsp:nvSpPr>
        <dsp:cNvPr id="0" name=""/>
        <dsp:cNvSpPr/>
      </dsp:nvSpPr>
      <dsp:spPr>
        <a:xfrm>
          <a:off x="4747407" y="1944721"/>
          <a:ext cx="2902119" cy="3444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>
              <a:solidFill>
                <a:schemeClr val="tx1"/>
              </a:solidFill>
            </a:rPr>
            <a:t>Add/set/remove/reset/random**</a:t>
          </a:r>
        </a:p>
      </dsp:txBody>
      <dsp:txXfrm>
        <a:off x="4747407" y="1944721"/>
        <a:ext cx="2902119" cy="344421"/>
      </dsp:txXfrm>
    </dsp:sp>
    <dsp:sp modelId="{C3CB5763-850D-4187-817F-DD0CC5665197}">
      <dsp:nvSpPr>
        <dsp:cNvPr id="0" name=""/>
        <dsp:cNvSpPr/>
      </dsp:nvSpPr>
      <dsp:spPr>
        <a:xfrm>
          <a:off x="4747407" y="2430299"/>
          <a:ext cx="1129251" cy="3444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>
              <a:solidFill>
                <a:schemeClr val="tx1"/>
              </a:solidFill>
            </a:rPr>
            <a:t>list</a:t>
          </a:r>
          <a:endParaRPr lang="zh-CN" altLang="en-US" sz="1600" kern="1200" dirty="0">
            <a:solidFill>
              <a:schemeClr val="tx1"/>
            </a:solidFill>
          </a:endParaRPr>
        </a:p>
      </dsp:txBody>
      <dsp:txXfrm>
        <a:off x="4747407" y="2430299"/>
        <a:ext cx="1129251" cy="344421"/>
      </dsp:txXfrm>
    </dsp:sp>
    <dsp:sp modelId="{45E1A412-3069-4738-B2BE-94D63610DA75}">
      <dsp:nvSpPr>
        <dsp:cNvPr id="0" name=""/>
        <dsp:cNvSpPr/>
      </dsp:nvSpPr>
      <dsp:spPr>
        <a:xfrm>
          <a:off x="4747407" y="2915877"/>
          <a:ext cx="1129251" cy="3444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>
              <a:solidFill>
                <a:schemeClr val="tx1"/>
              </a:solidFill>
            </a:rPr>
            <a:t>operation</a:t>
          </a:r>
          <a:endParaRPr lang="zh-CN" altLang="en-US" sz="1600" kern="1200" dirty="0">
            <a:solidFill>
              <a:schemeClr val="tx1"/>
            </a:solidFill>
          </a:endParaRPr>
        </a:p>
      </dsp:txBody>
      <dsp:txXfrm>
        <a:off x="4747407" y="2915877"/>
        <a:ext cx="1129251" cy="344421"/>
      </dsp:txXfrm>
    </dsp:sp>
    <dsp:sp modelId="{DD470EAC-10A5-46FE-B3A3-8E74B4BCBC59}">
      <dsp:nvSpPr>
        <dsp:cNvPr id="0" name=""/>
        <dsp:cNvSpPr/>
      </dsp:nvSpPr>
      <dsp:spPr>
        <a:xfrm>
          <a:off x="4747407" y="3401455"/>
          <a:ext cx="1129251" cy="3444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>
              <a:solidFill>
                <a:schemeClr val="tx1"/>
              </a:solidFill>
            </a:rPr>
            <a:t>test**</a:t>
          </a:r>
          <a:endParaRPr lang="zh-CN" altLang="en-US" sz="1600" kern="1200" dirty="0">
            <a:solidFill>
              <a:schemeClr val="tx1"/>
            </a:solidFill>
          </a:endParaRPr>
        </a:p>
      </dsp:txBody>
      <dsp:txXfrm>
        <a:off x="4747407" y="3401455"/>
        <a:ext cx="1129251" cy="344421"/>
      </dsp:txXfrm>
    </dsp:sp>
    <dsp:sp modelId="{159D567A-3033-44E6-A96F-CD0CC2B89667}">
      <dsp:nvSpPr>
        <dsp:cNvPr id="0" name=""/>
        <dsp:cNvSpPr/>
      </dsp:nvSpPr>
      <dsp:spPr>
        <a:xfrm>
          <a:off x="4747407" y="3887034"/>
          <a:ext cx="1129251" cy="3444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>
              <a:solidFill>
                <a:schemeClr val="tx1"/>
              </a:solidFill>
              <a:highlight>
                <a:srgbClr val="FFFF00"/>
              </a:highlight>
            </a:rPr>
            <a:t>Get*</a:t>
          </a:r>
          <a:endParaRPr lang="zh-CN" altLang="en-US" sz="1600" kern="1200" dirty="0">
            <a:solidFill>
              <a:schemeClr val="tx1"/>
            </a:solidFill>
            <a:highlight>
              <a:srgbClr val="FFFF00"/>
            </a:highlight>
          </a:endParaRPr>
        </a:p>
      </dsp:txBody>
      <dsp:txXfrm>
        <a:off x="4747407" y="3887034"/>
        <a:ext cx="1129251" cy="344421"/>
      </dsp:txXfrm>
    </dsp:sp>
    <dsp:sp modelId="{CC17D2A9-7304-4A6F-8F24-B9E1AD3FBF6C}">
      <dsp:nvSpPr>
        <dsp:cNvPr id="0" name=""/>
        <dsp:cNvSpPr/>
      </dsp:nvSpPr>
      <dsp:spPr>
        <a:xfrm>
          <a:off x="4747407" y="4372612"/>
          <a:ext cx="1129251" cy="3444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>
              <a:solidFill>
                <a:schemeClr val="tx1"/>
              </a:solidFill>
            </a:rPr>
            <a:t>Enable*</a:t>
          </a:r>
          <a:endParaRPr lang="zh-CN" altLang="en-US" sz="1600" kern="1200" dirty="0">
            <a:solidFill>
              <a:schemeClr val="tx1"/>
            </a:solidFill>
          </a:endParaRPr>
        </a:p>
      </dsp:txBody>
      <dsp:txXfrm>
        <a:off x="4747407" y="4372612"/>
        <a:ext cx="1129251" cy="34442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9D3944-71BA-4042-9E63-CA8A91CE7CFA}">
      <dsp:nvSpPr>
        <dsp:cNvPr id="0" name=""/>
        <dsp:cNvSpPr/>
      </dsp:nvSpPr>
      <dsp:spPr>
        <a:xfrm>
          <a:off x="2285937" y="1287113"/>
          <a:ext cx="92058" cy="5083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6029" y="0"/>
              </a:lnTo>
              <a:lnTo>
                <a:pt x="46029" y="508322"/>
              </a:lnTo>
              <a:lnTo>
                <a:pt x="92058" y="5083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7417BD-2727-47D8-AAF9-1B1F1B91A633}">
      <dsp:nvSpPr>
        <dsp:cNvPr id="0" name=""/>
        <dsp:cNvSpPr/>
      </dsp:nvSpPr>
      <dsp:spPr>
        <a:xfrm>
          <a:off x="2285937" y="1287113"/>
          <a:ext cx="92058" cy="3103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6029" y="0"/>
              </a:lnTo>
              <a:lnTo>
                <a:pt x="46029" y="310396"/>
              </a:lnTo>
              <a:lnTo>
                <a:pt x="92058" y="31039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B1A94E-1166-408F-B7BA-BB7B84B14724}">
      <dsp:nvSpPr>
        <dsp:cNvPr id="0" name=""/>
        <dsp:cNvSpPr/>
      </dsp:nvSpPr>
      <dsp:spPr>
        <a:xfrm>
          <a:off x="2285937" y="1287113"/>
          <a:ext cx="92058" cy="1124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6029" y="0"/>
              </a:lnTo>
              <a:lnTo>
                <a:pt x="46029" y="112469"/>
              </a:lnTo>
              <a:lnTo>
                <a:pt x="92058" y="11246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D0C7BB-DF91-4A09-A3EF-613070EB60BA}">
      <dsp:nvSpPr>
        <dsp:cNvPr id="0" name=""/>
        <dsp:cNvSpPr/>
      </dsp:nvSpPr>
      <dsp:spPr>
        <a:xfrm>
          <a:off x="2285937" y="1155936"/>
          <a:ext cx="9205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131177"/>
              </a:moveTo>
              <a:lnTo>
                <a:pt x="46029" y="131177"/>
              </a:lnTo>
              <a:lnTo>
                <a:pt x="46029" y="45720"/>
              </a:lnTo>
              <a:lnTo>
                <a:pt x="92058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9498C2-1669-4A7A-B61C-3D4A75D05C24}">
      <dsp:nvSpPr>
        <dsp:cNvPr id="0" name=""/>
        <dsp:cNvSpPr/>
      </dsp:nvSpPr>
      <dsp:spPr>
        <a:xfrm>
          <a:off x="2285937" y="1003729"/>
          <a:ext cx="92058" cy="283383"/>
        </a:xfrm>
        <a:custGeom>
          <a:avLst/>
          <a:gdLst/>
          <a:ahLst/>
          <a:cxnLst/>
          <a:rect l="0" t="0" r="0" b="0"/>
          <a:pathLst>
            <a:path>
              <a:moveTo>
                <a:pt x="0" y="283383"/>
              </a:moveTo>
              <a:lnTo>
                <a:pt x="46029" y="283383"/>
              </a:lnTo>
              <a:lnTo>
                <a:pt x="46029" y="0"/>
              </a:lnTo>
              <a:lnTo>
                <a:pt x="92058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032BFB-B21E-42F3-96A2-910CAF0CECEC}">
      <dsp:nvSpPr>
        <dsp:cNvPr id="0" name=""/>
        <dsp:cNvSpPr/>
      </dsp:nvSpPr>
      <dsp:spPr>
        <a:xfrm>
          <a:off x="2285937" y="792296"/>
          <a:ext cx="92058" cy="494816"/>
        </a:xfrm>
        <a:custGeom>
          <a:avLst/>
          <a:gdLst/>
          <a:ahLst/>
          <a:cxnLst/>
          <a:rect l="0" t="0" r="0" b="0"/>
          <a:pathLst>
            <a:path>
              <a:moveTo>
                <a:pt x="0" y="494816"/>
              </a:moveTo>
              <a:lnTo>
                <a:pt x="46029" y="494816"/>
              </a:lnTo>
              <a:lnTo>
                <a:pt x="46029" y="0"/>
              </a:lnTo>
              <a:lnTo>
                <a:pt x="92058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3C585E-7CAD-4D26-ACC5-8A3292E0D710}">
      <dsp:nvSpPr>
        <dsp:cNvPr id="0" name=""/>
        <dsp:cNvSpPr/>
      </dsp:nvSpPr>
      <dsp:spPr>
        <a:xfrm>
          <a:off x="1733584" y="827796"/>
          <a:ext cx="92058" cy="4593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6029" y="0"/>
              </a:lnTo>
              <a:lnTo>
                <a:pt x="46029" y="459317"/>
              </a:lnTo>
              <a:lnTo>
                <a:pt x="92058" y="45931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A620AA-9FE1-45A9-A2AC-1C987D97230A}">
      <dsp:nvSpPr>
        <dsp:cNvPr id="0" name=""/>
        <dsp:cNvSpPr/>
      </dsp:nvSpPr>
      <dsp:spPr>
        <a:xfrm>
          <a:off x="2344855" y="325774"/>
          <a:ext cx="92058" cy="2875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6029" y="0"/>
              </a:lnTo>
              <a:lnTo>
                <a:pt x="46029" y="287514"/>
              </a:lnTo>
              <a:lnTo>
                <a:pt x="92058" y="28751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11512F-9F90-4129-B096-F651A49261B2}">
      <dsp:nvSpPr>
        <dsp:cNvPr id="0" name=""/>
        <dsp:cNvSpPr/>
      </dsp:nvSpPr>
      <dsp:spPr>
        <a:xfrm>
          <a:off x="2344855" y="325774"/>
          <a:ext cx="92058" cy="1220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6029" y="0"/>
              </a:lnTo>
              <a:lnTo>
                <a:pt x="46029" y="122013"/>
              </a:lnTo>
              <a:lnTo>
                <a:pt x="92058" y="12201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3EDB72-1D6F-4336-857C-32A8BEC16BCE}">
      <dsp:nvSpPr>
        <dsp:cNvPr id="0" name=""/>
        <dsp:cNvSpPr/>
      </dsp:nvSpPr>
      <dsp:spPr>
        <a:xfrm>
          <a:off x="2344855" y="204141"/>
          <a:ext cx="9205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121632"/>
              </a:moveTo>
              <a:lnTo>
                <a:pt x="46029" y="121632"/>
              </a:lnTo>
              <a:lnTo>
                <a:pt x="46029" y="45720"/>
              </a:lnTo>
              <a:lnTo>
                <a:pt x="92058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DDAC3D-AC93-433E-A0EE-4DAE2044DA8F}">
      <dsp:nvSpPr>
        <dsp:cNvPr id="0" name=""/>
        <dsp:cNvSpPr/>
      </dsp:nvSpPr>
      <dsp:spPr>
        <a:xfrm>
          <a:off x="2344855" y="61310"/>
          <a:ext cx="92058" cy="264464"/>
        </a:xfrm>
        <a:custGeom>
          <a:avLst/>
          <a:gdLst/>
          <a:ahLst/>
          <a:cxnLst/>
          <a:rect l="0" t="0" r="0" b="0"/>
          <a:pathLst>
            <a:path>
              <a:moveTo>
                <a:pt x="0" y="264464"/>
              </a:moveTo>
              <a:lnTo>
                <a:pt x="46029" y="264464"/>
              </a:lnTo>
              <a:lnTo>
                <a:pt x="46029" y="0"/>
              </a:lnTo>
              <a:lnTo>
                <a:pt x="92058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BF6AE2-D182-48F8-AB92-8E8B33044598}">
      <dsp:nvSpPr>
        <dsp:cNvPr id="0" name=""/>
        <dsp:cNvSpPr/>
      </dsp:nvSpPr>
      <dsp:spPr>
        <a:xfrm>
          <a:off x="1733584" y="325774"/>
          <a:ext cx="92058" cy="502021"/>
        </a:xfrm>
        <a:custGeom>
          <a:avLst/>
          <a:gdLst/>
          <a:ahLst/>
          <a:cxnLst/>
          <a:rect l="0" t="0" r="0" b="0"/>
          <a:pathLst>
            <a:path>
              <a:moveTo>
                <a:pt x="0" y="502021"/>
              </a:moveTo>
              <a:lnTo>
                <a:pt x="46029" y="502021"/>
              </a:lnTo>
              <a:lnTo>
                <a:pt x="46029" y="0"/>
              </a:lnTo>
              <a:lnTo>
                <a:pt x="92058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C1B35D-224F-496C-906C-66C8F10DE98C}">
      <dsp:nvSpPr>
        <dsp:cNvPr id="0" name=""/>
        <dsp:cNvSpPr/>
      </dsp:nvSpPr>
      <dsp:spPr>
        <a:xfrm>
          <a:off x="1090764" y="775371"/>
          <a:ext cx="642819" cy="1048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700" kern="1200" dirty="0">
              <a:solidFill>
                <a:schemeClr val="tx1"/>
              </a:solidFill>
            </a:rPr>
            <a:t>scoreboard</a:t>
          </a:r>
          <a:endParaRPr lang="zh-CN" altLang="en-US" sz="700" kern="1200" dirty="0">
            <a:solidFill>
              <a:schemeClr val="tx1"/>
            </a:solidFill>
          </a:endParaRPr>
        </a:p>
      </dsp:txBody>
      <dsp:txXfrm>
        <a:off x="1090764" y="775371"/>
        <a:ext cx="642819" cy="104850"/>
      </dsp:txXfrm>
    </dsp:sp>
    <dsp:sp modelId="{CF961833-99A2-4DA3-A759-64E8C77E3CFB}">
      <dsp:nvSpPr>
        <dsp:cNvPr id="0" name=""/>
        <dsp:cNvSpPr/>
      </dsp:nvSpPr>
      <dsp:spPr>
        <a:xfrm>
          <a:off x="1825643" y="298284"/>
          <a:ext cx="519212" cy="549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700" kern="1200" dirty="0" err="1">
              <a:solidFill>
                <a:schemeClr val="tx1"/>
              </a:solidFill>
            </a:rPr>
            <a:t>objectivces</a:t>
          </a:r>
          <a:endParaRPr lang="zh-CN" altLang="en-US" sz="700" kern="1200" dirty="0">
            <a:solidFill>
              <a:schemeClr val="tx1"/>
            </a:solidFill>
          </a:endParaRPr>
        </a:p>
      </dsp:txBody>
      <dsp:txXfrm>
        <a:off x="1825643" y="298284"/>
        <a:ext cx="519212" cy="54980"/>
      </dsp:txXfrm>
    </dsp:sp>
    <dsp:sp modelId="{CAE1770C-88D2-4E48-BED0-E0C86B0EC312}">
      <dsp:nvSpPr>
        <dsp:cNvPr id="0" name=""/>
        <dsp:cNvSpPr/>
      </dsp:nvSpPr>
      <dsp:spPr>
        <a:xfrm>
          <a:off x="2436914" y="490"/>
          <a:ext cx="847485" cy="1216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700" kern="1200" dirty="0">
              <a:solidFill>
                <a:schemeClr val="tx1"/>
              </a:solidFill>
            </a:rPr>
            <a:t>Add/remove</a:t>
          </a:r>
          <a:endParaRPr lang="zh-CN" altLang="en-US" sz="700" kern="1200" dirty="0">
            <a:solidFill>
              <a:schemeClr val="tx1"/>
            </a:solidFill>
          </a:endParaRPr>
        </a:p>
      </dsp:txBody>
      <dsp:txXfrm>
        <a:off x="2436914" y="490"/>
        <a:ext cx="847485" cy="121639"/>
      </dsp:txXfrm>
    </dsp:sp>
    <dsp:sp modelId="{0A999C58-BDFA-4A53-91AB-49A7FA5116BA}">
      <dsp:nvSpPr>
        <dsp:cNvPr id="0" name=""/>
        <dsp:cNvSpPr/>
      </dsp:nvSpPr>
      <dsp:spPr>
        <a:xfrm>
          <a:off x="2436914" y="179666"/>
          <a:ext cx="460294" cy="1403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700" kern="1200" dirty="0">
              <a:solidFill>
                <a:schemeClr val="tx1"/>
              </a:solidFill>
            </a:rPr>
            <a:t>list</a:t>
          </a:r>
          <a:endParaRPr lang="zh-CN" altLang="en-US" sz="700" kern="1200" dirty="0">
            <a:solidFill>
              <a:schemeClr val="tx1"/>
            </a:solidFill>
          </a:endParaRPr>
        </a:p>
      </dsp:txBody>
      <dsp:txXfrm>
        <a:off x="2436914" y="179666"/>
        <a:ext cx="460294" cy="140389"/>
      </dsp:txXfrm>
    </dsp:sp>
    <dsp:sp modelId="{D744828C-030B-401D-882C-F5104AC556FA}">
      <dsp:nvSpPr>
        <dsp:cNvPr id="0" name=""/>
        <dsp:cNvSpPr/>
      </dsp:nvSpPr>
      <dsp:spPr>
        <a:xfrm>
          <a:off x="2436914" y="377593"/>
          <a:ext cx="460294" cy="1403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700" kern="1200" dirty="0">
              <a:solidFill>
                <a:schemeClr val="tx1"/>
              </a:solidFill>
            </a:rPr>
            <a:t>modify*</a:t>
          </a:r>
          <a:endParaRPr lang="zh-CN" altLang="en-US" sz="700" kern="1200" dirty="0">
            <a:solidFill>
              <a:schemeClr val="tx1"/>
            </a:solidFill>
          </a:endParaRPr>
        </a:p>
      </dsp:txBody>
      <dsp:txXfrm>
        <a:off x="2436914" y="377593"/>
        <a:ext cx="460294" cy="140389"/>
      </dsp:txXfrm>
    </dsp:sp>
    <dsp:sp modelId="{041D1B91-2852-4D4A-B18F-B9C92937DE41}">
      <dsp:nvSpPr>
        <dsp:cNvPr id="0" name=""/>
        <dsp:cNvSpPr/>
      </dsp:nvSpPr>
      <dsp:spPr>
        <a:xfrm>
          <a:off x="2436914" y="575520"/>
          <a:ext cx="616086" cy="755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700" kern="1200" dirty="0" err="1">
              <a:solidFill>
                <a:schemeClr val="tx1"/>
              </a:solidFill>
            </a:rPr>
            <a:t>setdisplaay</a:t>
          </a:r>
          <a:endParaRPr lang="zh-CN" altLang="en-US" sz="700" kern="1200" dirty="0">
            <a:solidFill>
              <a:schemeClr val="tx1"/>
            </a:solidFill>
          </a:endParaRPr>
        </a:p>
      </dsp:txBody>
      <dsp:txXfrm>
        <a:off x="2436914" y="575520"/>
        <a:ext cx="616086" cy="75538"/>
      </dsp:txXfrm>
    </dsp:sp>
    <dsp:sp modelId="{D8E60AD7-B542-4B80-90DB-D500925A845B}">
      <dsp:nvSpPr>
        <dsp:cNvPr id="0" name=""/>
        <dsp:cNvSpPr/>
      </dsp:nvSpPr>
      <dsp:spPr>
        <a:xfrm>
          <a:off x="1825643" y="1216918"/>
          <a:ext cx="460294" cy="1403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700" kern="1200" dirty="0">
              <a:solidFill>
                <a:schemeClr val="tx1"/>
              </a:solidFill>
            </a:rPr>
            <a:t>players</a:t>
          </a:r>
          <a:endParaRPr lang="zh-CN" altLang="en-US" sz="700" kern="1200" dirty="0">
            <a:solidFill>
              <a:schemeClr val="tx1"/>
            </a:solidFill>
          </a:endParaRPr>
        </a:p>
      </dsp:txBody>
      <dsp:txXfrm>
        <a:off x="1825643" y="1216918"/>
        <a:ext cx="460294" cy="140389"/>
      </dsp:txXfrm>
    </dsp:sp>
    <dsp:sp modelId="{2C4FD344-19B6-4532-AD93-134F36A462EB}">
      <dsp:nvSpPr>
        <dsp:cNvPr id="0" name=""/>
        <dsp:cNvSpPr/>
      </dsp:nvSpPr>
      <dsp:spPr>
        <a:xfrm>
          <a:off x="2377996" y="708595"/>
          <a:ext cx="1476464" cy="1674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700" kern="1200" dirty="0">
              <a:solidFill>
                <a:schemeClr val="tx1"/>
              </a:solidFill>
              <a:highlight>
                <a:srgbClr val="FFFF00"/>
              </a:highlight>
            </a:rPr>
            <a:t>Add</a:t>
          </a:r>
          <a:r>
            <a:rPr lang="en-US" altLang="zh-CN" sz="700" kern="1200" dirty="0">
              <a:solidFill>
                <a:schemeClr val="tx1"/>
              </a:solidFill>
            </a:rPr>
            <a:t>/set/remove/reset/random**</a:t>
          </a:r>
        </a:p>
      </dsp:txBody>
      <dsp:txXfrm>
        <a:off x="2377996" y="708595"/>
        <a:ext cx="1476464" cy="167402"/>
      </dsp:txXfrm>
    </dsp:sp>
    <dsp:sp modelId="{C3CB5763-850D-4187-817F-DD0CC5665197}">
      <dsp:nvSpPr>
        <dsp:cNvPr id="0" name=""/>
        <dsp:cNvSpPr/>
      </dsp:nvSpPr>
      <dsp:spPr>
        <a:xfrm>
          <a:off x="2377996" y="933534"/>
          <a:ext cx="460294" cy="1403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700" kern="1200" dirty="0">
              <a:solidFill>
                <a:schemeClr val="tx1"/>
              </a:solidFill>
            </a:rPr>
            <a:t>list</a:t>
          </a:r>
          <a:endParaRPr lang="zh-CN" altLang="en-US" sz="700" kern="1200" dirty="0">
            <a:solidFill>
              <a:schemeClr val="tx1"/>
            </a:solidFill>
          </a:endParaRPr>
        </a:p>
      </dsp:txBody>
      <dsp:txXfrm>
        <a:off x="2377996" y="933534"/>
        <a:ext cx="460294" cy="140389"/>
      </dsp:txXfrm>
    </dsp:sp>
    <dsp:sp modelId="{45E1A412-3069-4738-B2BE-94D63610DA75}">
      <dsp:nvSpPr>
        <dsp:cNvPr id="0" name=""/>
        <dsp:cNvSpPr/>
      </dsp:nvSpPr>
      <dsp:spPr>
        <a:xfrm>
          <a:off x="2377996" y="1131461"/>
          <a:ext cx="460294" cy="1403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700" kern="1200" dirty="0">
              <a:solidFill>
                <a:schemeClr val="tx1"/>
              </a:solidFill>
            </a:rPr>
            <a:t>operation</a:t>
          </a:r>
          <a:endParaRPr lang="zh-CN" altLang="en-US" sz="700" kern="1200" dirty="0">
            <a:solidFill>
              <a:schemeClr val="tx1"/>
            </a:solidFill>
          </a:endParaRPr>
        </a:p>
      </dsp:txBody>
      <dsp:txXfrm>
        <a:off x="2377996" y="1131461"/>
        <a:ext cx="460294" cy="140389"/>
      </dsp:txXfrm>
    </dsp:sp>
    <dsp:sp modelId="{DD470EAC-10A5-46FE-B3A3-8E74B4BCBC59}">
      <dsp:nvSpPr>
        <dsp:cNvPr id="0" name=""/>
        <dsp:cNvSpPr/>
      </dsp:nvSpPr>
      <dsp:spPr>
        <a:xfrm>
          <a:off x="2377996" y="1329387"/>
          <a:ext cx="460294" cy="1403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700" kern="1200" dirty="0">
              <a:solidFill>
                <a:schemeClr val="tx1"/>
              </a:solidFill>
            </a:rPr>
            <a:t>test**</a:t>
          </a:r>
          <a:endParaRPr lang="zh-CN" altLang="en-US" sz="700" kern="1200" dirty="0">
            <a:solidFill>
              <a:schemeClr val="tx1"/>
            </a:solidFill>
          </a:endParaRPr>
        </a:p>
      </dsp:txBody>
      <dsp:txXfrm>
        <a:off x="2377996" y="1329387"/>
        <a:ext cx="460294" cy="140389"/>
      </dsp:txXfrm>
    </dsp:sp>
    <dsp:sp modelId="{159D567A-3033-44E6-A96F-CD0CC2B89667}">
      <dsp:nvSpPr>
        <dsp:cNvPr id="0" name=""/>
        <dsp:cNvSpPr/>
      </dsp:nvSpPr>
      <dsp:spPr>
        <a:xfrm>
          <a:off x="2377996" y="1527314"/>
          <a:ext cx="460294" cy="1403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700" kern="1200" dirty="0">
              <a:solidFill>
                <a:schemeClr val="tx1"/>
              </a:solidFill>
            </a:rPr>
            <a:t>Get*</a:t>
          </a:r>
          <a:endParaRPr lang="zh-CN" altLang="en-US" sz="700" kern="1200" dirty="0">
            <a:solidFill>
              <a:schemeClr val="tx1"/>
            </a:solidFill>
          </a:endParaRPr>
        </a:p>
      </dsp:txBody>
      <dsp:txXfrm>
        <a:off x="2377996" y="1527314"/>
        <a:ext cx="460294" cy="140389"/>
      </dsp:txXfrm>
    </dsp:sp>
    <dsp:sp modelId="{CC17D2A9-7304-4A6F-8F24-B9E1AD3FBF6C}">
      <dsp:nvSpPr>
        <dsp:cNvPr id="0" name=""/>
        <dsp:cNvSpPr/>
      </dsp:nvSpPr>
      <dsp:spPr>
        <a:xfrm>
          <a:off x="2377996" y="1725241"/>
          <a:ext cx="460294" cy="1403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700" kern="1200" dirty="0">
              <a:solidFill>
                <a:schemeClr val="tx1"/>
              </a:solidFill>
            </a:rPr>
            <a:t>Enable*</a:t>
          </a:r>
          <a:endParaRPr lang="zh-CN" altLang="en-US" sz="700" kern="1200" dirty="0">
            <a:solidFill>
              <a:schemeClr val="tx1"/>
            </a:solidFill>
          </a:endParaRPr>
        </a:p>
      </dsp:txBody>
      <dsp:txXfrm>
        <a:off x="2377996" y="1725241"/>
        <a:ext cx="460294" cy="14038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9D3944-71BA-4042-9E63-CA8A91CE7CFA}">
      <dsp:nvSpPr>
        <dsp:cNvPr id="0" name=""/>
        <dsp:cNvSpPr/>
      </dsp:nvSpPr>
      <dsp:spPr>
        <a:xfrm>
          <a:off x="2285937" y="1287113"/>
          <a:ext cx="92058" cy="5083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6029" y="0"/>
              </a:lnTo>
              <a:lnTo>
                <a:pt x="46029" y="508322"/>
              </a:lnTo>
              <a:lnTo>
                <a:pt x="92058" y="5083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7417BD-2727-47D8-AAF9-1B1F1B91A633}">
      <dsp:nvSpPr>
        <dsp:cNvPr id="0" name=""/>
        <dsp:cNvSpPr/>
      </dsp:nvSpPr>
      <dsp:spPr>
        <a:xfrm>
          <a:off x="2285937" y="1287113"/>
          <a:ext cx="92058" cy="3103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6029" y="0"/>
              </a:lnTo>
              <a:lnTo>
                <a:pt x="46029" y="310396"/>
              </a:lnTo>
              <a:lnTo>
                <a:pt x="92058" y="31039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B1A94E-1166-408F-B7BA-BB7B84B14724}">
      <dsp:nvSpPr>
        <dsp:cNvPr id="0" name=""/>
        <dsp:cNvSpPr/>
      </dsp:nvSpPr>
      <dsp:spPr>
        <a:xfrm>
          <a:off x="2285937" y="1287113"/>
          <a:ext cx="92058" cy="1124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6029" y="0"/>
              </a:lnTo>
              <a:lnTo>
                <a:pt x="46029" y="112469"/>
              </a:lnTo>
              <a:lnTo>
                <a:pt x="92058" y="11246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D0C7BB-DF91-4A09-A3EF-613070EB60BA}">
      <dsp:nvSpPr>
        <dsp:cNvPr id="0" name=""/>
        <dsp:cNvSpPr/>
      </dsp:nvSpPr>
      <dsp:spPr>
        <a:xfrm>
          <a:off x="2285937" y="1155936"/>
          <a:ext cx="9205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131177"/>
              </a:moveTo>
              <a:lnTo>
                <a:pt x="46029" y="131177"/>
              </a:lnTo>
              <a:lnTo>
                <a:pt x="46029" y="45720"/>
              </a:lnTo>
              <a:lnTo>
                <a:pt x="92058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9498C2-1669-4A7A-B61C-3D4A75D05C24}">
      <dsp:nvSpPr>
        <dsp:cNvPr id="0" name=""/>
        <dsp:cNvSpPr/>
      </dsp:nvSpPr>
      <dsp:spPr>
        <a:xfrm>
          <a:off x="2285937" y="1003729"/>
          <a:ext cx="92058" cy="283383"/>
        </a:xfrm>
        <a:custGeom>
          <a:avLst/>
          <a:gdLst/>
          <a:ahLst/>
          <a:cxnLst/>
          <a:rect l="0" t="0" r="0" b="0"/>
          <a:pathLst>
            <a:path>
              <a:moveTo>
                <a:pt x="0" y="283383"/>
              </a:moveTo>
              <a:lnTo>
                <a:pt x="46029" y="283383"/>
              </a:lnTo>
              <a:lnTo>
                <a:pt x="46029" y="0"/>
              </a:lnTo>
              <a:lnTo>
                <a:pt x="92058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032BFB-B21E-42F3-96A2-910CAF0CECEC}">
      <dsp:nvSpPr>
        <dsp:cNvPr id="0" name=""/>
        <dsp:cNvSpPr/>
      </dsp:nvSpPr>
      <dsp:spPr>
        <a:xfrm>
          <a:off x="2285937" y="792296"/>
          <a:ext cx="92058" cy="494816"/>
        </a:xfrm>
        <a:custGeom>
          <a:avLst/>
          <a:gdLst/>
          <a:ahLst/>
          <a:cxnLst/>
          <a:rect l="0" t="0" r="0" b="0"/>
          <a:pathLst>
            <a:path>
              <a:moveTo>
                <a:pt x="0" y="494816"/>
              </a:moveTo>
              <a:lnTo>
                <a:pt x="46029" y="494816"/>
              </a:lnTo>
              <a:lnTo>
                <a:pt x="46029" y="0"/>
              </a:lnTo>
              <a:lnTo>
                <a:pt x="92058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3C585E-7CAD-4D26-ACC5-8A3292E0D710}">
      <dsp:nvSpPr>
        <dsp:cNvPr id="0" name=""/>
        <dsp:cNvSpPr/>
      </dsp:nvSpPr>
      <dsp:spPr>
        <a:xfrm>
          <a:off x="1733584" y="827796"/>
          <a:ext cx="92058" cy="4593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6029" y="0"/>
              </a:lnTo>
              <a:lnTo>
                <a:pt x="46029" y="459317"/>
              </a:lnTo>
              <a:lnTo>
                <a:pt x="92058" y="45931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A620AA-9FE1-45A9-A2AC-1C987D97230A}">
      <dsp:nvSpPr>
        <dsp:cNvPr id="0" name=""/>
        <dsp:cNvSpPr/>
      </dsp:nvSpPr>
      <dsp:spPr>
        <a:xfrm>
          <a:off x="2344855" y="325774"/>
          <a:ext cx="92058" cy="2875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6029" y="0"/>
              </a:lnTo>
              <a:lnTo>
                <a:pt x="46029" y="287514"/>
              </a:lnTo>
              <a:lnTo>
                <a:pt x="92058" y="28751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11512F-9F90-4129-B096-F651A49261B2}">
      <dsp:nvSpPr>
        <dsp:cNvPr id="0" name=""/>
        <dsp:cNvSpPr/>
      </dsp:nvSpPr>
      <dsp:spPr>
        <a:xfrm>
          <a:off x="2344855" y="325774"/>
          <a:ext cx="92058" cy="1220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6029" y="0"/>
              </a:lnTo>
              <a:lnTo>
                <a:pt x="46029" y="122013"/>
              </a:lnTo>
              <a:lnTo>
                <a:pt x="92058" y="12201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3EDB72-1D6F-4336-857C-32A8BEC16BCE}">
      <dsp:nvSpPr>
        <dsp:cNvPr id="0" name=""/>
        <dsp:cNvSpPr/>
      </dsp:nvSpPr>
      <dsp:spPr>
        <a:xfrm>
          <a:off x="2344855" y="204141"/>
          <a:ext cx="9205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121632"/>
              </a:moveTo>
              <a:lnTo>
                <a:pt x="46029" y="121632"/>
              </a:lnTo>
              <a:lnTo>
                <a:pt x="46029" y="45720"/>
              </a:lnTo>
              <a:lnTo>
                <a:pt x="92058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DDAC3D-AC93-433E-A0EE-4DAE2044DA8F}">
      <dsp:nvSpPr>
        <dsp:cNvPr id="0" name=""/>
        <dsp:cNvSpPr/>
      </dsp:nvSpPr>
      <dsp:spPr>
        <a:xfrm>
          <a:off x="2344855" y="61310"/>
          <a:ext cx="92058" cy="264464"/>
        </a:xfrm>
        <a:custGeom>
          <a:avLst/>
          <a:gdLst/>
          <a:ahLst/>
          <a:cxnLst/>
          <a:rect l="0" t="0" r="0" b="0"/>
          <a:pathLst>
            <a:path>
              <a:moveTo>
                <a:pt x="0" y="264464"/>
              </a:moveTo>
              <a:lnTo>
                <a:pt x="46029" y="264464"/>
              </a:lnTo>
              <a:lnTo>
                <a:pt x="46029" y="0"/>
              </a:lnTo>
              <a:lnTo>
                <a:pt x="92058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BF6AE2-D182-48F8-AB92-8E8B33044598}">
      <dsp:nvSpPr>
        <dsp:cNvPr id="0" name=""/>
        <dsp:cNvSpPr/>
      </dsp:nvSpPr>
      <dsp:spPr>
        <a:xfrm>
          <a:off x="1733584" y="325774"/>
          <a:ext cx="92058" cy="502021"/>
        </a:xfrm>
        <a:custGeom>
          <a:avLst/>
          <a:gdLst/>
          <a:ahLst/>
          <a:cxnLst/>
          <a:rect l="0" t="0" r="0" b="0"/>
          <a:pathLst>
            <a:path>
              <a:moveTo>
                <a:pt x="0" y="502021"/>
              </a:moveTo>
              <a:lnTo>
                <a:pt x="46029" y="502021"/>
              </a:lnTo>
              <a:lnTo>
                <a:pt x="46029" y="0"/>
              </a:lnTo>
              <a:lnTo>
                <a:pt x="92058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C1B35D-224F-496C-906C-66C8F10DE98C}">
      <dsp:nvSpPr>
        <dsp:cNvPr id="0" name=""/>
        <dsp:cNvSpPr/>
      </dsp:nvSpPr>
      <dsp:spPr>
        <a:xfrm>
          <a:off x="1090764" y="775371"/>
          <a:ext cx="642819" cy="1048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700" kern="1200" dirty="0">
              <a:solidFill>
                <a:schemeClr val="tx1"/>
              </a:solidFill>
            </a:rPr>
            <a:t>scoreboard</a:t>
          </a:r>
          <a:endParaRPr lang="zh-CN" altLang="en-US" sz="700" kern="1200" dirty="0">
            <a:solidFill>
              <a:schemeClr val="tx1"/>
            </a:solidFill>
          </a:endParaRPr>
        </a:p>
      </dsp:txBody>
      <dsp:txXfrm>
        <a:off x="1090764" y="775371"/>
        <a:ext cx="642819" cy="104850"/>
      </dsp:txXfrm>
    </dsp:sp>
    <dsp:sp modelId="{CF961833-99A2-4DA3-A759-64E8C77E3CFB}">
      <dsp:nvSpPr>
        <dsp:cNvPr id="0" name=""/>
        <dsp:cNvSpPr/>
      </dsp:nvSpPr>
      <dsp:spPr>
        <a:xfrm>
          <a:off x="1825643" y="298284"/>
          <a:ext cx="519212" cy="549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700" kern="1200" dirty="0" err="1">
              <a:solidFill>
                <a:schemeClr val="tx1"/>
              </a:solidFill>
            </a:rPr>
            <a:t>objectivces</a:t>
          </a:r>
          <a:endParaRPr lang="zh-CN" altLang="en-US" sz="700" kern="1200" dirty="0">
            <a:solidFill>
              <a:schemeClr val="tx1"/>
            </a:solidFill>
          </a:endParaRPr>
        </a:p>
      </dsp:txBody>
      <dsp:txXfrm>
        <a:off x="1825643" y="298284"/>
        <a:ext cx="519212" cy="54980"/>
      </dsp:txXfrm>
    </dsp:sp>
    <dsp:sp modelId="{CAE1770C-88D2-4E48-BED0-E0C86B0EC312}">
      <dsp:nvSpPr>
        <dsp:cNvPr id="0" name=""/>
        <dsp:cNvSpPr/>
      </dsp:nvSpPr>
      <dsp:spPr>
        <a:xfrm>
          <a:off x="2436914" y="490"/>
          <a:ext cx="847485" cy="1216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700" kern="1200" dirty="0">
              <a:solidFill>
                <a:schemeClr val="tx1"/>
              </a:solidFill>
            </a:rPr>
            <a:t>Add/remove</a:t>
          </a:r>
          <a:endParaRPr lang="zh-CN" altLang="en-US" sz="700" kern="1200" dirty="0">
            <a:solidFill>
              <a:schemeClr val="tx1"/>
            </a:solidFill>
          </a:endParaRPr>
        </a:p>
      </dsp:txBody>
      <dsp:txXfrm>
        <a:off x="2436914" y="490"/>
        <a:ext cx="847485" cy="121639"/>
      </dsp:txXfrm>
    </dsp:sp>
    <dsp:sp modelId="{0A999C58-BDFA-4A53-91AB-49A7FA5116BA}">
      <dsp:nvSpPr>
        <dsp:cNvPr id="0" name=""/>
        <dsp:cNvSpPr/>
      </dsp:nvSpPr>
      <dsp:spPr>
        <a:xfrm>
          <a:off x="2436914" y="179666"/>
          <a:ext cx="460294" cy="1403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700" kern="1200" dirty="0">
              <a:solidFill>
                <a:schemeClr val="tx1"/>
              </a:solidFill>
            </a:rPr>
            <a:t>list</a:t>
          </a:r>
          <a:endParaRPr lang="zh-CN" altLang="en-US" sz="700" kern="1200" dirty="0">
            <a:solidFill>
              <a:schemeClr val="tx1"/>
            </a:solidFill>
          </a:endParaRPr>
        </a:p>
      </dsp:txBody>
      <dsp:txXfrm>
        <a:off x="2436914" y="179666"/>
        <a:ext cx="460294" cy="140389"/>
      </dsp:txXfrm>
    </dsp:sp>
    <dsp:sp modelId="{D744828C-030B-401D-882C-F5104AC556FA}">
      <dsp:nvSpPr>
        <dsp:cNvPr id="0" name=""/>
        <dsp:cNvSpPr/>
      </dsp:nvSpPr>
      <dsp:spPr>
        <a:xfrm>
          <a:off x="2436914" y="377593"/>
          <a:ext cx="460294" cy="1403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700" kern="1200" dirty="0">
              <a:solidFill>
                <a:schemeClr val="tx1"/>
              </a:solidFill>
            </a:rPr>
            <a:t>modify*</a:t>
          </a:r>
          <a:endParaRPr lang="zh-CN" altLang="en-US" sz="700" kern="1200" dirty="0">
            <a:solidFill>
              <a:schemeClr val="tx1"/>
            </a:solidFill>
          </a:endParaRPr>
        </a:p>
      </dsp:txBody>
      <dsp:txXfrm>
        <a:off x="2436914" y="377593"/>
        <a:ext cx="460294" cy="140389"/>
      </dsp:txXfrm>
    </dsp:sp>
    <dsp:sp modelId="{041D1B91-2852-4D4A-B18F-B9C92937DE41}">
      <dsp:nvSpPr>
        <dsp:cNvPr id="0" name=""/>
        <dsp:cNvSpPr/>
      </dsp:nvSpPr>
      <dsp:spPr>
        <a:xfrm>
          <a:off x="2436914" y="575520"/>
          <a:ext cx="616086" cy="755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700" kern="1200" dirty="0" err="1">
              <a:solidFill>
                <a:schemeClr val="tx1"/>
              </a:solidFill>
            </a:rPr>
            <a:t>setdisplaay</a:t>
          </a:r>
          <a:endParaRPr lang="zh-CN" altLang="en-US" sz="700" kern="1200" dirty="0">
            <a:solidFill>
              <a:schemeClr val="tx1"/>
            </a:solidFill>
          </a:endParaRPr>
        </a:p>
      </dsp:txBody>
      <dsp:txXfrm>
        <a:off x="2436914" y="575520"/>
        <a:ext cx="616086" cy="75538"/>
      </dsp:txXfrm>
    </dsp:sp>
    <dsp:sp modelId="{D8E60AD7-B542-4B80-90DB-D500925A845B}">
      <dsp:nvSpPr>
        <dsp:cNvPr id="0" name=""/>
        <dsp:cNvSpPr/>
      </dsp:nvSpPr>
      <dsp:spPr>
        <a:xfrm>
          <a:off x="1825643" y="1216918"/>
          <a:ext cx="460294" cy="1403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700" kern="1200" dirty="0">
              <a:solidFill>
                <a:schemeClr val="tx1"/>
              </a:solidFill>
            </a:rPr>
            <a:t>players</a:t>
          </a:r>
          <a:endParaRPr lang="zh-CN" altLang="en-US" sz="700" kern="1200" dirty="0">
            <a:solidFill>
              <a:schemeClr val="tx1"/>
            </a:solidFill>
          </a:endParaRPr>
        </a:p>
      </dsp:txBody>
      <dsp:txXfrm>
        <a:off x="1825643" y="1216918"/>
        <a:ext cx="460294" cy="140389"/>
      </dsp:txXfrm>
    </dsp:sp>
    <dsp:sp modelId="{2C4FD344-19B6-4532-AD93-134F36A462EB}">
      <dsp:nvSpPr>
        <dsp:cNvPr id="0" name=""/>
        <dsp:cNvSpPr/>
      </dsp:nvSpPr>
      <dsp:spPr>
        <a:xfrm>
          <a:off x="2377996" y="708595"/>
          <a:ext cx="1476464" cy="1674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700" kern="1200" dirty="0">
              <a:solidFill>
                <a:schemeClr val="tx1"/>
              </a:solidFill>
              <a:highlight>
                <a:srgbClr val="FFFF00"/>
              </a:highlight>
            </a:rPr>
            <a:t>Add</a:t>
          </a:r>
          <a:r>
            <a:rPr lang="en-US" altLang="zh-CN" sz="700" kern="1200" dirty="0">
              <a:solidFill>
                <a:schemeClr val="tx1"/>
              </a:solidFill>
            </a:rPr>
            <a:t>/set/remove/reset/random**</a:t>
          </a:r>
        </a:p>
      </dsp:txBody>
      <dsp:txXfrm>
        <a:off x="2377996" y="708595"/>
        <a:ext cx="1476464" cy="167402"/>
      </dsp:txXfrm>
    </dsp:sp>
    <dsp:sp modelId="{C3CB5763-850D-4187-817F-DD0CC5665197}">
      <dsp:nvSpPr>
        <dsp:cNvPr id="0" name=""/>
        <dsp:cNvSpPr/>
      </dsp:nvSpPr>
      <dsp:spPr>
        <a:xfrm>
          <a:off x="2377996" y="933534"/>
          <a:ext cx="460294" cy="1403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700" kern="1200" dirty="0">
              <a:solidFill>
                <a:schemeClr val="tx1"/>
              </a:solidFill>
            </a:rPr>
            <a:t>list</a:t>
          </a:r>
          <a:endParaRPr lang="zh-CN" altLang="en-US" sz="700" kern="1200" dirty="0">
            <a:solidFill>
              <a:schemeClr val="tx1"/>
            </a:solidFill>
          </a:endParaRPr>
        </a:p>
      </dsp:txBody>
      <dsp:txXfrm>
        <a:off x="2377996" y="933534"/>
        <a:ext cx="460294" cy="140389"/>
      </dsp:txXfrm>
    </dsp:sp>
    <dsp:sp modelId="{45E1A412-3069-4738-B2BE-94D63610DA75}">
      <dsp:nvSpPr>
        <dsp:cNvPr id="0" name=""/>
        <dsp:cNvSpPr/>
      </dsp:nvSpPr>
      <dsp:spPr>
        <a:xfrm>
          <a:off x="2377996" y="1131461"/>
          <a:ext cx="460294" cy="1403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700" kern="1200" dirty="0">
              <a:solidFill>
                <a:schemeClr val="tx1"/>
              </a:solidFill>
            </a:rPr>
            <a:t>operation</a:t>
          </a:r>
          <a:endParaRPr lang="zh-CN" altLang="en-US" sz="700" kern="1200" dirty="0">
            <a:solidFill>
              <a:schemeClr val="tx1"/>
            </a:solidFill>
          </a:endParaRPr>
        </a:p>
      </dsp:txBody>
      <dsp:txXfrm>
        <a:off x="2377996" y="1131461"/>
        <a:ext cx="460294" cy="140389"/>
      </dsp:txXfrm>
    </dsp:sp>
    <dsp:sp modelId="{DD470EAC-10A5-46FE-B3A3-8E74B4BCBC59}">
      <dsp:nvSpPr>
        <dsp:cNvPr id="0" name=""/>
        <dsp:cNvSpPr/>
      </dsp:nvSpPr>
      <dsp:spPr>
        <a:xfrm>
          <a:off x="2377996" y="1329387"/>
          <a:ext cx="460294" cy="1403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700" kern="1200" dirty="0">
              <a:solidFill>
                <a:schemeClr val="tx1"/>
              </a:solidFill>
            </a:rPr>
            <a:t>test**</a:t>
          </a:r>
          <a:endParaRPr lang="zh-CN" altLang="en-US" sz="700" kern="1200" dirty="0">
            <a:solidFill>
              <a:schemeClr val="tx1"/>
            </a:solidFill>
          </a:endParaRPr>
        </a:p>
      </dsp:txBody>
      <dsp:txXfrm>
        <a:off x="2377996" y="1329387"/>
        <a:ext cx="460294" cy="140389"/>
      </dsp:txXfrm>
    </dsp:sp>
    <dsp:sp modelId="{159D567A-3033-44E6-A96F-CD0CC2B89667}">
      <dsp:nvSpPr>
        <dsp:cNvPr id="0" name=""/>
        <dsp:cNvSpPr/>
      </dsp:nvSpPr>
      <dsp:spPr>
        <a:xfrm>
          <a:off x="2377996" y="1527314"/>
          <a:ext cx="460294" cy="1403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700" kern="1200" dirty="0">
              <a:solidFill>
                <a:schemeClr val="tx1"/>
              </a:solidFill>
            </a:rPr>
            <a:t>Get*</a:t>
          </a:r>
          <a:endParaRPr lang="zh-CN" altLang="en-US" sz="700" kern="1200" dirty="0">
            <a:solidFill>
              <a:schemeClr val="tx1"/>
            </a:solidFill>
          </a:endParaRPr>
        </a:p>
      </dsp:txBody>
      <dsp:txXfrm>
        <a:off x="2377996" y="1527314"/>
        <a:ext cx="460294" cy="140389"/>
      </dsp:txXfrm>
    </dsp:sp>
    <dsp:sp modelId="{CC17D2A9-7304-4A6F-8F24-B9E1AD3FBF6C}">
      <dsp:nvSpPr>
        <dsp:cNvPr id="0" name=""/>
        <dsp:cNvSpPr/>
      </dsp:nvSpPr>
      <dsp:spPr>
        <a:xfrm>
          <a:off x="2377996" y="1725241"/>
          <a:ext cx="460294" cy="1403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700" kern="1200" dirty="0">
              <a:solidFill>
                <a:schemeClr val="tx1"/>
              </a:solidFill>
            </a:rPr>
            <a:t>Enable*</a:t>
          </a:r>
          <a:endParaRPr lang="zh-CN" altLang="en-US" sz="700" kern="1200" dirty="0">
            <a:solidFill>
              <a:schemeClr val="tx1"/>
            </a:solidFill>
          </a:endParaRPr>
        </a:p>
      </dsp:txBody>
      <dsp:txXfrm>
        <a:off x="2377996" y="1725241"/>
        <a:ext cx="460294" cy="14038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9D3944-71BA-4042-9E63-CA8A91CE7CFA}">
      <dsp:nvSpPr>
        <dsp:cNvPr id="0" name=""/>
        <dsp:cNvSpPr/>
      </dsp:nvSpPr>
      <dsp:spPr>
        <a:xfrm>
          <a:off x="2285937" y="1287113"/>
          <a:ext cx="92058" cy="5083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6029" y="0"/>
              </a:lnTo>
              <a:lnTo>
                <a:pt x="46029" y="508322"/>
              </a:lnTo>
              <a:lnTo>
                <a:pt x="92058" y="5083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7417BD-2727-47D8-AAF9-1B1F1B91A633}">
      <dsp:nvSpPr>
        <dsp:cNvPr id="0" name=""/>
        <dsp:cNvSpPr/>
      </dsp:nvSpPr>
      <dsp:spPr>
        <a:xfrm>
          <a:off x="2285937" y="1287113"/>
          <a:ext cx="92058" cy="3103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6029" y="0"/>
              </a:lnTo>
              <a:lnTo>
                <a:pt x="46029" y="310396"/>
              </a:lnTo>
              <a:lnTo>
                <a:pt x="92058" y="31039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B1A94E-1166-408F-B7BA-BB7B84B14724}">
      <dsp:nvSpPr>
        <dsp:cNvPr id="0" name=""/>
        <dsp:cNvSpPr/>
      </dsp:nvSpPr>
      <dsp:spPr>
        <a:xfrm>
          <a:off x="2285937" y="1287113"/>
          <a:ext cx="92058" cy="1124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6029" y="0"/>
              </a:lnTo>
              <a:lnTo>
                <a:pt x="46029" y="112469"/>
              </a:lnTo>
              <a:lnTo>
                <a:pt x="92058" y="11246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D0C7BB-DF91-4A09-A3EF-613070EB60BA}">
      <dsp:nvSpPr>
        <dsp:cNvPr id="0" name=""/>
        <dsp:cNvSpPr/>
      </dsp:nvSpPr>
      <dsp:spPr>
        <a:xfrm>
          <a:off x="2285937" y="1155936"/>
          <a:ext cx="9205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131177"/>
              </a:moveTo>
              <a:lnTo>
                <a:pt x="46029" y="131177"/>
              </a:lnTo>
              <a:lnTo>
                <a:pt x="46029" y="45720"/>
              </a:lnTo>
              <a:lnTo>
                <a:pt x="92058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9498C2-1669-4A7A-B61C-3D4A75D05C24}">
      <dsp:nvSpPr>
        <dsp:cNvPr id="0" name=""/>
        <dsp:cNvSpPr/>
      </dsp:nvSpPr>
      <dsp:spPr>
        <a:xfrm>
          <a:off x="2285937" y="1003729"/>
          <a:ext cx="92058" cy="283383"/>
        </a:xfrm>
        <a:custGeom>
          <a:avLst/>
          <a:gdLst/>
          <a:ahLst/>
          <a:cxnLst/>
          <a:rect l="0" t="0" r="0" b="0"/>
          <a:pathLst>
            <a:path>
              <a:moveTo>
                <a:pt x="0" y="283383"/>
              </a:moveTo>
              <a:lnTo>
                <a:pt x="46029" y="283383"/>
              </a:lnTo>
              <a:lnTo>
                <a:pt x="46029" y="0"/>
              </a:lnTo>
              <a:lnTo>
                <a:pt x="92058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032BFB-B21E-42F3-96A2-910CAF0CECEC}">
      <dsp:nvSpPr>
        <dsp:cNvPr id="0" name=""/>
        <dsp:cNvSpPr/>
      </dsp:nvSpPr>
      <dsp:spPr>
        <a:xfrm>
          <a:off x="2285937" y="792296"/>
          <a:ext cx="92058" cy="494816"/>
        </a:xfrm>
        <a:custGeom>
          <a:avLst/>
          <a:gdLst/>
          <a:ahLst/>
          <a:cxnLst/>
          <a:rect l="0" t="0" r="0" b="0"/>
          <a:pathLst>
            <a:path>
              <a:moveTo>
                <a:pt x="0" y="494816"/>
              </a:moveTo>
              <a:lnTo>
                <a:pt x="46029" y="494816"/>
              </a:lnTo>
              <a:lnTo>
                <a:pt x="46029" y="0"/>
              </a:lnTo>
              <a:lnTo>
                <a:pt x="92058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3C585E-7CAD-4D26-ACC5-8A3292E0D710}">
      <dsp:nvSpPr>
        <dsp:cNvPr id="0" name=""/>
        <dsp:cNvSpPr/>
      </dsp:nvSpPr>
      <dsp:spPr>
        <a:xfrm>
          <a:off x="1733584" y="827796"/>
          <a:ext cx="92058" cy="4593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6029" y="0"/>
              </a:lnTo>
              <a:lnTo>
                <a:pt x="46029" y="459317"/>
              </a:lnTo>
              <a:lnTo>
                <a:pt x="92058" y="45931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A620AA-9FE1-45A9-A2AC-1C987D97230A}">
      <dsp:nvSpPr>
        <dsp:cNvPr id="0" name=""/>
        <dsp:cNvSpPr/>
      </dsp:nvSpPr>
      <dsp:spPr>
        <a:xfrm>
          <a:off x="2344855" y="325774"/>
          <a:ext cx="92058" cy="2875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6029" y="0"/>
              </a:lnTo>
              <a:lnTo>
                <a:pt x="46029" y="287514"/>
              </a:lnTo>
              <a:lnTo>
                <a:pt x="92058" y="28751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11512F-9F90-4129-B096-F651A49261B2}">
      <dsp:nvSpPr>
        <dsp:cNvPr id="0" name=""/>
        <dsp:cNvSpPr/>
      </dsp:nvSpPr>
      <dsp:spPr>
        <a:xfrm>
          <a:off x="2344855" y="325774"/>
          <a:ext cx="92058" cy="1220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6029" y="0"/>
              </a:lnTo>
              <a:lnTo>
                <a:pt x="46029" y="122013"/>
              </a:lnTo>
              <a:lnTo>
                <a:pt x="92058" y="12201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3EDB72-1D6F-4336-857C-32A8BEC16BCE}">
      <dsp:nvSpPr>
        <dsp:cNvPr id="0" name=""/>
        <dsp:cNvSpPr/>
      </dsp:nvSpPr>
      <dsp:spPr>
        <a:xfrm>
          <a:off x="2344855" y="204141"/>
          <a:ext cx="9205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121632"/>
              </a:moveTo>
              <a:lnTo>
                <a:pt x="46029" y="121632"/>
              </a:lnTo>
              <a:lnTo>
                <a:pt x="46029" y="45720"/>
              </a:lnTo>
              <a:lnTo>
                <a:pt x="92058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DDAC3D-AC93-433E-A0EE-4DAE2044DA8F}">
      <dsp:nvSpPr>
        <dsp:cNvPr id="0" name=""/>
        <dsp:cNvSpPr/>
      </dsp:nvSpPr>
      <dsp:spPr>
        <a:xfrm>
          <a:off x="2344855" y="61310"/>
          <a:ext cx="92058" cy="264464"/>
        </a:xfrm>
        <a:custGeom>
          <a:avLst/>
          <a:gdLst/>
          <a:ahLst/>
          <a:cxnLst/>
          <a:rect l="0" t="0" r="0" b="0"/>
          <a:pathLst>
            <a:path>
              <a:moveTo>
                <a:pt x="0" y="264464"/>
              </a:moveTo>
              <a:lnTo>
                <a:pt x="46029" y="264464"/>
              </a:lnTo>
              <a:lnTo>
                <a:pt x="46029" y="0"/>
              </a:lnTo>
              <a:lnTo>
                <a:pt x="92058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BF6AE2-D182-48F8-AB92-8E8B33044598}">
      <dsp:nvSpPr>
        <dsp:cNvPr id="0" name=""/>
        <dsp:cNvSpPr/>
      </dsp:nvSpPr>
      <dsp:spPr>
        <a:xfrm>
          <a:off x="1733584" y="325774"/>
          <a:ext cx="92058" cy="502021"/>
        </a:xfrm>
        <a:custGeom>
          <a:avLst/>
          <a:gdLst/>
          <a:ahLst/>
          <a:cxnLst/>
          <a:rect l="0" t="0" r="0" b="0"/>
          <a:pathLst>
            <a:path>
              <a:moveTo>
                <a:pt x="0" y="502021"/>
              </a:moveTo>
              <a:lnTo>
                <a:pt x="46029" y="502021"/>
              </a:lnTo>
              <a:lnTo>
                <a:pt x="46029" y="0"/>
              </a:lnTo>
              <a:lnTo>
                <a:pt x="92058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C1B35D-224F-496C-906C-66C8F10DE98C}">
      <dsp:nvSpPr>
        <dsp:cNvPr id="0" name=""/>
        <dsp:cNvSpPr/>
      </dsp:nvSpPr>
      <dsp:spPr>
        <a:xfrm>
          <a:off x="1090764" y="775371"/>
          <a:ext cx="642819" cy="1048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700" kern="1200" dirty="0">
              <a:solidFill>
                <a:schemeClr val="tx1"/>
              </a:solidFill>
            </a:rPr>
            <a:t>scoreboard</a:t>
          </a:r>
          <a:endParaRPr lang="zh-CN" altLang="en-US" sz="700" kern="1200" dirty="0">
            <a:solidFill>
              <a:schemeClr val="tx1"/>
            </a:solidFill>
          </a:endParaRPr>
        </a:p>
      </dsp:txBody>
      <dsp:txXfrm>
        <a:off x="1090764" y="775371"/>
        <a:ext cx="642819" cy="104850"/>
      </dsp:txXfrm>
    </dsp:sp>
    <dsp:sp modelId="{CF961833-99A2-4DA3-A759-64E8C77E3CFB}">
      <dsp:nvSpPr>
        <dsp:cNvPr id="0" name=""/>
        <dsp:cNvSpPr/>
      </dsp:nvSpPr>
      <dsp:spPr>
        <a:xfrm>
          <a:off x="1825643" y="298284"/>
          <a:ext cx="519212" cy="549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700" kern="1200" dirty="0" err="1">
              <a:solidFill>
                <a:schemeClr val="tx1"/>
              </a:solidFill>
            </a:rPr>
            <a:t>objectivces</a:t>
          </a:r>
          <a:endParaRPr lang="zh-CN" altLang="en-US" sz="700" kern="1200" dirty="0">
            <a:solidFill>
              <a:schemeClr val="tx1"/>
            </a:solidFill>
          </a:endParaRPr>
        </a:p>
      </dsp:txBody>
      <dsp:txXfrm>
        <a:off x="1825643" y="298284"/>
        <a:ext cx="519212" cy="54980"/>
      </dsp:txXfrm>
    </dsp:sp>
    <dsp:sp modelId="{CAE1770C-88D2-4E48-BED0-E0C86B0EC312}">
      <dsp:nvSpPr>
        <dsp:cNvPr id="0" name=""/>
        <dsp:cNvSpPr/>
      </dsp:nvSpPr>
      <dsp:spPr>
        <a:xfrm>
          <a:off x="2436914" y="490"/>
          <a:ext cx="847485" cy="1216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700" kern="1200" dirty="0">
              <a:solidFill>
                <a:schemeClr val="tx1"/>
              </a:solidFill>
            </a:rPr>
            <a:t>Add/remove</a:t>
          </a:r>
          <a:endParaRPr lang="zh-CN" altLang="en-US" sz="700" kern="1200" dirty="0">
            <a:solidFill>
              <a:schemeClr val="tx1"/>
            </a:solidFill>
          </a:endParaRPr>
        </a:p>
      </dsp:txBody>
      <dsp:txXfrm>
        <a:off x="2436914" y="490"/>
        <a:ext cx="847485" cy="121639"/>
      </dsp:txXfrm>
    </dsp:sp>
    <dsp:sp modelId="{0A999C58-BDFA-4A53-91AB-49A7FA5116BA}">
      <dsp:nvSpPr>
        <dsp:cNvPr id="0" name=""/>
        <dsp:cNvSpPr/>
      </dsp:nvSpPr>
      <dsp:spPr>
        <a:xfrm>
          <a:off x="2436914" y="179666"/>
          <a:ext cx="460294" cy="1403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700" kern="1200" dirty="0">
              <a:solidFill>
                <a:schemeClr val="tx1"/>
              </a:solidFill>
            </a:rPr>
            <a:t>list</a:t>
          </a:r>
          <a:endParaRPr lang="zh-CN" altLang="en-US" sz="700" kern="1200" dirty="0">
            <a:solidFill>
              <a:schemeClr val="tx1"/>
            </a:solidFill>
          </a:endParaRPr>
        </a:p>
      </dsp:txBody>
      <dsp:txXfrm>
        <a:off x="2436914" y="179666"/>
        <a:ext cx="460294" cy="140389"/>
      </dsp:txXfrm>
    </dsp:sp>
    <dsp:sp modelId="{D744828C-030B-401D-882C-F5104AC556FA}">
      <dsp:nvSpPr>
        <dsp:cNvPr id="0" name=""/>
        <dsp:cNvSpPr/>
      </dsp:nvSpPr>
      <dsp:spPr>
        <a:xfrm>
          <a:off x="2436914" y="377593"/>
          <a:ext cx="460294" cy="1403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700" kern="1200" dirty="0">
              <a:solidFill>
                <a:schemeClr val="tx1"/>
              </a:solidFill>
            </a:rPr>
            <a:t>modify*</a:t>
          </a:r>
          <a:endParaRPr lang="zh-CN" altLang="en-US" sz="700" kern="1200" dirty="0">
            <a:solidFill>
              <a:schemeClr val="tx1"/>
            </a:solidFill>
          </a:endParaRPr>
        </a:p>
      </dsp:txBody>
      <dsp:txXfrm>
        <a:off x="2436914" y="377593"/>
        <a:ext cx="460294" cy="140389"/>
      </dsp:txXfrm>
    </dsp:sp>
    <dsp:sp modelId="{041D1B91-2852-4D4A-B18F-B9C92937DE41}">
      <dsp:nvSpPr>
        <dsp:cNvPr id="0" name=""/>
        <dsp:cNvSpPr/>
      </dsp:nvSpPr>
      <dsp:spPr>
        <a:xfrm>
          <a:off x="2436914" y="575520"/>
          <a:ext cx="616086" cy="755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700" kern="1200" dirty="0" err="1">
              <a:solidFill>
                <a:schemeClr val="tx1"/>
              </a:solidFill>
            </a:rPr>
            <a:t>setdisplaay</a:t>
          </a:r>
          <a:endParaRPr lang="zh-CN" altLang="en-US" sz="700" kern="1200" dirty="0">
            <a:solidFill>
              <a:schemeClr val="tx1"/>
            </a:solidFill>
          </a:endParaRPr>
        </a:p>
      </dsp:txBody>
      <dsp:txXfrm>
        <a:off x="2436914" y="575520"/>
        <a:ext cx="616086" cy="75538"/>
      </dsp:txXfrm>
    </dsp:sp>
    <dsp:sp modelId="{D8E60AD7-B542-4B80-90DB-D500925A845B}">
      <dsp:nvSpPr>
        <dsp:cNvPr id="0" name=""/>
        <dsp:cNvSpPr/>
      </dsp:nvSpPr>
      <dsp:spPr>
        <a:xfrm>
          <a:off x="1825643" y="1216918"/>
          <a:ext cx="460294" cy="1403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700" kern="1200" dirty="0">
              <a:solidFill>
                <a:schemeClr val="tx1"/>
              </a:solidFill>
            </a:rPr>
            <a:t>players</a:t>
          </a:r>
          <a:endParaRPr lang="zh-CN" altLang="en-US" sz="700" kern="1200" dirty="0">
            <a:solidFill>
              <a:schemeClr val="tx1"/>
            </a:solidFill>
          </a:endParaRPr>
        </a:p>
      </dsp:txBody>
      <dsp:txXfrm>
        <a:off x="1825643" y="1216918"/>
        <a:ext cx="460294" cy="140389"/>
      </dsp:txXfrm>
    </dsp:sp>
    <dsp:sp modelId="{2C4FD344-19B6-4532-AD93-134F36A462EB}">
      <dsp:nvSpPr>
        <dsp:cNvPr id="0" name=""/>
        <dsp:cNvSpPr/>
      </dsp:nvSpPr>
      <dsp:spPr>
        <a:xfrm>
          <a:off x="2377996" y="708595"/>
          <a:ext cx="1476464" cy="1674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700" kern="1200" dirty="0">
              <a:solidFill>
                <a:schemeClr val="tx1"/>
              </a:solidFill>
              <a:highlight>
                <a:srgbClr val="FFFF00"/>
              </a:highlight>
            </a:rPr>
            <a:t>Add</a:t>
          </a:r>
          <a:r>
            <a:rPr lang="en-US" altLang="zh-CN" sz="700" kern="1200" dirty="0">
              <a:solidFill>
                <a:schemeClr val="tx1"/>
              </a:solidFill>
            </a:rPr>
            <a:t>/set/remove/reset/random**</a:t>
          </a:r>
        </a:p>
      </dsp:txBody>
      <dsp:txXfrm>
        <a:off x="2377996" y="708595"/>
        <a:ext cx="1476464" cy="167402"/>
      </dsp:txXfrm>
    </dsp:sp>
    <dsp:sp modelId="{C3CB5763-850D-4187-817F-DD0CC5665197}">
      <dsp:nvSpPr>
        <dsp:cNvPr id="0" name=""/>
        <dsp:cNvSpPr/>
      </dsp:nvSpPr>
      <dsp:spPr>
        <a:xfrm>
          <a:off x="2377996" y="933534"/>
          <a:ext cx="460294" cy="1403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700" kern="1200" dirty="0">
              <a:solidFill>
                <a:schemeClr val="tx1"/>
              </a:solidFill>
            </a:rPr>
            <a:t>list</a:t>
          </a:r>
          <a:endParaRPr lang="zh-CN" altLang="en-US" sz="700" kern="1200" dirty="0">
            <a:solidFill>
              <a:schemeClr val="tx1"/>
            </a:solidFill>
          </a:endParaRPr>
        </a:p>
      </dsp:txBody>
      <dsp:txXfrm>
        <a:off x="2377996" y="933534"/>
        <a:ext cx="460294" cy="140389"/>
      </dsp:txXfrm>
    </dsp:sp>
    <dsp:sp modelId="{45E1A412-3069-4738-B2BE-94D63610DA75}">
      <dsp:nvSpPr>
        <dsp:cNvPr id="0" name=""/>
        <dsp:cNvSpPr/>
      </dsp:nvSpPr>
      <dsp:spPr>
        <a:xfrm>
          <a:off x="2377996" y="1131461"/>
          <a:ext cx="460294" cy="1403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700" kern="1200" dirty="0">
              <a:solidFill>
                <a:schemeClr val="tx1"/>
              </a:solidFill>
            </a:rPr>
            <a:t>operation</a:t>
          </a:r>
          <a:endParaRPr lang="zh-CN" altLang="en-US" sz="700" kern="1200" dirty="0">
            <a:solidFill>
              <a:schemeClr val="tx1"/>
            </a:solidFill>
          </a:endParaRPr>
        </a:p>
      </dsp:txBody>
      <dsp:txXfrm>
        <a:off x="2377996" y="1131461"/>
        <a:ext cx="460294" cy="140389"/>
      </dsp:txXfrm>
    </dsp:sp>
    <dsp:sp modelId="{DD470EAC-10A5-46FE-B3A3-8E74B4BCBC59}">
      <dsp:nvSpPr>
        <dsp:cNvPr id="0" name=""/>
        <dsp:cNvSpPr/>
      </dsp:nvSpPr>
      <dsp:spPr>
        <a:xfrm>
          <a:off x="2377996" y="1329387"/>
          <a:ext cx="460294" cy="1403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700" kern="1200" dirty="0">
              <a:solidFill>
                <a:schemeClr val="tx1"/>
              </a:solidFill>
            </a:rPr>
            <a:t>test**</a:t>
          </a:r>
          <a:endParaRPr lang="zh-CN" altLang="en-US" sz="700" kern="1200" dirty="0">
            <a:solidFill>
              <a:schemeClr val="tx1"/>
            </a:solidFill>
          </a:endParaRPr>
        </a:p>
      </dsp:txBody>
      <dsp:txXfrm>
        <a:off x="2377996" y="1329387"/>
        <a:ext cx="460294" cy="140389"/>
      </dsp:txXfrm>
    </dsp:sp>
    <dsp:sp modelId="{159D567A-3033-44E6-A96F-CD0CC2B89667}">
      <dsp:nvSpPr>
        <dsp:cNvPr id="0" name=""/>
        <dsp:cNvSpPr/>
      </dsp:nvSpPr>
      <dsp:spPr>
        <a:xfrm>
          <a:off x="2377996" y="1527314"/>
          <a:ext cx="460294" cy="1403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700" kern="1200" dirty="0">
              <a:solidFill>
                <a:schemeClr val="tx1"/>
              </a:solidFill>
            </a:rPr>
            <a:t>Get*</a:t>
          </a:r>
          <a:endParaRPr lang="zh-CN" altLang="en-US" sz="700" kern="1200" dirty="0">
            <a:solidFill>
              <a:schemeClr val="tx1"/>
            </a:solidFill>
          </a:endParaRPr>
        </a:p>
      </dsp:txBody>
      <dsp:txXfrm>
        <a:off x="2377996" y="1527314"/>
        <a:ext cx="460294" cy="140389"/>
      </dsp:txXfrm>
    </dsp:sp>
    <dsp:sp modelId="{CC17D2A9-7304-4A6F-8F24-B9E1AD3FBF6C}">
      <dsp:nvSpPr>
        <dsp:cNvPr id="0" name=""/>
        <dsp:cNvSpPr/>
      </dsp:nvSpPr>
      <dsp:spPr>
        <a:xfrm>
          <a:off x="2377996" y="1725241"/>
          <a:ext cx="460294" cy="1403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700" kern="1200" dirty="0">
              <a:solidFill>
                <a:schemeClr val="tx1"/>
              </a:solidFill>
            </a:rPr>
            <a:t>Enable*</a:t>
          </a:r>
          <a:endParaRPr lang="zh-CN" altLang="en-US" sz="700" kern="1200" dirty="0">
            <a:solidFill>
              <a:schemeClr val="tx1"/>
            </a:solidFill>
          </a:endParaRPr>
        </a:p>
      </dsp:txBody>
      <dsp:txXfrm>
        <a:off x="2377996" y="1725241"/>
        <a:ext cx="460294" cy="14038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9D3944-71BA-4042-9E63-CA8A91CE7CFA}">
      <dsp:nvSpPr>
        <dsp:cNvPr id="0" name=""/>
        <dsp:cNvSpPr/>
      </dsp:nvSpPr>
      <dsp:spPr>
        <a:xfrm>
          <a:off x="2285937" y="1287113"/>
          <a:ext cx="92058" cy="5083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6029" y="0"/>
              </a:lnTo>
              <a:lnTo>
                <a:pt x="46029" y="508322"/>
              </a:lnTo>
              <a:lnTo>
                <a:pt x="92058" y="5083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7417BD-2727-47D8-AAF9-1B1F1B91A633}">
      <dsp:nvSpPr>
        <dsp:cNvPr id="0" name=""/>
        <dsp:cNvSpPr/>
      </dsp:nvSpPr>
      <dsp:spPr>
        <a:xfrm>
          <a:off x="2285937" y="1287113"/>
          <a:ext cx="92058" cy="3103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6029" y="0"/>
              </a:lnTo>
              <a:lnTo>
                <a:pt x="46029" y="310396"/>
              </a:lnTo>
              <a:lnTo>
                <a:pt x="92058" y="31039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B1A94E-1166-408F-B7BA-BB7B84B14724}">
      <dsp:nvSpPr>
        <dsp:cNvPr id="0" name=""/>
        <dsp:cNvSpPr/>
      </dsp:nvSpPr>
      <dsp:spPr>
        <a:xfrm>
          <a:off x="2285937" y="1287113"/>
          <a:ext cx="92058" cy="1124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6029" y="0"/>
              </a:lnTo>
              <a:lnTo>
                <a:pt x="46029" y="112469"/>
              </a:lnTo>
              <a:lnTo>
                <a:pt x="92058" y="11246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D0C7BB-DF91-4A09-A3EF-613070EB60BA}">
      <dsp:nvSpPr>
        <dsp:cNvPr id="0" name=""/>
        <dsp:cNvSpPr/>
      </dsp:nvSpPr>
      <dsp:spPr>
        <a:xfrm>
          <a:off x="2285937" y="1155936"/>
          <a:ext cx="9205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131177"/>
              </a:moveTo>
              <a:lnTo>
                <a:pt x="46029" y="131177"/>
              </a:lnTo>
              <a:lnTo>
                <a:pt x="46029" y="45720"/>
              </a:lnTo>
              <a:lnTo>
                <a:pt x="92058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9498C2-1669-4A7A-B61C-3D4A75D05C24}">
      <dsp:nvSpPr>
        <dsp:cNvPr id="0" name=""/>
        <dsp:cNvSpPr/>
      </dsp:nvSpPr>
      <dsp:spPr>
        <a:xfrm>
          <a:off x="2285937" y="1003729"/>
          <a:ext cx="92058" cy="283383"/>
        </a:xfrm>
        <a:custGeom>
          <a:avLst/>
          <a:gdLst/>
          <a:ahLst/>
          <a:cxnLst/>
          <a:rect l="0" t="0" r="0" b="0"/>
          <a:pathLst>
            <a:path>
              <a:moveTo>
                <a:pt x="0" y="283383"/>
              </a:moveTo>
              <a:lnTo>
                <a:pt x="46029" y="283383"/>
              </a:lnTo>
              <a:lnTo>
                <a:pt x="46029" y="0"/>
              </a:lnTo>
              <a:lnTo>
                <a:pt x="92058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032BFB-B21E-42F3-96A2-910CAF0CECEC}">
      <dsp:nvSpPr>
        <dsp:cNvPr id="0" name=""/>
        <dsp:cNvSpPr/>
      </dsp:nvSpPr>
      <dsp:spPr>
        <a:xfrm>
          <a:off x="2285937" y="792296"/>
          <a:ext cx="92058" cy="494816"/>
        </a:xfrm>
        <a:custGeom>
          <a:avLst/>
          <a:gdLst/>
          <a:ahLst/>
          <a:cxnLst/>
          <a:rect l="0" t="0" r="0" b="0"/>
          <a:pathLst>
            <a:path>
              <a:moveTo>
                <a:pt x="0" y="494816"/>
              </a:moveTo>
              <a:lnTo>
                <a:pt x="46029" y="494816"/>
              </a:lnTo>
              <a:lnTo>
                <a:pt x="46029" y="0"/>
              </a:lnTo>
              <a:lnTo>
                <a:pt x="92058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3C585E-7CAD-4D26-ACC5-8A3292E0D710}">
      <dsp:nvSpPr>
        <dsp:cNvPr id="0" name=""/>
        <dsp:cNvSpPr/>
      </dsp:nvSpPr>
      <dsp:spPr>
        <a:xfrm>
          <a:off x="1733584" y="827796"/>
          <a:ext cx="92058" cy="4593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6029" y="0"/>
              </a:lnTo>
              <a:lnTo>
                <a:pt x="46029" y="459317"/>
              </a:lnTo>
              <a:lnTo>
                <a:pt x="92058" y="45931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A620AA-9FE1-45A9-A2AC-1C987D97230A}">
      <dsp:nvSpPr>
        <dsp:cNvPr id="0" name=""/>
        <dsp:cNvSpPr/>
      </dsp:nvSpPr>
      <dsp:spPr>
        <a:xfrm>
          <a:off x="2344855" y="325774"/>
          <a:ext cx="92058" cy="2875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6029" y="0"/>
              </a:lnTo>
              <a:lnTo>
                <a:pt x="46029" y="287514"/>
              </a:lnTo>
              <a:lnTo>
                <a:pt x="92058" y="28751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11512F-9F90-4129-B096-F651A49261B2}">
      <dsp:nvSpPr>
        <dsp:cNvPr id="0" name=""/>
        <dsp:cNvSpPr/>
      </dsp:nvSpPr>
      <dsp:spPr>
        <a:xfrm>
          <a:off x="2344855" y="325774"/>
          <a:ext cx="92058" cy="1220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6029" y="0"/>
              </a:lnTo>
              <a:lnTo>
                <a:pt x="46029" y="122013"/>
              </a:lnTo>
              <a:lnTo>
                <a:pt x="92058" y="12201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3EDB72-1D6F-4336-857C-32A8BEC16BCE}">
      <dsp:nvSpPr>
        <dsp:cNvPr id="0" name=""/>
        <dsp:cNvSpPr/>
      </dsp:nvSpPr>
      <dsp:spPr>
        <a:xfrm>
          <a:off x="2344855" y="204141"/>
          <a:ext cx="9205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121632"/>
              </a:moveTo>
              <a:lnTo>
                <a:pt x="46029" y="121632"/>
              </a:lnTo>
              <a:lnTo>
                <a:pt x="46029" y="45720"/>
              </a:lnTo>
              <a:lnTo>
                <a:pt x="92058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DDAC3D-AC93-433E-A0EE-4DAE2044DA8F}">
      <dsp:nvSpPr>
        <dsp:cNvPr id="0" name=""/>
        <dsp:cNvSpPr/>
      </dsp:nvSpPr>
      <dsp:spPr>
        <a:xfrm>
          <a:off x="2344855" y="61310"/>
          <a:ext cx="92058" cy="264464"/>
        </a:xfrm>
        <a:custGeom>
          <a:avLst/>
          <a:gdLst/>
          <a:ahLst/>
          <a:cxnLst/>
          <a:rect l="0" t="0" r="0" b="0"/>
          <a:pathLst>
            <a:path>
              <a:moveTo>
                <a:pt x="0" y="264464"/>
              </a:moveTo>
              <a:lnTo>
                <a:pt x="46029" y="264464"/>
              </a:lnTo>
              <a:lnTo>
                <a:pt x="46029" y="0"/>
              </a:lnTo>
              <a:lnTo>
                <a:pt x="92058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BF6AE2-D182-48F8-AB92-8E8B33044598}">
      <dsp:nvSpPr>
        <dsp:cNvPr id="0" name=""/>
        <dsp:cNvSpPr/>
      </dsp:nvSpPr>
      <dsp:spPr>
        <a:xfrm>
          <a:off x="1733584" y="325774"/>
          <a:ext cx="92058" cy="502021"/>
        </a:xfrm>
        <a:custGeom>
          <a:avLst/>
          <a:gdLst/>
          <a:ahLst/>
          <a:cxnLst/>
          <a:rect l="0" t="0" r="0" b="0"/>
          <a:pathLst>
            <a:path>
              <a:moveTo>
                <a:pt x="0" y="502021"/>
              </a:moveTo>
              <a:lnTo>
                <a:pt x="46029" y="502021"/>
              </a:lnTo>
              <a:lnTo>
                <a:pt x="46029" y="0"/>
              </a:lnTo>
              <a:lnTo>
                <a:pt x="92058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C1B35D-224F-496C-906C-66C8F10DE98C}">
      <dsp:nvSpPr>
        <dsp:cNvPr id="0" name=""/>
        <dsp:cNvSpPr/>
      </dsp:nvSpPr>
      <dsp:spPr>
        <a:xfrm>
          <a:off x="1090764" y="775371"/>
          <a:ext cx="642819" cy="1048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700" kern="1200" dirty="0">
              <a:solidFill>
                <a:schemeClr val="tx1"/>
              </a:solidFill>
            </a:rPr>
            <a:t>scoreboard</a:t>
          </a:r>
          <a:endParaRPr lang="zh-CN" altLang="en-US" sz="700" kern="1200" dirty="0">
            <a:solidFill>
              <a:schemeClr val="tx1"/>
            </a:solidFill>
          </a:endParaRPr>
        </a:p>
      </dsp:txBody>
      <dsp:txXfrm>
        <a:off x="1090764" y="775371"/>
        <a:ext cx="642819" cy="104850"/>
      </dsp:txXfrm>
    </dsp:sp>
    <dsp:sp modelId="{CF961833-99A2-4DA3-A759-64E8C77E3CFB}">
      <dsp:nvSpPr>
        <dsp:cNvPr id="0" name=""/>
        <dsp:cNvSpPr/>
      </dsp:nvSpPr>
      <dsp:spPr>
        <a:xfrm>
          <a:off x="1825643" y="298284"/>
          <a:ext cx="519212" cy="549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700" kern="1200" dirty="0" err="1">
              <a:solidFill>
                <a:schemeClr val="tx1"/>
              </a:solidFill>
            </a:rPr>
            <a:t>objectivces</a:t>
          </a:r>
          <a:endParaRPr lang="zh-CN" altLang="en-US" sz="700" kern="1200" dirty="0">
            <a:solidFill>
              <a:schemeClr val="tx1"/>
            </a:solidFill>
          </a:endParaRPr>
        </a:p>
      </dsp:txBody>
      <dsp:txXfrm>
        <a:off x="1825643" y="298284"/>
        <a:ext cx="519212" cy="54980"/>
      </dsp:txXfrm>
    </dsp:sp>
    <dsp:sp modelId="{CAE1770C-88D2-4E48-BED0-E0C86B0EC312}">
      <dsp:nvSpPr>
        <dsp:cNvPr id="0" name=""/>
        <dsp:cNvSpPr/>
      </dsp:nvSpPr>
      <dsp:spPr>
        <a:xfrm>
          <a:off x="2436914" y="490"/>
          <a:ext cx="847485" cy="1216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700" kern="1200" dirty="0">
              <a:solidFill>
                <a:schemeClr val="tx1"/>
              </a:solidFill>
            </a:rPr>
            <a:t>Add/remove</a:t>
          </a:r>
          <a:endParaRPr lang="zh-CN" altLang="en-US" sz="700" kern="1200" dirty="0">
            <a:solidFill>
              <a:schemeClr val="tx1"/>
            </a:solidFill>
          </a:endParaRPr>
        </a:p>
      </dsp:txBody>
      <dsp:txXfrm>
        <a:off x="2436914" y="490"/>
        <a:ext cx="847485" cy="121639"/>
      </dsp:txXfrm>
    </dsp:sp>
    <dsp:sp modelId="{0A999C58-BDFA-4A53-91AB-49A7FA5116BA}">
      <dsp:nvSpPr>
        <dsp:cNvPr id="0" name=""/>
        <dsp:cNvSpPr/>
      </dsp:nvSpPr>
      <dsp:spPr>
        <a:xfrm>
          <a:off x="2436914" y="179666"/>
          <a:ext cx="460294" cy="1403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700" kern="1200" dirty="0">
              <a:solidFill>
                <a:schemeClr val="tx1"/>
              </a:solidFill>
            </a:rPr>
            <a:t>list</a:t>
          </a:r>
          <a:endParaRPr lang="zh-CN" altLang="en-US" sz="700" kern="1200" dirty="0">
            <a:solidFill>
              <a:schemeClr val="tx1"/>
            </a:solidFill>
          </a:endParaRPr>
        </a:p>
      </dsp:txBody>
      <dsp:txXfrm>
        <a:off x="2436914" y="179666"/>
        <a:ext cx="460294" cy="140389"/>
      </dsp:txXfrm>
    </dsp:sp>
    <dsp:sp modelId="{D744828C-030B-401D-882C-F5104AC556FA}">
      <dsp:nvSpPr>
        <dsp:cNvPr id="0" name=""/>
        <dsp:cNvSpPr/>
      </dsp:nvSpPr>
      <dsp:spPr>
        <a:xfrm>
          <a:off x="2436914" y="377593"/>
          <a:ext cx="460294" cy="1403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700" kern="1200" dirty="0">
              <a:solidFill>
                <a:schemeClr val="tx1"/>
              </a:solidFill>
            </a:rPr>
            <a:t>modify*</a:t>
          </a:r>
          <a:endParaRPr lang="zh-CN" altLang="en-US" sz="700" kern="1200" dirty="0">
            <a:solidFill>
              <a:schemeClr val="tx1"/>
            </a:solidFill>
          </a:endParaRPr>
        </a:p>
      </dsp:txBody>
      <dsp:txXfrm>
        <a:off x="2436914" y="377593"/>
        <a:ext cx="460294" cy="140389"/>
      </dsp:txXfrm>
    </dsp:sp>
    <dsp:sp modelId="{041D1B91-2852-4D4A-B18F-B9C92937DE41}">
      <dsp:nvSpPr>
        <dsp:cNvPr id="0" name=""/>
        <dsp:cNvSpPr/>
      </dsp:nvSpPr>
      <dsp:spPr>
        <a:xfrm>
          <a:off x="2436914" y="575520"/>
          <a:ext cx="616086" cy="755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700" kern="1200" dirty="0" err="1">
              <a:solidFill>
                <a:schemeClr val="tx1"/>
              </a:solidFill>
            </a:rPr>
            <a:t>setdisplaay</a:t>
          </a:r>
          <a:endParaRPr lang="zh-CN" altLang="en-US" sz="700" kern="1200" dirty="0">
            <a:solidFill>
              <a:schemeClr val="tx1"/>
            </a:solidFill>
          </a:endParaRPr>
        </a:p>
      </dsp:txBody>
      <dsp:txXfrm>
        <a:off x="2436914" y="575520"/>
        <a:ext cx="616086" cy="75538"/>
      </dsp:txXfrm>
    </dsp:sp>
    <dsp:sp modelId="{D8E60AD7-B542-4B80-90DB-D500925A845B}">
      <dsp:nvSpPr>
        <dsp:cNvPr id="0" name=""/>
        <dsp:cNvSpPr/>
      </dsp:nvSpPr>
      <dsp:spPr>
        <a:xfrm>
          <a:off x="1825643" y="1216918"/>
          <a:ext cx="460294" cy="1403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700" kern="1200" dirty="0">
              <a:solidFill>
                <a:schemeClr val="tx1"/>
              </a:solidFill>
            </a:rPr>
            <a:t>players</a:t>
          </a:r>
          <a:endParaRPr lang="zh-CN" altLang="en-US" sz="700" kern="1200" dirty="0">
            <a:solidFill>
              <a:schemeClr val="tx1"/>
            </a:solidFill>
          </a:endParaRPr>
        </a:p>
      </dsp:txBody>
      <dsp:txXfrm>
        <a:off x="1825643" y="1216918"/>
        <a:ext cx="460294" cy="140389"/>
      </dsp:txXfrm>
    </dsp:sp>
    <dsp:sp modelId="{2C4FD344-19B6-4532-AD93-134F36A462EB}">
      <dsp:nvSpPr>
        <dsp:cNvPr id="0" name=""/>
        <dsp:cNvSpPr/>
      </dsp:nvSpPr>
      <dsp:spPr>
        <a:xfrm>
          <a:off x="2377996" y="708595"/>
          <a:ext cx="1476464" cy="1674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700" kern="1200" dirty="0">
              <a:solidFill>
                <a:schemeClr val="tx1"/>
              </a:solidFill>
              <a:highlight>
                <a:srgbClr val="FFFF00"/>
              </a:highlight>
            </a:rPr>
            <a:t>Add</a:t>
          </a:r>
          <a:r>
            <a:rPr lang="en-US" altLang="zh-CN" sz="700" kern="1200" dirty="0">
              <a:solidFill>
                <a:schemeClr val="tx1"/>
              </a:solidFill>
            </a:rPr>
            <a:t>/set/remove/reset/random**</a:t>
          </a:r>
        </a:p>
      </dsp:txBody>
      <dsp:txXfrm>
        <a:off x="2377996" y="708595"/>
        <a:ext cx="1476464" cy="167402"/>
      </dsp:txXfrm>
    </dsp:sp>
    <dsp:sp modelId="{C3CB5763-850D-4187-817F-DD0CC5665197}">
      <dsp:nvSpPr>
        <dsp:cNvPr id="0" name=""/>
        <dsp:cNvSpPr/>
      </dsp:nvSpPr>
      <dsp:spPr>
        <a:xfrm>
          <a:off x="2377996" y="933534"/>
          <a:ext cx="460294" cy="1403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700" kern="1200" dirty="0">
              <a:solidFill>
                <a:schemeClr val="tx1"/>
              </a:solidFill>
            </a:rPr>
            <a:t>list</a:t>
          </a:r>
          <a:endParaRPr lang="zh-CN" altLang="en-US" sz="700" kern="1200" dirty="0">
            <a:solidFill>
              <a:schemeClr val="tx1"/>
            </a:solidFill>
          </a:endParaRPr>
        </a:p>
      </dsp:txBody>
      <dsp:txXfrm>
        <a:off x="2377996" y="933534"/>
        <a:ext cx="460294" cy="140389"/>
      </dsp:txXfrm>
    </dsp:sp>
    <dsp:sp modelId="{45E1A412-3069-4738-B2BE-94D63610DA75}">
      <dsp:nvSpPr>
        <dsp:cNvPr id="0" name=""/>
        <dsp:cNvSpPr/>
      </dsp:nvSpPr>
      <dsp:spPr>
        <a:xfrm>
          <a:off x="2377996" y="1131461"/>
          <a:ext cx="460294" cy="1403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700" kern="1200" dirty="0">
              <a:solidFill>
                <a:schemeClr val="tx1"/>
              </a:solidFill>
            </a:rPr>
            <a:t>operation</a:t>
          </a:r>
          <a:endParaRPr lang="zh-CN" altLang="en-US" sz="700" kern="1200" dirty="0">
            <a:solidFill>
              <a:schemeClr val="tx1"/>
            </a:solidFill>
          </a:endParaRPr>
        </a:p>
      </dsp:txBody>
      <dsp:txXfrm>
        <a:off x="2377996" y="1131461"/>
        <a:ext cx="460294" cy="140389"/>
      </dsp:txXfrm>
    </dsp:sp>
    <dsp:sp modelId="{DD470EAC-10A5-46FE-B3A3-8E74B4BCBC59}">
      <dsp:nvSpPr>
        <dsp:cNvPr id="0" name=""/>
        <dsp:cNvSpPr/>
      </dsp:nvSpPr>
      <dsp:spPr>
        <a:xfrm>
          <a:off x="2377996" y="1329387"/>
          <a:ext cx="460294" cy="1403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700" kern="1200" dirty="0">
              <a:solidFill>
                <a:schemeClr val="tx1"/>
              </a:solidFill>
            </a:rPr>
            <a:t>test**</a:t>
          </a:r>
          <a:endParaRPr lang="zh-CN" altLang="en-US" sz="700" kern="1200" dirty="0">
            <a:solidFill>
              <a:schemeClr val="tx1"/>
            </a:solidFill>
          </a:endParaRPr>
        </a:p>
      </dsp:txBody>
      <dsp:txXfrm>
        <a:off x="2377996" y="1329387"/>
        <a:ext cx="460294" cy="140389"/>
      </dsp:txXfrm>
    </dsp:sp>
    <dsp:sp modelId="{159D567A-3033-44E6-A96F-CD0CC2B89667}">
      <dsp:nvSpPr>
        <dsp:cNvPr id="0" name=""/>
        <dsp:cNvSpPr/>
      </dsp:nvSpPr>
      <dsp:spPr>
        <a:xfrm>
          <a:off x="2377996" y="1527314"/>
          <a:ext cx="460294" cy="1403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700" kern="1200" dirty="0">
              <a:solidFill>
                <a:schemeClr val="tx1"/>
              </a:solidFill>
            </a:rPr>
            <a:t>Get*</a:t>
          </a:r>
          <a:endParaRPr lang="zh-CN" altLang="en-US" sz="700" kern="1200" dirty="0">
            <a:solidFill>
              <a:schemeClr val="tx1"/>
            </a:solidFill>
          </a:endParaRPr>
        </a:p>
      </dsp:txBody>
      <dsp:txXfrm>
        <a:off x="2377996" y="1527314"/>
        <a:ext cx="460294" cy="140389"/>
      </dsp:txXfrm>
    </dsp:sp>
    <dsp:sp modelId="{CC17D2A9-7304-4A6F-8F24-B9E1AD3FBF6C}">
      <dsp:nvSpPr>
        <dsp:cNvPr id="0" name=""/>
        <dsp:cNvSpPr/>
      </dsp:nvSpPr>
      <dsp:spPr>
        <a:xfrm>
          <a:off x="2377996" y="1725241"/>
          <a:ext cx="460294" cy="1403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700" kern="1200" dirty="0">
              <a:solidFill>
                <a:schemeClr val="tx1"/>
              </a:solidFill>
            </a:rPr>
            <a:t>Enable*</a:t>
          </a:r>
          <a:endParaRPr lang="zh-CN" altLang="en-US" sz="700" kern="1200" dirty="0">
            <a:solidFill>
              <a:schemeClr val="tx1"/>
            </a:solidFill>
          </a:endParaRPr>
        </a:p>
      </dsp:txBody>
      <dsp:txXfrm>
        <a:off x="2377996" y="1725241"/>
        <a:ext cx="460294" cy="14038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9D3944-71BA-4042-9E63-CA8A91CE7CFA}">
      <dsp:nvSpPr>
        <dsp:cNvPr id="0" name=""/>
        <dsp:cNvSpPr/>
      </dsp:nvSpPr>
      <dsp:spPr>
        <a:xfrm>
          <a:off x="2285937" y="1287113"/>
          <a:ext cx="92058" cy="5083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6029" y="0"/>
              </a:lnTo>
              <a:lnTo>
                <a:pt x="46029" y="508322"/>
              </a:lnTo>
              <a:lnTo>
                <a:pt x="92058" y="5083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7417BD-2727-47D8-AAF9-1B1F1B91A633}">
      <dsp:nvSpPr>
        <dsp:cNvPr id="0" name=""/>
        <dsp:cNvSpPr/>
      </dsp:nvSpPr>
      <dsp:spPr>
        <a:xfrm>
          <a:off x="2285937" y="1287113"/>
          <a:ext cx="92058" cy="3103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6029" y="0"/>
              </a:lnTo>
              <a:lnTo>
                <a:pt x="46029" y="310396"/>
              </a:lnTo>
              <a:lnTo>
                <a:pt x="92058" y="31039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B1A94E-1166-408F-B7BA-BB7B84B14724}">
      <dsp:nvSpPr>
        <dsp:cNvPr id="0" name=""/>
        <dsp:cNvSpPr/>
      </dsp:nvSpPr>
      <dsp:spPr>
        <a:xfrm>
          <a:off x="2285937" y="1287113"/>
          <a:ext cx="92058" cy="1124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6029" y="0"/>
              </a:lnTo>
              <a:lnTo>
                <a:pt x="46029" y="112469"/>
              </a:lnTo>
              <a:lnTo>
                <a:pt x="92058" y="11246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D0C7BB-DF91-4A09-A3EF-613070EB60BA}">
      <dsp:nvSpPr>
        <dsp:cNvPr id="0" name=""/>
        <dsp:cNvSpPr/>
      </dsp:nvSpPr>
      <dsp:spPr>
        <a:xfrm>
          <a:off x="2285937" y="1155936"/>
          <a:ext cx="9205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131177"/>
              </a:moveTo>
              <a:lnTo>
                <a:pt x="46029" y="131177"/>
              </a:lnTo>
              <a:lnTo>
                <a:pt x="46029" y="45720"/>
              </a:lnTo>
              <a:lnTo>
                <a:pt x="92058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9498C2-1669-4A7A-B61C-3D4A75D05C24}">
      <dsp:nvSpPr>
        <dsp:cNvPr id="0" name=""/>
        <dsp:cNvSpPr/>
      </dsp:nvSpPr>
      <dsp:spPr>
        <a:xfrm>
          <a:off x="2285937" y="1003729"/>
          <a:ext cx="92058" cy="283383"/>
        </a:xfrm>
        <a:custGeom>
          <a:avLst/>
          <a:gdLst/>
          <a:ahLst/>
          <a:cxnLst/>
          <a:rect l="0" t="0" r="0" b="0"/>
          <a:pathLst>
            <a:path>
              <a:moveTo>
                <a:pt x="0" y="283383"/>
              </a:moveTo>
              <a:lnTo>
                <a:pt x="46029" y="283383"/>
              </a:lnTo>
              <a:lnTo>
                <a:pt x="46029" y="0"/>
              </a:lnTo>
              <a:lnTo>
                <a:pt x="92058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032BFB-B21E-42F3-96A2-910CAF0CECEC}">
      <dsp:nvSpPr>
        <dsp:cNvPr id="0" name=""/>
        <dsp:cNvSpPr/>
      </dsp:nvSpPr>
      <dsp:spPr>
        <a:xfrm>
          <a:off x="2285937" y="792296"/>
          <a:ext cx="92058" cy="494816"/>
        </a:xfrm>
        <a:custGeom>
          <a:avLst/>
          <a:gdLst/>
          <a:ahLst/>
          <a:cxnLst/>
          <a:rect l="0" t="0" r="0" b="0"/>
          <a:pathLst>
            <a:path>
              <a:moveTo>
                <a:pt x="0" y="494816"/>
              </a:moveTo>
              <a:lnTo>
                <a:pt x="46029" y="494816"/>
              </a:lnTo>
              <a:lnTo>
                <a:pt x="46029" y="0"/>
              </a:lnTo>
              <a:lnTo>
                <a:pt x="92058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3C585E-7CAD-4D26-ACC5-8A3292E0D710}">
      <dsp:nvSpPr>
        <dsp:cNvPr id="0" name=""/>
        <dsp:cNvSpPr/>
      </dsp:nvSpPr>
      <dsp:spPr>
        <a:xfrm>
          <a:off x="1733584" y="827796"/>
          <a:ext cx="92058" cy="4593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6029" y="0"/>
              </a:lnTo>
              <a:lnTo>
                <a:pt x="46029" y="459317"/>
              </a:lnTo>
              <a:lnTo>
                <a:pt x="92058" y="45931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A620AA-9FE1-45A9-A2AC-1C987D97230A}">
      <dsp:nvSpPr>
        <dsp:cNvPr id="0" name=""/>
        <dsp:cNvSpPr/>
      </dsp:nvSpPr>
      <dsp:spPr>
        <a:xfrm>
          <a:off x="2344855" y="325774"/>
          <a:ext cx="92058" cy="2875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6029" y="0"/>
              </a:lnTo>
              <a:lnTo>
                <a:pt x="46029" y="287514"/>
              </a:lnTo>
              <a:lnTo>
                <a:pt x="92058" y="28751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11512F-9F90-4129-B096-F651A49261B2}">
      <dsp:nvSpPr>
        <dsp:cNvPr id="0" name=""/>
        <dsp:cNvSpPr/>
      </dsp:nvSpPr>
      <dsp:spPr>
        <a:xfrm>
          <a:off x="2344855" y="325774"/>
          <a:ext cx="92058" cy="1220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6029" y="0"/>
              </a:lnTo>
              <a:lnTo>
                <a:pt x="46029" y="122013"/>
              </a:lnTo>
              <a:lnTo>
                <a:pt x="92058" y="12201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3EDB72-1D6F-4336-857C-32A8BEC16BCE}">
      <dsp:nvSpPr>
        <dsp:cNvPr id="0" name=""/>
        <dsp:cNvSpPr/>
      </dsp:nvSpPr>
      <dsp:spPr>
        <a:xfrm>
          <a:off x="2344855" y="204141"/>
          <a:ext cx="9205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121632"/>
              </a:moveTo>
              <a:lnTo>
                <a:pt x="46029" y="121632"/>
              </a:lnTo>
              <a:lnTo>
                <a:pt x="46029" y="45720"/>
              </a:lnTo>
              <a:lnTo>
                <a:pt x="92058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DDAC3D-AC93-433E-A0EE-4DAE2044DA8F}">
      <dsp:nvSpPr>
        <dsp:cNvPr id="0" name=""/>
        <dsp:cNvSpPr/>
      </dsp:nvSpPr>
      <dsp:spPr>
        <a:xfrm>
          <a:off x="2344855" y="61310"/>
          <a:ext cx="92058" cy="264464"/>
        </a:xfrm>
        <a:custGeom>
          <a:avLst/>
          <a:gdLst/>
          <a:ahLst/>
          <a:cxnLst/>
          <a:rect l="0" t="0" r="0" b="0"/>
          <a:pathLst>
            <a:path>
              <a:moveTo>
                <a:pt x="0" y="264464"/>
              </a:moveTo>
              <a:lnTo>
                <a:pt x="46029" y="264464"/>
              </a:lnTo>
              <a:lnTo>
                <a:pt x="46029" y="0"/>
              </a:lnTo>
              <a:lnTo>
                <a:pt x="92058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BF6AE2-D182-48F8-AB92-8E8B33044598}">
      <dsp:nvSpPr>
        <dsp:cNvPr id="0" name=""/>
        <dsp:cNvSpPr/>
      </dsp:nvSpPr>
      <dsp:spPr>
        <a:xfrm>
          <a:off x="1733584" y="325774"/>
          <a:ext cx="92058" cy="502021"/>
        </a:xfrm>
        <a:custGeom>
          <a:avLst/>
          <a:gdLst/>
          <a:ahLst/>
          <a:cxnLst/>
          <a:rect l="0" t="0" r="0" b="0"/>
          <a:pathLst>
            <a:path>
              <a:moveTo>
                <a:pt x="0" y="502021"/>
              </a:moveTo>
              <a:lnTo>
                <a:pt x="46029" y="502021"/>
              </a:lnTo>
              <a:lnTo>
                <a:pt x="46029" y="0"/>
              </a:lnTo>
              <a:lnTo>
                <a:pt x="92058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C1B35D-224F-496C-906C-66C8F10DE98C}">
      <dsp:nvSpPr>
        <dsp:cNvPr id="0" name=""/>
        <dsp:cNvSpPr/>
      </dsp:nvSpPr>
      <dsp:spPr>
        <a:xfrm>
          <a:off x="1090764" y="775371"/>
          <a:ext cx="642819" cy="1048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700" kern="1200" dirty="0">
              <a:solidFill>
                <a:schemeClr val="tx1"/>
              </a:solidFill>
            </a:rPr>
            <a:t>scoreboard</a:t>
          </a:r>
          <a:endParaRPr lang="zh-CN" altLang="en-US" sz="700" kern="1200" dirty="0">
            <a:solidFill>
              <a:schemeClr val="tx1"/>
            </a:solidFill>
          </a:endParaRPr>
        </a:p>
      </dsp:txBody>
      <dsp:txXfrm>
        <a:off x="1090764" y="775371"/>
        <a:ext cx="642819" cy="104850"/>
      </dsp:txXfrm>
    </dsp:sp>
    <dsp:sp modelId="{CF961833-99A2-4DA3-A759-64E8C77E3CFB}">
      <dsp:nvSpPr>
        <dsp:cNvPr id="0" name=""/>
        <dsp:cNvSpPr/>
      </dsp:nvSpPr>
      <dsp:spPr>
        <a:xfrm>
          <a:off x="1825643" y="298284"/>
          <a:ext cx="519212" cy="549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700" kern="1200" dirty="0" err="1">
              <a:solidFill>
                <a:schemeClr val="tx1"/>
              </a:solidFill>
            </a:rPr>
            <a:t>objectivces</a:t>
          </a:r>
          <a:endParaRPr lang="zh-CN" altLang="en-US" sz="700" kern="1200" dirty="0">
            <a:solidFill>
              <a:schemeClr val="tx1"/>
            </a:solidFill>
          </a:endParaRPr>
        </a:p>
      </dsp:txBody>
      <dsp:txXfrm>
        <a:off x="1825643" y="298284"/>
        <a:ext cx="519212" cy="54980"/>
      </dsp:txXfrm>
    </dsp:sp>
    <dsp:sp modelId="{CAE1770C-88D2-4E48-BED0-E0C86B0EC312}">
      <dsp:nvSpPr>
        <dsp:cNvPr id="0" name=""/>
        <dsp:cNvSpPr/>
      </dsp:nvSpPr>
      <dsp:spPr>
        <a:xfrm>
          <a:off x="2436914" y="490"/>
          <a:ext cx="847485" cy="1216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700" kern="1200" dirty="0">
              <a:solidFill>
                <a:schemeClr val="tx1"/>
              </a:solidFill>
            </a:rPr>
            <a:t>Add/remove</a:t>
          </a:r>
          <a:endParaRPr lang="zh-CN" altLang="en-US" sz="700" kern="1200" dirty="0">
            <a:solidFill>
              <a:schemeClr val="tx1"/>
            </a:solidFill>
          </a:endParaRPr>
        </a:p>
      </dsp:txBody>
      <dsp:txXfrm>
        <a:off x="2436914" y="490"/>
        <a:ext cx="847485" cy="121639"/>
      </dsp:txXfrm>
    </dsp:sp>
    <dsp:sp modelId="{0A999C58-BDFA-4A53-91AB-49A7FA5116BA}">
      <dsp:nvSpPr>
        <dsp:cNvPr id="0" name=""/>
        <dsp:cNvSpPr/>
      </dsp:nvSpPr>
      <dsp:spPr>
        <a:xfrm>
          <a:off x="2436914" y="179666"/>
          <a:ext cx="460294" cy="1403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700" kern="1200" dirty="0">
              <a:solidFill>
                <a:schemeClr val="tx1"/>
              </a:solidFill>
            </a:rPr>
            <a:t>list</a:t>
          </a:r>
          <a:endParaRPr lang="zh-CN" altLang="en-US" sz="700" kern="1200" dirty="0">
            <a:solidFill>
              <a:schemeClr val="tx1"/>
            </a:solidFill>
          </a:endParaRPr>
        </a:p>
      </dsp:txBody>
      <dsp:txXfrm>
        <a:off x="2436914" y="179666"/>
        <a:ext cx="460294" cy="140389"/>
      </dsp:txXfrm>
    </dsp:sp>
    <dsp:sp modelId="{D744828C-030B-401D-882C-F5104AC556FA}">
      <dsp:nvSpPr>
        <dsp:cNvPr id="0" name=""/>
        <dsp:cNvSpPr/>
      </dsp:nvSpPr>
      <dsp:spPr>
        <a:xfrm>
          <a:off x="2436914" y="377593"/>
          <a:ext cx="460294" cy="1403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700" kern="1200" dirty="0">
              <a:solidFill>
                <a:schemeClr val="tx1"/>
              </a:solidFill>
              <a:highlight>
                <a:srgbClr val="FFFF00"/>
              </a:highlight>
            </a:rPr>
            <a:t>modify*</a:t>
          </a:r>
          <a:endParaRPr lang="zh-CN" altLang="en-US" sz="700" kern="1200" dirty="0">
            <a:solidFill>
              <a:schemeClr val="tx1"/>
            </a:solidFill>
            <a:highlight>
              <a:srgbClr val="FFFF00"/>
            </a:highlight>
          </a:endParaRPr>
        </a:p>
      </dsp:txBody>
      <dsp:txXfrm>
        <a:off x="2436914" y="377593"/>
        <a:ext cx="460294" cy="140389"/>
      </dsp:txXfrm>
    </dsp:sp>
    <dsp:sp modelId="{041D1B91-2852-4D4A-B18F-B9C92937DE41}">
      <dsp:nvSpPr>
        <dsp:cNvPr id="0" name=""/>
        <dsp:cNvSpPr/>
      </dsp:nvSpPr>
      <dsp:spPr>
        <a:xfrm>
          <a:off x="2436914" y="575520"/>
          <a:ext cx="616086" cy="755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700" kern="1200" dirty="0" err="1">
              <a:solidFill>
                <a:schemeClr val="tx1"/>
              </a:solidFill>
            </a:rPr>
            <a:t>setdisplaay</a:t>
          </a:r>
          <a:endParaRPr lang="zh-CN" altLang="en-US" sz="700" kern="1200" dirty="0">
            <a:solidFill>
              <a:schemeClr val="tx1"/>
            </a:solidFill>
          </a:endParaRPr>
        </a:p>
      </dsp:txBody>
      <dsp:txXfrm>
        <a:off x="2436914" y="575520"/>
        <a:ext cx="616086" cy="75538"/>
      </dsp:txXfrm>
    </dsp:sp>
    <dsp:sp modelId="{D8E60AD7-B542-4B80-90DB-D500925A845B}">
      <dsp:nvSpPr>
        <dsp:cNvPr id="0" name=""/>
        <dsp:cNvSpPr/>
      </dsp:nvSpPr>
      <dsp:spPr>
        <a:xfrm>
          <a:off x="1825643" y="1216918"/>
          <a:ext cx="460294" cy="1403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700" kern="1200" dirty="0">
              <a:solidFill>
                <a:schemeClr val="tx1"/>
              </a:solidFill>
            </a:rPr>
            <a:t>players</a:t>
          </a:r>
          <a:endParaRPr lang="zh-CN" altLang="en-US" sz="700" kern="1200" dirty="0">
            <a:solidFill>
              <a:schemeClr val="tx1"/>
            </a:solidFill>
          </a:endParaRPr>
        </a:p>
      </dsp:txBody>
      <dsp:txXfrm>
        <a:off x="1825643" y="1216918"/>
        <a:ext cx="460294" cy="140389"/>
      </dsp:txXfrm>
    </dsp:sp>
    <dsp:sp modelId="{2C4FD344-19B6-4532-AD93-134F36A462EB}">
      <dsp:nvSpPr>
        <dsp:cNvPr id="0" name=""/>
        <dsp:cNvSpPr/>
      </dsp:nvSpPr>
      <dsp:spPr>
        <a:xfrm>
          <a:off x="2377996" y="708595"/>
          <a:ext cx="1476464" cy="1674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700" kern="1200" dirty="0">
              <a:solidFill>
                <a:schemeClr val="tx1"/>
              </a:solidFill>
            </a:rPr>
            <a:t>Add/set/remove/reset/random**</a:t>
          </a:r>
        </a:p>
      </dsp:txBody>
      <dsp:txXfrm>
        <a:off x="2377996" y="708595"/>
        <a:ext cx="1476464" cy="167402"/>
      </dsp:txXfrm>
    </dsp:sp>
    <dsp:sp modelId="{C3CB5763-850D-4187-817F-DD0CC5665197}">
      <dsp:nvSpPr>
        <dsp:cNvPr id="0" name=""/>
        <dsp:cNvSpPr/>
      </dsp:nvSpPr>
      <dsp:spPr>
        <a:xfrm>
          <a:off x="2377996" y="933534"/>
          <a:ext cx="460294" cy="1403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700" kern="1200" dirty="0">
              <a:solidFill>
                <a:schemeClr val="tx1"/>
              </a:solidFill>
            </a:rPr>
            <a:t>list</a:t>
          </a:r>
          <a:endParaRPr lang="zh-CN" altLang="en-US" sz="700" kern="1200" dirty="0">
            <a:solidFill>
              <a:schemeClr val="tx1"/>
            </a:solidFill>
          </a:endParaRPr>
        </a:p>
      </dsp:txBody>
      <dsp:txXfrm>
        <a:off x="2377996" y="933534"/>
        <a:ext cx="460294" cy="140389"/>
      </dsp:txXfrm>
    </dsp:sp>
    <dsp:sp modelId="{45E1A412-3069-4738-B2BE-94D63610DA75}">
      <dsp:nvSpPr>
        <dsp:cNvPr id="0" name=""/>
        <dsp:cNvSpPr/>
      </dsp:nvSpPr>
      <dsp:spPr>
        <a:xfrm>
          <a:off x="2377996" y="1131461"/>
          <a:ext cx="460294" cy="1403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700" kern="1200" dirty="0">
              <a:solidFill>
                <a:schemeClr val="tx1"/>
              </a:solidFill>
            </a:rPr>
            <a:t>operation</a:t>
          </a:r>
          <a:endParaRPr lang="zh-CN" altLang="en-US" sz="700" kern="1200" dirty="0">
            <a:solidFill>
              <a:schemeClr val="tx1"/>
            </a:solidFill>
          </a:endParaRPr>
        </a:p>
      </dsp:txBody>
      <dsp:txXfrm>
        <a:off x="2377996" y="1131461"/>
        <a:ext cx="460294" cy="140389"/>
      </dsp:txXfrm>
    </dsp:sp>
    <dsp:sp modelId="{DD470EAC-10A5-46FE-B3A3-8E74B4BCBC59}">
      <dsp:nvSpPr>
        <dsp:cNvPr id="0" name=""/>
        <dsp:cNvSpPr/>
      </dsp:nvSpPr>
      <dsp:spPr>
        <a:xfrm>
          <a:off x="2377996" y="1329387"/>
          <a:ext cx="460294" cy="1403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700" kern="1200" dirty="0">
              <a:solidFill>
                <a:schemeClr val="tx1"/>
              </a:solidFill>
            </a:rPr>
            <a:t>test**</a:t>
          </a:r>
          <a:endParaRPr lang="zh-CN" altLang="en-US" sz="700" kern="1200" dirty="0">
            <a:solidFill>
              <a:schemeClr val="tx1"/>
            </a:solidFill>
          </a:endParaRPr>
        </a:p>
      </dsp:txBody>
      <dsp:txXfrm>
        <a:off x="2377996" y="1329387"/>
        <a:ext cx="460294" cy="140389"/>
      </dsp:txXfrm>
    </dsp:sp>
    <dsp:sp modelId="{159D567A-3033-44E6-A96F-CD0CC2B89667}">
      <dsp:nvSpPr>
        <dsp:cNvPr id="0" name=""/>
        <dsp:cNvSpPr/>
      </dsp:nvSpPr>
      <dsp:spPr>
        <a:xfrm>
          <a:off x="2377996" y="1527314"/>
          <a:ext cx="460294" cy="1403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700" kern="1200" dirty="0">
              <a:solidFill>
                <a:schemeClr val="tx1"/>
              </a:solidFill>
            </a:rPr>
            <a:t>Get*</a:t>
          </a:r>
          <a:endParaRPr lang="zh-CN" altLang="en-US" sz="700" kern="1200" dirty="0">
            <a:solidFill>
              <a:schemeClr val="tx1"/>
            </a:solidFill>
          </a:endParaRPr>
        </a:p>
      </dsp:txBody>
      <dsp:txXfrm>
        <a:off x="2377996" y="1527314"/>
        <a:ext cx="460294" cy="140389"/>
      </dsp:txXfrm>
    </dsp:sp>
    <dsp:sp modelId="{CC17D2A9-7304-4A6F-8F24-B9E1AD3FBF6C}">
      <dsp:nvSpPr>
        <dsp:cNvPr id="0" name=""/>
        <dsp:cNvSpPr/>
      </dsp:nvSpPr>
      <dsp:spPr>
        <a:xfrm>
          <a:off x="2377996" y="1725241"/>
          <a:ext cx="460294" cy="1403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700" kern="1200" dirty="0">
              <a:solidFill>
                <a:schemeClr val="tx1"/>
              </a:solidFill>
            </a:rPr>
            <a:t>Enable*</a:t>
          </a:r>
          <a:endParaRPr lang="zh-CN" altLang="en-US" sz="700" kern="1200" dirty="0">
            <a:solidFill>
              <a:schemeClr val="tx1"/>
            </a:solidFill>
          </a:endParaRPr>
        </a:p>
      </dsp:txBody>
      <dsp:txXfrm>
        <a:off x="2377996" y="1725241"/>
        <a:ext cx="460294" cy="140389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9D3944-71BA-4042-9E63-CA8A91CE7CFA}">
      <dsp:nvSpPr>
        <dsp:cNvPr id="0" name=""/>
        <dsp:cNvSpPr/>
      </dsp:nvSpPr>
      <dsp:spPr>
        <a:xfrm>
          <a:off x="2285937" y="1287113"/>
          <a:ext cx="92058" cy="5083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6029" y="0"/>
              </a:lnTo>
              <a:lnTo>
                <a:pt x="46029" y="508322"/>
              </a:lnTo>
              <a:lnTo>
                <a:pt x="92058" y="5083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7417BD-2727-47D8-AAF9-1B1F1B91A633}">
      <dsp:nvSpPr>
        <dsp:cNvPr id="0" name=""/>
        <dsp:cNvSpPr/>
      </dsp:nvSpPr>
      <dsp:spPr>
        <a:xfrm>
          <a:off x="2285937" y="1287113"/>
          <a:ext cx="92058" cy="3103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6029" y="0"/>
              </a:lnTo>
              <a:lnTo>
                <a:pt x="46029" y="310396"/>
              </a:lnTo>
              <a:lnTo>
                <a:pt x="92058" y="31039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B1A94E-1166-408F-B7BA-BB7B84B14724}">
      <dsp:nvSpPr>
        <dsp:cNvPr id="0" name=""/>
        <dsp:cNvSpPr/>
      </dsp:nvSpPr>
      <dsp:spPr>
        <a:xfrm>
          <a:off x="2285937" y="1287113"/>
          <a:ext cx="92058" cy="1124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6029" y="0"/>
              </a:lnTo>
              <a:lnTo>
                <a:pt x="46029" y="112469"/>
              </a:lnTo>
              <a:lnTo>
                <a:pt x="92058" y="11246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D0C7BB-DF91-4A09-A3EF-613070EB60BA}">
      <dsp:nvSpPr>
        <dsp:cNvPr id="0" name=""/>
        <dsp:cNvSpPr/>
      </dsp:nvSpPr>
      <dsp:spPr>
        <a:xfrm>
          <a:off x="2285937" y="1155936"/>
          <a:ext cx="9205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131177"/>
              </a:moveTo>
              <a:lnTo>
                <a:pt x="46029" y="131177"/>
              </a:lnTo>
              <a:lnTo>
                <a:pt x="46029" y="45720"/>
              </a:lnTo>
              <a:lnTo>
                <a:pt x="92058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9498C2-1669-4A7A-B61C-3D4A75D05C24}">
      <dsp:nvSpPr>
        <dsp:cNvPr id="0" name=""/>
        <dsp:cNvSpPr/>
      </dsp:nvSpPr>
      <dsp:spPr>
        <a:xfrm>
          <a:off x="2285937" y="1003729"/>
          <a:ext cx="92058" cy="283383"/>
        </a:xfrm>
        <a:custGeom>
          <a:avLst/>
          <a:gdLst/>
          <a:ahLst/>
          <a:cxnLst/>
          <a:rect l="0" t="0" r="0" b="0"/>
          <a:pathLst>
            <a:path>
              <a:moveTo>
                <a:pt x="0" y="283383"/>
              </a:moveTo>
              <a:lnTo>
                <a:pt x="46029" y="283383"/>
              </a:lnTo>
              <a:lnTo>
                <a:pt x="46029" y="0"/>
              </a:lnTo>
              <a:lnTo>
                <a:pt x="92058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032BFB-B21E-42F3-96A2-910CAF0CECEC}">
      <dsp:nvSpPr>
        <dsp:cNvPr id="0" name=""/>
        <dsp:cNvSpPr/>
      </dsp:nvSpPr>
      <dsp:spPr>
        <a:xfrm>
          <a:off x="2285937" y="792296"/>
          <a:ext cx="92058" cy="494816"/>
        </a:xfrm>
        <a:custGeom>
          <a:avLst/>
          <a:gdLst/>
          <a:ahLst/>
          <a:cxnLst/>
          <a:rect l="0" t="0" r="0" b="0"/>
          <a:pathLst>
            <a:path>
              <a:moveTo>
                <a:pt x="0" y="494816"/>
              </a:moveTo>
              <a:lnTo>
                <a:pt x="46029" y="494816"/>
              </a:lnTo>
              <a:lnTo>
                <a:pt x="46029" y="0"/>
              </a:lnTo>
              <a:lnTo>
                <a:pt x="92058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3C585E-7CAD-4D26-ACC5-8A3292E0D710}">
      <dsp:nvSpPr>
        <dsp:cNvPr id="0" name=""/>
        <dsp:cNvSpPr/>
      </dsp:nvSpPr>
      <dsp:spPr>
        <a:xfrm>
          <a:off x="1733584" y="827796"/>
          <a:ext cx="92058" cy="4593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6029" y="0"/>
              </a:lnTo>
              <a:lnTo>
                <a:pt x="46029" y="459317"/>
              </a:lnTo>
              <a:lnTo>
                <a:pt x="92058" y="45931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A620AA-9FE1-45A9-A2AC-1C987D97230A}">
      <dsp:nvSpPr>
        <dsp:cNvPr id="0" name=""/>
        <dsp:cNvSpPr/>
      </dsp:nvSpPr>
      <dsp:spPr>
        <a:xfrm>
          <a:off x="2344855" y="325774"/>
          <a:ext cx="92058" cy="2875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6029" y="0"/>
              </a:lnTo>
              <a:lnTo>
                <a:pt x="46029" y="287514"/>
              </a:lnTo>
              <a:lnTo>
                <a:pt x="92058" y="28751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11512F-9F90-4129-B096-F651A49261B2}">
      <dsp:nvSpPr>
        <dsp:cNvPr id="0" name=""/>
        <dsp:cNvSpPr/>
      </dsp:nvSpPr>
      <dsp:spPr>
        <a:xfrm>
          <a:off x="2344855" y="325774"/>
          <a:ext cx="92058" cy="1220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6029" y="0"/>
              </a:lnTo>
              <a:lnTo>
                <a:pt x="46029" y="122013"/>
              </a:lnTo>
              <a:lnTo>
                <a:pt x="92058" y="12201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3EDB72-1D6F-4336-857C-32A8BEC16BCE}">
      <dsp:nvSpPr>
        <dsp:cNvPr id="0" name=""/>
        <dsp:cNvSpPr/>
      </dsp:nvSpPr>
      <dsp:spPr>
        <a:xfrm>
          <a:off x="2344855" y="204141"/>
          <a:ext cx="9205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121632"/>
              </a:moveTo>
              <a:lnTo>
                <a:pt x="46029" y="121632"/>
              </a:lnTo>
              <a:lnTo>
                <a:pt x="46029" y="45720"/>
              </a:lnTo>
              <a:lnTo>
                <a:pt x="92058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DDAC3D-AC93-433E-A0EE-4DAE2044DA8F}">
      <dsp:nvSpPr>
        <dsp:cNvPr id="0" name=""/>
        <dsp:cNvSpPr/>
      </dsp:nvSpPr>
      <dsp:spPr>
        <a:xfrm>
          <a:off x="2344855" y="61310"/>
          <a:ext cx="92058" cy="264464"/>
        </a:xfrm>
        <a:custGeom>
          <a:avLst/>
          <a:gdLst/>
          <a:ahLst/>
          <a:cxnLst/>
          <a:rect l="0" t="0" r="0" b="0"/>
          <a:pathLst>
            <a:path>
              <a:moveTo>
                <a:pt x="0" y="264464"/>
              </a:moveTo>
              <a:lnTo>
                <a:pt x="46029" y="264464"/>
              </a:lnTo>
              <a:lnTo>
                <a:pt x="46029" y="0"/>
              </a:lnTo>
              <a:lnTo>
                <a:pt x="92058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BF6AE2-D182-48F8-AB92-8E8B33044598}">
      <dsp:nvSpPr>
        <dsp:cNvPr id="0" name=""/>
        <dsp:cNvSpPr/>
      </dsp:nvSpPr>
      <dsp:spPr>
        <a:xfrm>
          <a:off x="1733584" y="325774"/>
          <a:ext cx="92058" cy="502021"/>
        </a:xfrm>
        <a:custGeom>
          <a:avLst/>
          <a:gdLst/>
          <a:ahLst/>
          <a:cxnLst/>
          <a:rect l="0" t="0" r="0" b="0"/>
          <a:pathLst>
            <a:path>
              <a:moveTo>
                <a:pt x="0" y="502021"/>
              </a:moveTo>
              <a:lnTo>
                <a:pt x="46029" y="502021"/>
              </a:lnTo>
              <a:lnTo>
                <a:pt x="46029" y="0"/>
              </a:lnTo>
              <a:lnTo>
                <a:pt x="92058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C1B35D-224F-496C-906C-66C8F10DE98C}">
      <dsp:nvSpPr>
        <dsp:cNvPr id="0" name=""/>
        <dsp:cNvSpPr/>
      </dsp:nvSpPr>
      <dsp:spPr>
        <a:xfrm>
          <a:off x="1090764" y="775371"/>
          <a:ext cx="642819" cy="1048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700" kern="1200" dirty="0">
              <a:solidFill>
                <a:schemeClr val="tx1"/>
              </a:solidFill>
            </a:rPr>
            <a:t>scoreboard</a:t>
          </a:r>
          <a:endParaRPr lang="zh-CN" altLang="en-US" sz="700" kern="1200" dirty="0">
            <a:solidFill>
              <a:schemeClr val="tx1"/>
            </a:solidFill>
          </a:endParaRPr>
        </a:p>
      </dsp:txBody>
      <dsp:txXfrm>
        <a:off x="1090764" y="775371"/>
        <a:ext cx="642819" cy="104850"/>
      </dsp:txXfrm>
    </dsp:sp>
    <dsp:sp modelId="{CF961833-99A2-4DA3-A759-64E8C77E3CFB}">
      <dsp:nvSpPr>
        <dsp:cNvPr id="0" name=""/>
        <dsp:cNvSpPr/>
      </dsp:nvSpPr>
      <dsp:spPr>
        <a:xfrm>
          <a:off x="1825643" y="298284"/>
          <a:ext cx="519212" cy="549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700" kern="1200" dirty="0" err="1">
              <a:solidFill>
                <a:schemeClr val="tx1"/>
              </a:solidFill>
            </a:rPr>
            <a:t>objectivces</a:t>
          </a:r>
          <a:endParaRPr lang="zh-CN" altLang="en-US" sz="700" kern="1200" dirty="0">
            <a:solidFill>
              <a:schemeClr val="tx1"/>
            </a:solidFill>
          </a:endParaRPr>
        </a:p>
      </dsp:txBody>
      <dsp:txXfrm>
        <a:off x="1825643" y="298284"/>
        <a:ext cx="519212" cy="54980"/>
      </dsp:txXfrm>
    </dsp:sp>
    <dsp:sp modelId="{CAE1770C-88D2-4E48-BED0-E0C86B0EC312}">
      <dsp:nvSpPr>
        <dsp:cNvPr id="0" name=""/>
        <dsp:cNvSpPr/>
      </dsp:nvSpPr>
      <dsp:spPr>
        <a:xfrm>
          <a:off x="2436914" y="490"/>
          <a:ext cx="847485" cy="1216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700" kern="1200" dirty="0">
              <a:solidFill>
                <a:schemeClr val="tx1"/>
              </a:solidFill>
            </a:rPr>
            <a:t>Add/remove</a:t>
          </a:r>
          <a:endParaRPr lang="zh-CN" altLang="en-US" sz="700" kern="1200" dirty="0">
            <a:solidFill>
              <a:schemeClr val="tx1"/>
            </a:solidFill>
          </a:endParaRPr>
        </a:p>
      </dsp:txBody>
      <dsp:txXfrm>
        <a:off x="2436914" y="490"/>
        <a:ext cx="847485" cy="121639"/>
      </dsp:txXfrm>
    </dsp:sp>
    <dsp:sp modelId="{0A999C58-BDFA-4A53-91AB-49A7FA5116BA}">
      <dsp:nvSpPr>
        <dsp:cNvPr id="0" name=""/>
        <dsp:cNvSpPr/>
      </dsp:nvSpPr>
      <dsp:spPr>
        <a:xfrm>
          <a:off x="2436914" y="179666"/>
          <a:ext cx="460294" cy="1403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700" kern="1200" dirty="0">
              <a:solidFill>
                <a:schemeClr val="tx1"/>
              </a:solidFill>
            </a:rPr>
            <a:t>list</a:t>
          </a:r>
          <a:endParaRPr lang="zh-CN" altLang="en-US" sz="700" kern="1200" dirty="0">
            <a:solidFill>
              <a:schemeClr val="tx1"/>
            </a:solidFill>
          </a:endParaRPr>
        </a:p>
      </dsp:txBody>
      <dsp:txXfrm>
        <a:off x="2436914" y="179666"/>
        <a:ext cx="460294" cy="140389"/>
      </dsp:txXfrm>
    </dsp:sp>
    <dsp:sp modelId="{D744828C-030B-401D-882C-F5104AC556FA}">
      <dsp:nvSpPr>
        <dsp:cNvPr id="0" name=""/>
        <dsp:cNvSpPr/>
      </dsp:nvSpPr>
      <dsp:spPr>
        <a:xfrm>
          <a:off x="2436914" y="377593"/>
          <a:ext cx="460294" cy="1403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700" kern="1200" dirty="0">
              <a:solidFill>
                <a:schemeClr val="tx1"/>
              </a:solidFill>
              <a:highlight>
                <a:srgbClr val="FFFF00"/>
              </a:highlight>
            </a:rPr>
            <a:t>modify*</a:t>
          </a:r>
          <a:endParaRPr lang="zh-CN" altLang="en-US" sz="700" kern="1200" dirty="0">
            <a:solidFill>
              <a:schemeClr val="tx1"/>
            </a:solidFill>
            <a:highlight>
              <a:srgbClr val="FFFF00"/>
            </a:highlight>
          </a:endParaRPr>
        </a:p>
      </dsp:txBody>
      <dsp:txXfrm>
        <a:off x="2436914" y="377593"/>
        <a:ext cx="460294" cy="140389"/>
      </dsp:txXfrm>
    </dsp:sp>
    <dsp:sp modelId="{041D1B91-2852-4D4A-B18F-B9C92937DE41}">
      <dsp:nvSpPr>
        <dsp:cNvPr id="0" name=""/>
        <dsp:cNvSpPr/>
      </dsp:nvSpPr>
      <dsp:spPr>
        <a:xfrm>
          <a:off x="2436914" y="575520"/>
          <a:ext cx="616086" cy="755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700" kern="1200" dirty="0" err="1">
              <a:solidFill>
                <a:schemeClr val="tx1"/>
              </a:solidFill>
            </a:rPr>
            <a:t>setdisplaay</a:t>
          </a:r>
          <a:endParaRPr lang="zh-CN" altLang="en-US" sz="700" kern="1200" dirty="0">
            <a:solidFill>
              <a:schemeClr val="tx1"/>
            </a:solidFill>
          </a:endParaRPr>
        </a:p>
      </dsp:txBody>
      <dsp:txXfrm>
        <a:off x="2436914" y="575520"/>
        <a:ext cx="616086" cy="75538"/>
      </dsp:txXfrm>
    </dsp:sp>
    <dsp:sp modelId="{D8E60AD7-B542-4B80-90DB-D500925A845B}">
      <dsp:nvSpPr>
        <dsp:cNvPr id="0" name=""/>
        <dsp:cNvSpPr/>
      </dsp:nvSpPr>
      <dsp:spPr>
        <a:xfrm>
          <a:off x="1825643" y="1216918"/>
          <a:ext cx="460294" cy="1403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700" kern="1200" dirty="0">
              <a:solidFill>
                <a:schemeClr val="tx1"/>
              </a:solidFill>
            </a:rPr>
            <a:t>players</a:t>
          </a:r>
          <a:endParaRPr lang="zh-CN" altLang="en-US" sz="700" kern="1200" dirty="0">
            <a:solidFill>
              <a:schemeClr val="tx1"/>
            </a:solidFill>
          </a:endParaRPr>
        </a:p>
      </dsp:txBody>
      <dsp:txXfrm>
        <a:off x="1825643" y="1216918"/>
        <a:ext cx="460294" cy="140389"/>
      </dsp:txXfrm>
    </dsp:sp>
    <dsp:sp modelId="{2C4FD344-19B6-4532-AD93-134F36A462EB}">
      <dsp:nvSpPr>
        <dsp:cNvPr id="0" name=""/>
        <dsp:cNvSpPr/>
      </dsp:nvSpPr>
      <dsp:spPr>
        <a:xfrm>
          <a:off x="2377996" y="708595"/>
          <a:ext cx="1476464" cy="1674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700" kern="1200" dirty="0">
              <a:solidFill>
                <a:schemeClr val="tx1"/>
              </a:solidFill>
            </a:rPr>
            <a:t>Add/set/remove/reset/random**</a:t>
          </a:r>
        </a:p>
      </dsp:txBody>
      <dsp:txXfrm>
        <a:off x="2377996" y="708595"/>
        <a:ext cx="1476464" cy="167402"/>
      </dsp:txXfrm>
    </dsp:sp>
    <dsp:sp modelId="{C3CB5763-850D-4187-817F-DD0CC5665197}">
      <dsp:nvSpPr>
        <dsp:cNvPr id="0" name=""/>
        <dsp:cNvSpPr/>
      </dsp:nvSpPr>
      <dsp:spPr>
        <a:xfrm>
          <a:off x="2377996" y="933534"/>
          <a:ext cx="460294" cy="1403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700" kern="1200" dirty="0">
              <a:solidFill>
                <a:schemeClr val="tx1"/>
              </a:solidFill>
            </a:rPr>
            <a:t>list</a:t>
          </a:r>
          <a:endParaRPr lang="zh-CN" altLang="en-US" sz="700" kern="1200" dirty="0">
            <a:solidFill>
              <a:schemeClr val="tx1"/>
            </a:solidFill>
          </a:endParaRPr>
        </a:p>
      </dsp:txBody>
      <dsp:txXfrm>
        <a:off x="2377996" y="933534"/>
        <a:ext cx="460294" cy="140389"/>
      </dsp:txXfrm>
    </dsp:sp>
    <dsp:sp modelId="{45E1A412-3069-4738-B2BE-94D63610DA75}">
      <dsp:nvSpPr>
        <dsp:cNvPr id="0" name=""/>
        <dsp:cNvSpPr/>
      </dsp:nvSpPr>
      <dsp:spPr>
        <a:xfrm>
          <a:off x="2377996" y="1131461"/>
          <a:ext cx="460294" cy="1403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700" kern="1200" dirty="0">
              <a:solidFill>
                <a:schemeClr val="tx1"/>
              </a:solidFill>
            </a:rPr>
            <a:t>operation</a:t>
          </a:r>
          <a:endParaRPr lang="zh-CN" altLang="en-US" sz="700" kern="1200" dirty="0">
            <a:solidFill>
              <a:schemeClr val="tx1"/>
            </a:solidFill>
          </a:endParaRPr>
        </a:p>
      </dsp:txBody>
      <dsp:txXfrm>
        <a:off x="2377996" y="1131461"/>
        <a:ext cx="460294" cy="140389"/>
      </dsp:txXfrm>
    </dsp:sp>
    <dsp:sp modelId="{DD470EAC-10A5-46FE-B3A3-8E74B4BCBC59}">
      <dsp:nvSpPr>
        <dsp:cNvPr id="0" name=""/>
        <dsp:cNvSpPr/>
      </dsp:nvSpPr>
      <dsp:spPr>
        <a:xfrm>
          <a:off x="2377996" y="1329387"/>
          <a:ext cx="460294" cy="1403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700" kern="1200" dirty="0">
              <a:solidFill>
                <a:schemeClr val="tx1"/>
              </a:solidFill>
            </a:rPr>
            <a:t>test**</a:t>
          </a:r>
          <a:endParaRPr lang="zh-CN" altLang="en-US" sz="700" kern="1200" dirty="0">
            <a:solidFill>
              <a:schemeClr val="tx1"/>
            </a:solidFill>
          </a:endParaRPr>
        </a:p>
      </dsp:txBody>
      <dsp:txXfrm>
        <a:off x="2377996" y="1329387"/>
        <a:ext cx="460294" cy="140389"/>
      </dsp:txXfrm>
    </dsp:sp>
    <dsp:sp modelId="{159D567A-3033-44E6-A96F-CD0CC2B89667}">
      <dsp:nvSpPr>
        <dsp:cNvPr id="0" name=""/>
        <dsp:cNvSpPr/>
      </dsp:nvSpPr>
      <dsp:spPr>
        <a:xfrm>
          <a:off x="2377996" y="1527314"/>
          <a:ext cx="460294" cy="1403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700" kern="1200" dirty="0">
              <a:solidFill>
                <a:schemeClr val="tx1"/>
              </a:solidFill>
            </a:rPr>
            <a:t>Get*</a:t>
          </a:r>
          <a:endParaRPr lang="zh-CN" altLang="en-US" sz="700" kern="1200" dirty="0">
            <a:solidFill>
              <a:schemeClr val="tx1"/>
            </a:solidFill>
          </a:endParaRPr>
        </a:p>
      </dsp:txBody>
      <dsp:txXfrm>
        <a:off x="2377996" y="1527314"/>
        <a:ext cx="460294" cy="140389"/>
      </dsp:txXfrm>
    </dsp:sp>
    <dsp:sp modelId="{CC17D2A9-7304-4A6F-8F24-B9E1AD3FBF6C}">
      <dsp:nvSpPr>
        <dsp:cNvPr id="0" name=""/>
        <dsp:cNvSpPr/>
      </dsp:nvSpPr>
      <dsp:spPr>
        <a:xfrm>
          <a:off x="2377996" y="1725241"/>
          <a:ext cx="460294" cy="1403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700" kern="1200" dirty="0">
              <a:solidFill>
                <a:schemeClr val="tx1"/>
              </a:solidFill>
            </a:rPr>
            <a:t>Enable*</a:t>
          </a:r>
          <a:endParaRPr lang="zh-CN" altLang="en-US" sz="700" kern="1200" dirty="0">
            <a:solidFill>
              <a:schemeClr val="tx1"/>
            </a:solidFill>
          </a:endParaRPr>
        </a:p>
      </dsp:txBody>
      <dsp:txXfrm>
        <a:off x="2377996" y="1725241"/>
        <a:ext cx="460294" cy="1403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28CF60-13D2-4829-93DF-B5F5E133989B}" type="datetimeFigureOut">
              <a:rPr lang="zh-CN" altLang="en-US" smtClean="0"/>
              <a:t>2023/2/8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576198-4CF3-446F-B204-6B1848582D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26255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576198-4CF3-446F-B204-6B1848582D6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99485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F24E0-930B-4A04-9F56-81E5D8061857}" type="datetimeFigureOut">
              <a:rPr lang="zh-CN" altLang="en-US" smtClean="0"/>
              <a:t>2023/2/8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38970-8790-42ED-BDAA-B4F075DE2B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1011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F24E0-930B-4A04-9F56-81E5D8061857}" type="datetimeFigureOut">
              <a:rPr lang="zh-CN" altLang="en-US" smtClean="0"/>
              <a:t>2023/2/8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38970-8790-42ED-BDAA-B4F075DE2B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2719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F24E0-930B-4A04-9F56-81E5D8061857}" type="datetimeFigureOut">
              <a:rPr lang="zh-CN" altLang="en-US" smtClean="0"/>
              <a:t>2023/2/8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38970-8790-42ED-BDAA-B4F075DE2B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4178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F24E0-930B-4A04-9F56-81E5D8061857}" type="datetimeFigureOut">
              <a:rPr lang="zh-CN" altLang="en-US" smtClean="0"/>
              <a:t>2023/2/8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38970-8790-42ED-BDAA-B4F075DE2B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16418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lide-06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Shape 661"/>
          <p:cNvSpPr>
            <a:spLocks noGrp="1"/>
          </p:cNvSpPr>
          <p:nvPr>
            <p:ph type="pic" sz="quarter" idx="13" hasCustomPrompt="1"/>
          </p:nvPr>
        </p:nvSpPr>
        <p:spPr>
          <a:xfrm>
            <a:off x="9144000" y="3429000"/>
            <a:ext cx="3048000" cy="2286001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</p:spPr>
        <p:txBody>
          <a:bodyPr lIns="91439" tIns="45719" rIns="91439" bIns="45719" anchor="t">
            <a:noAutofit/>
          </a:bodyPr>
          <a:lstStyle>
            <a:lvl1pPr marL="183173" marR="0" indent="-183173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662" name="Shape 662"/>
          <p:cNvSpPr>
            <a:spLocks noGrp="1"/>
          </p:cNvSpPr>
          <p:nvPr>
            <p:ph type="pic" sz="quarter" idx="14" hasCustomPrompt="1"/>
          </p:nvPr>
        </p:nvSpPr>
        <p:spPr>
          <a:xfrm>
            <a:off x="6096000" y="3429000"/>
            <a:ext cx="3048000" cy="2286001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</p:spPr>
        <p:txBody>
          <a:bodyPr lIns="91439" tIns="45719" rIns="91439" bIns="45719" anchor="t">
            <a:noAutofit/>
          </a:bodyPr>
          <a:lstStyle>
            <a:lvl1pPr marL="183173" marR="0" indent="-183173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663" name="Shape 663"/>
          <p:cNvSpPr>
            <a:spLocks noGrp="1"/>
          </p:cNvSpPr>
          <p:nvPr>
            <p:ph type="pic" sz="quarter" idx="15" hasCustomPrompt="1"/>
          </p:nvPr>
        </p:nvSpPr>
        <p:spPr>
          <a:xfrm>
            <a:off x="3048000" y="3429000"/>
            <a:ext cx="3048000" cy="2286001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</p:spPr>
        <p:txBody>
          <a:bodyPr lIns="91439" tIns="45719" rIns="91439" bIns="45719" anchor="t">
            <a:noAutofit/>
          </a:bodyPr>
          <a:lstStyle>
            <a:lvl1pPr marL="183173" marR="0" indent="-183173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664" name="Shape 664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3429000"/>
            <a:ext cx="3048000" cy="2286001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</p:spPr>
        <p:txBody>
          <a:bodyPr lIns="91439" tIns="45719" rIns="91439" bIns="45719" anchor="t">
            <a:noAutofit/>
          </a:bodyPr>
          <a:lstStyle>
            <a:lvl1pPr marL="183173" marR="0" indent="-183173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666" name="Shape 66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56472284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-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Shape 39"/>
          <p:cNvSpPr>
            <a:spLocks noGrp="1"/>
          </p:cNvSpPr>
          <p:nvPr>
            <p:ph type="pic" sz="quarter" idx="13" hasCustomPrompt="1"/>
          </p:nvPr>
        </p:nvSpPr>
        <p:spPr>
          <a:xfrm>
            <a:off x="5586198" y="0"/>
            <a:ext cx="6605802" cy="6858000"/>
          </a:xfrm>
          <a:prstGeom prst="rect">
            <a:avLst/>
          </a:prstGeom>
          <a:pattFill prst="pct5">
            <a:fgClr>
              <a:schemeClr val="accent1">
                <a:lumMod val="60000"/>
                <a:lumOff val="40000"/>
              </a:schemeClr>
            </a:fgClr>
            <a:bgClr>
              <a:schemeClr val="tx2"/>
            </a:bgClr>
          </a:pattFill>
        </p:spPr>
        <p:txBody>
          <a:bodyPr lIns="91439" tIns="45719" rIns="91439" bIns="45719" anchor="t">
            <a:noAutofit/>
          </a:bodyPr>
          <a:lstStyle>
            <a:lvl1pPr>
              <a:defRPr baseline="0"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945625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-0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/>
        </p:nvSpPr>
        <p:spPr>
          <a:xfrm>
            <a:off x="10924480" y="6159500"/>
            <a:ext cx="325410" cy="266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5400" tIns="25400" rIns="25400" bIns="25400">
            <a:spAutoFit/>
          </a:bodyPr>
          <a:lstStyle/>
          <a:p>
            <a:pPr>
              <a:spcBef>
                <a:spcPts val="2250"/>
              </a:spcBef>
              <a:defRPr sz="2800">
                <a:solidFill>
                  <a:srgbClr val="797979"/>
                </a:solidFill>
              </a:defRPr>
            </a:pPr>
            <a:fld id="{86CB4B4D-7CA3-9044-876B-883B54F8677D}" type="slidenum">
              <a:rPr sz="1400"/>
              <a:pPr>
                <a:spcBef>
                  <a:spcPts val="2250"/>
                </a:spcBef>
                <a:defRPr sz="2800">
                  <a:solidFill>
                    <a:srgbClr val="797979"/>
                  </a:solidFill>
                </a:defRPr>
              </a:pPr>
              <a:t>‹#›</a:t>
            </a:fld>
            <a:r>
              <a:rPr sz="1400"/>
              <a:t>￼</a:t>
            </a:r>
          </a:p>
        </p:txBody>
      </p:sp>
      <p:pic>
        <p:nvPicPr>
          <p:cNvPr id="30" name="pasted-image.pdf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5193" t="6006" r="15193" b="3060"/>
          <a:stretch>
            <a:fillRect/>
          </a:stretch>
        </p:blipFill>
        <p:spPr>
          <a:xfrm>
            <a:off x="0" y="0"/>
            <a:ext cx="5080001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" name="Shape 39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5080001" cy="6858000"/>
          </a:xfrm>
          <a:prstGeom prst="rect">
            <a:avLst/>
          </a:prstGeom>
          <a:pattFill prst="pct5">
            <a:fgClr>
              <a:schemeClr val="accent1">
                <a:lumMod val="60000"/>
                <a:lumOff val="40000"/>
              </a:schemeClr>
            </a:fgClr>
            <a:bgClr>
              <a:schemeClr val="tx2"/>
            </a:bgClr>
          </a:pattFill>
        </p:spPr>
        <p:txBody>
          <a:bodyPr lIns="91439" tIns="45719" rIns="91439" bIns="45719" anchor="t">
            <a:noAutofit/>
          </a:bodyPr>
          <a:lstStyle>
            <a:lvl1pPr marL="183173" marR="0" indent="-183173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465162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-0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10924480" y="6159500"/>
            <a:ext cx="325410" cy="266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5400" tIns="25400" rIns="25400" bIns="25400">
            <a:spAutoFit/>
          </a:bodyPr>
          <a:lstStyle/>
          <a:p>
            <a:pPr>
              <a:spcBef>
                <a:spcPts val="2250"/>
              </a:spcBef>
              <a:defRPr sz="2800">
                <a:solidFill>
                  <a:srgbClr val="797979"/>
                </a:solidFill>
              </a:defRPr>
            </a:pPr>
            <a:fld id="{86CB4B4D-7CA3-9044-876B-883B54F8677D}" type="slidenum">
              <a:rPr sz="1400"/>
              <a:pPr>
                <a:spcBef>
                  <a:spcPts val="2250"/>
                </a:spcBef>
                <a:defRPr sz="2800">
                  <a:solidFill>
                    <a:srgbClr val="797979"/>
                  </a:solidFill>
                </a:defRPr>
              </a:pPr>
              <a:t>‹#›</a:t>
            </a:fld>
            <a:r>
              <a:rPr sz="1400"/>
              <a:t>￼</a:t>
            </a:r>
          </a:p>
        </p:txBody>
      </p:sp>
      <p:sp>
        <p:nvSpPr>
          <p:cNvPr id="40" name="Shape 4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6" name="Picture Placeholder 3"/>
          <p:cNvSpPr txBox="1">
            <a:spLocks/>
          </p:cNvSpPr>
          <p:nvPr userDrawn="1"/>
        </p:nvSpPr>
        <p:spPr>
          <a:xfrm>
            <a:off x="8010154" y="1091243"/>
            <a:ext cx="1760730" cy="1746515"/>
          </a:xfrm>
          <a:custGeom>
            <a:avLst/>
            <a:gdLst>
              <a:gd name="connsiteX0" fmla="*/ 1090639 w 2181277"/>
              <a:gd name="connsiteY0" fmla="*/ 0 h 2181277"/>
              <a:gd name="connsiteX1" fmla="*/ 1530401 w 2181277"/>
              <a:gd name="connsiteY1" fmla="*/ 181378 h 2181277"/>
              <a:gd name="connsiteX2" fmla="*/ 1999900 w 2181277"/>
              <a:gd name="connsiteY2" fmla="*/ 650877 h 2181277"/>
              <a:gd name="connsiteX3" fmla="*/ 1999900 w 2181277"/>
              <a:gd name="connsiteY3" fmla="*/ 1530401 h 2181277"/>
              <a:gd name="connsiteX4" fmla="*/ 1530401 w 2181277"/>
              <a:gd name="connsiteY4" fmla="*/ 1999900 h 2181277"/>
              <a:gd name="connsiteX5" fmla="*/ 650877 w 2181277"/>
              <a:gd name="connsiteY5" fmla="*/ 1999900 h 2181277"/>
              <a:gd name="connsiteX6" fmla="*/ 181378 w 2181277"/>
              <a:gd name="connsiteY6" fmla="*/ 1530401 h 2181277"/>
              <a:gd name="connsiteX7" fmla="*/ 181378 w 2181277"/>
              <a:gd name="connsiteY7" fmla="*/ 650877 h 2181277"/>
              <a:gd name="connsiteX8" fmla="*/ 650877 w 2181277"/>
              <a:gd name="connsiteY8" fmla="*/ 181378 h 2181277"/>
              <a:gd name="connsiteX9" fmla="*/ 1090639 w 2181277"/>
              <a:gd name="connsiteY9" fmla="*/ 0 h 218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77" h="2181277">
                <a:moveTo>
                  <a:pt x="1090639" y="0"/>
                </a:moveTo>
                <a:cubicBezTo>
                  <a:pt x="1250061" y="0"/>
                  <a:pt x="1409483" y="60459"/>
                  <a:pt x="1530401" y="181378"/>
                </a:cubicBezTo>
                <a:lnTo>
                  <a:pt x="1999900" y="650877"/>
                </a:lnTo>
                <a:cubicBezTo>
                  <a:pt x="2241737" y="892714"/>
                  <a:pt x="2241737" y="1288564"/>
                  <a:pt x="1999900" y="1530401"/>
                </a:cubicBezTo>
                <a:lnTo>
                  <a:pt x="1530401" y="1999900"/>
                </a:lnTo>
                <a:cubicBezTo>
                  <a:pt x="1288564" y="2241737"/>
                  <a:pt x="892714" y="2241737"/>
                  <a:pt x="650877" y="1999900"/>
                </a:cubicBezTo>
                <a:lnTo>
                  <a:pt x="181378" y="1530401"/>
                </a:lnTo>
                <a:cubicBezTo>
                  <a:pt x="-60459" y="1288564"/>
                  <a:pt x="-60459" y="892714"/>
                  <a:pt x="181378" y="650877"/>
                </a:cubicBezTo>
                <a:lnTo>
                  <a:pt x="650877" y="181378"/>
                </a:lnTo>
                <a:cubicBezTo>
                  <a:pt x="771796" y="60459"/>
                  <a:pt x="931217" y="0"/>
                  <a:pt x="1090639" y="0"/>
                </a:cubicBezTo>
                <a:close/>
              </a:path>
            </a:pathLst>
          </a:custGeom>
          <a:pattFill prst="pct10">
            <a:fgClr>
              <a:schemeClr val="accent1">
                <a:lumMod val="40000"/>
                <a:lumOff val="60000"/>
              </a:schemeClr>
            </a:fgClr>
            <a:bgClr>
              <a:schemeClr val="tx2"/>
            </a:bgClr>
          </a:pattFill>
        </p:spPr>
        <p:txBody>
          <a:bodyPr wrap="square" anchor="ctr">
            <a:noAutofit/>
          </a:bodyPr>
          <a:lstStyle>
            <a:lvl1pPr marL="366346" marR="0" indent="-366346" algn="ctr" defTabSz="825500" latinLnBrk="0">
              <a:lnSpc>
                <a:spcPct val="12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1600" b="0" i="0" u="none" strike="noStrike" cap="none" spc="0" baseline="0">
                <a:ln>
                  <a:noFill/>
                </a:ln>
                <a:solidFill>
                  <a:srgbClr val="5E5E5E"/>
                </a:solidFill>
                <a:uFillTx/>
                <a:latin typeface="Titillium" charset="0"/>
                <a:ea typeface="Titillium" charset="0"/>
                <a:cs typeface="Titillium" charset="0"/>
                <a:sym typeface="Montserrat Light"/>
              </a:defRPr>
            </a:lvl1pPr>
            <a:lvl2pPr marL="1001346" marR="0" indent="-366346" algn="l" defTabSz="825500" latinLnBrk="0">
              <a:lnSpc>
                <a:spcPct val="12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000" b="0" i="0" u="none" strike="noStrike" cap="none" spc="0" baseline="0">
                <a:ln>
                  <a:noFill/>
                </a:ln>
                <a:solidFill>
                  <a:srgbClr val="5E5E5E"/>
                </a:solidFill>
                <a:uFillTx/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636346" marR="0" indent="-366346" algn="l" defTabSz="825500" latinLnBrk="0">
              <a:lnSpc>
                <a:spcPct val="12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000" b="0" i="0" u="none" strike="noStrike" cap="none" spc="0" baseline="0">
                <a:ln>
                  <a:noFill/>
                </a:ln>
                <a:solidFill>
                  <a:srgbClr val="5E5E5E"/>
                </a:solidFill>
                <a:uFillTx/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2271346" marR="0" indent="-366346" algn="l" defTabSz="825500" latinLnBrk="0">
              <a:lnSpc>
                <a:spcPct val="12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000" b="0" i="0" u="none" strike="noStrike" cap="none" spc="0" baseline="0">
                <a:ln>
                  <a:noFill/>
                </a:ln>
                <a:solidFill>
                  <a:srgbClr val="5E5E5E"/>
                </a:solidFill>
                <a:uFillTx/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906346" marR="0" indent="-366346" algn="l" defTabSz="825500" latinLnBrk="0">
              <a:lnSpc>
                <a:spcPct val="12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000" b="0" i="0" u="none" strike="noStrike" cap="none" spc="0" baseline="0">
                <a:ln>
                  <a:noFill/>
                </a:ln>
                <a:solidFill>
                  <a:srgbClr val="5E5E5E"/>
                </a:solidFill>
                <a:uFillTx/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14165383" marR="0" indent="-10990383" algn="l" defTabSz="825500" latinLnBrk="0">
              <a:lnSpc>
                <a:spcPct val="12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000" b="0" i="0" u="none" strike="noStrike" cap="none" spc="0" baseline="0">
                <a:ln>
                  <a:noFill/>
                </a:ln>
                <a:solidFill>
                  <a:srgbClr val="5E5E5E"/>
                </a:solidFill>
                <a:uFillTx/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14800383" marR="0" indent="-10990383" algn="l" defTabSz="825500" latinLnBrk="0">
              <a:lnSpc>
                <a:spcPct val="12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000" b="0" i="0" u="none" strike="noStrike" cap="none" spc="0" baseline="0">
                <a:ln>
                  <a:noFill/>
                </a:ln>
                <a:solidFill>
                  <a:srgbClr val="5E5E5E"/>
                </a:solidFill>
                <a:uFillTx/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15435383" marR="0" indent="-10990383" algn="l" defTabSz="825500" latinLnBrk="0">
              <a:lnSpc>
                <a:spcPct val="12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000" b="0" i="0" u="none" strike="noStrike" cap="none" spc="0" baseline="0">
                <a:ln>
                  <a:noFill/>
                </a:ln>
                <a:solidFill>
                  <a:srgbClr val="5E5E5E"/>
                </a:solidFill>
                <a:uFillTx/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16070383" marR="0" indent="-10990383" algn="l" defTabSz="825500" latinLnBrk="0">
              <a:lnSpc>
                <a:spcPct val="12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000" b="0" i="0" u="none" strike="noStrike" cap="none" spc="0" baseline="0">
                <a:ln>
                  <a:noFill/>
                </a:ln>
                <a:solidFill>
                  <a:srgbClr val="5E5E5E"/>
                </a:solidFill>
                <a:uFillTx/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hangingPunct="1"/>
            <a:r>
              <a:rPr lang="en-US" sz="800"/>
              <a:t>Insert Image</a:t>
            </a:r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7" hasCustomPrompt="1"/>
          </p:nvPr>
        </p:nvSpPr>
        <p:spPr>
          <a:xfrm>
            <a:off x="7965847" y="1039830"/>
            <a:ext cx="1849342" cy="1849340"/>
          </a:xfrm>
          <a:custGeom>
            <a:avLst/>
            <a:gdLst>
              <a:gd name="connsiteX0" fmla="*/ 1090639 w 2181277"/>
              <a:gd name="connsiteY0" fmla="*/ 0 h 2181277"/>
              <a:gd name="connsiteX1" fmla="*/ 1530401 w 2181277"/>
              <a:gd name="connsiteY1" fmla="*/ 181378 h 2181277"/>
              <a:gd name="connsiteX2" fmla="*/ 1999900 w 2181277"/>
              <a:gd name="connsiteY2" fmla="*/ 650877 h 2181277"/>
              <a:gd name="connsiteX3" fmla="*/ 1999900 w 2181277"/>
              <a:gd name="connsiteY3" fmla="*/ 1530401 h 2181277"/>
              <a:gd name="connsiteX4" fmla="*/ 1530401 w 2181277"/>
              <a:gd name="connsiteY4" fmla="*/ 1999900 h 2181277"/>
              <a:gd name="connsiteX5" fmla="*/ 650877 w 2181277"/>
              <a:gd name="connsiteY5" fmla="*/ 1999900 h 2181277"/>
              <a:gd name="connsiteX6" fmla="*/ 181378 w 2181277"/>
              <a:gd name="connsiteY6" fmla="*/ 1530401 h 2181277"/>
              <a:gd name="connsiteX7" fmla="*/ 181378 w 2181277"/>
              <a:gd name="connsiteY7" fmla="*/ 650877 h 2181277"/>
              <a:gd name="connsiteX8" fmla="*/ 650877 w 2181277"/>
              <a:gd name="connsiteY8" fmla="*/ 181378 h 2181277"/>
              <a:gd name="connsiteX9" fmla="*/ 1090639 w 2181277"/>
              <a:gd name="connsiteY9" fmla="*/ 0 h 218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77" h="2181277">
                <a:moveTo>
                  <a:pt x="1090639" y="0"/>
                </a:moveTo>
                <a:cubicBezTo>
                  <a:pt x="1250061" y="0"/>
                  <a:pt x="1409483" y="60459"/>
                  <a:pt x="1530401" y="181378"/>
                </a:cubicBezTo>
                <a:lnTo>
                  <a:pt x="1999900" y="650877"/>
                </a:lnTo>
                <a:cubicBezTo>
                  <a:pt x="2241737" y="892714"/>
                  <a:pt x="2241737" y="1288564"/>
                  <a:pt x="1999900" y="1530401"/>
                </a:cubicBezTo>
                <a:lnTo>
                  <a:pt x="1530401" y="1999900"/>
                </a:lnTo>
                <a:cubicBezTo>
                  <a:pt x="1288564" y="2241737"/>
                  <a:pt x="892714" y="2241737"/>
                  <a:pt x="650877" y="1999900"/>
                </a:cubicBezTo>
                <a:lnTo>
                  <a:pt x="181378" y="1530401"/>
                </a:lnTo>
                <a:cubicBezTo>
                  <a:pt x="-60459" y="1288564"/>
                  <a:pt x="-60459" y="892714"/>
                  <a:pt x="181378" y="650877"/>
                </a:cubicBezTo>
                <a:lnTo>
                  <a:pt x="650877" y="181378"/>
                </a:lnTo>
                <a:cubicBezTo>
                  <a:pt x="771796" y="60459"/>
                  <a:pt x="931217" y="0"/>
                  <a:pt x="1090639" y="0"/>
                </a:cubicBezTo>
                <a:close/>
              </a:path>
            </a:pathLst>
          </a:custGeom>
          <a:pattFill prst="pct5">
            <a:fgClr>
              <a:schemeClr val="accent1">
                <a:lumMod val="60000"/>
                <a:lumOff val="40000"/>
              </a:schemeClr>
            </a:fgClr>
            <a:bgClr>
              <a:schemeClr val="tx2"/>
            </a:bgClr>
          </a:pattFill>
        </p:spPr>
        <p:txBody>
          <a:bodyPr wrap="square" anchor="ctr">
            <a:noAutofit/>
          </a:bodyPr>
          <a:lstStyle>
            <a:lvl1pPr algn="ctr">
              <a:defRPr sz="8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107818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-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/>
        </p:nvSpPr>
        <p:spPr>
          <a:xfrm>
            <a:off x="10924480" y="6159500"/>
            <a:ext cx="325410" cy="266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5400" tIns="25400" rIns="25400" bIns="25400">
            <a:spAutoFit/>
          </a:bodyPr>
          <a:lstStyle/>
          <a:p>
            <a:pPr>
              <a:spcBef>
                <a:spcPts val="2250"/>
              </a:spcBef>
              <a:defRPr sz="2800">
                <a:solidFill>
                  <a:srgbClr val="797979"/>
                </a:solidFill>
              </a:defRPr>
            </a:pPr>
            <a:fld id="{86CB4B4D-7CA3-9044-876B-883B54F8677D}" type="slidenum">
              <a:rPr sz="1400"/>
              <a:pPr>
                <a:spcBef>
                  <a:spcPts val="2250"/>
                </a:spcBef>
                <a:defRPr sz="2800">
                  <a:solidFill>
                    <a:srgbClr val="797979"/>
                  </a:solidFill>
                </a:defRPr>
              </a:pPr>
              <a:t>‹#›</a:t>
            </a:fld>
            <a:r>
              <a:rPr sz="1400"/>
              <a:t>￼</a:t>
            </a:r>
          </a:p>
        </p:txBody>
      </p:sp>
      <p:sp>
        <p:nvSpPr>
          <p:cNvPr id="50" name="Shape 5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8" name="Shape 39"/>
          <p:cNvSpPr>
            <a:spLocks noGrp="1"/>
          </p:cNvSpPr>
          <p:nvPr>
            <p:ph type="pic" sz="quarter" idx="14" hasCustomPrompt="1"/>
          </p:nvPr>
        </p:nvSpPr>
        <p:spPr>
          <a:xfrm>
            <a:off x="8928000" y="1016745"/>
            <a:ext cx="3264000" cy="4824511"/>
          </a:xfrm>
          <a:prstGeom prst="rect">
            <a:avLst/>
          </a:prstGeom>
          <a:pattFill prst="pct5">
            <a:fgClr>
              <a:schemeClr val="accent1">
                <a:lumMod val="60000"/>
                <a:lumOff val="40000"/>
              </a:schemeClr>
            </a:fgClr>
            <a:bgClr>
              <a:schemeClr val="tx2"/>
            </a:bgClr>
          </a:pattFill>
        </p:spPr>
        <p:txBody>
          <a:bodyPr lIns="91439" tIns="45719" rIns="91439" bIns="45719" anchor="t">
            <a:noAutofit/>
          </a:bodyPr>
          <a:lstStyle>
            <a:lvl1pPr marL="183173" marR="0" indent="-183173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>
                <a:effectLst>
                  <a:glow>
                    <a:schemeClr val="accent1">
                      <a:alpha val="40000"/>
                    </a:schemeClr>
                  </a:glow>
                </a:effectLst>
              </a:defRPr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699113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-0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/>
        </p:nvSpPr>
        <p:spPr>
          <a:xfrm>
            <a:off x="10924480" y="6159500"/>
            <a:ext cx="325410" cy="266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5400" tIns="25400" rIns="25400" bIns="25400">
            <a:spAutoFit/>
          </a:bodyPr>
          <a:lstStyle/>
          <a:p>
            <a:pPr>
              <a:spcBef>
                <a:spcPts val="2250"/>
              </a:spcBef>
              <a:defRPr sz="2800">
                <a:solidFill>
                  <a:srgbClr val="797979"/>
                </a:solidFill>
              </a:defRPr>
            </a:pPr>
            <a:fld id="{86CB4B4D-7CA3-9044-876B-883B54F8677D}" type="slidenum">
              <a:rPr sz="1400"/>
              <a:pPr>
                <a:spcBef>
                  <a:spcPts val="2250"/>
                </a:spcBef>
                <a:defRPr sz="2800">
                  <a:solidFill>
                    <a:srgbClr val="797979"/>
                  </a:solidFill>
                </a:defRPr>
              </a:pPr>
              <a:t>‹#›</a:t>
            </a:fld>
            <a:r>
              <a:rPr sz="1400"/>
              <a:t>￼</a:t>
            </a:r>
          </a:p>
        </p:txBody>
      </p:sp>
      <p:sp>
        <p:nvSpPr>
          <p:cNvPr id="101" name="Shape 10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5" name="Shape 674"/>
          <p:cNvSpPr>
            <a:spLocks noGrp="1"/>
          </p:cNvSpPr>
          <p:nvPr>
            <p:ph type="pic" sz="quarter" idx="21" hasCustomPrompt="1"/>
          </p:nvPr>
        </p:nvSpPr>
        <p:spPr>
          <a:xfrm>
            <a:off x="1552765" y="2688196"/>
            <a:ext cx="1479172" cy="1482959"/>
          </a:xfrm>
          <a:prstGeom prst="octagon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  <a:effectLst>
            <a:softEdge rad="0"/>
          </a:effectLst>
        </p:spPr>
        <p:txBody>
          <a:bodyPr wrap="square" lIns="91439" tIns="45719" rIns="91439" bIns="45719" anchor="t">
            <a:noAutofit/>
          </a:bodyPr>
          <a:lstStyle>
            <a:lvl1pPr marL="183173" marR="0" indent="-183173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16" name="Shape 674"/>
          <p:cNvSpPr>
            <a:spLocks noGrp="1"/>
          </p:cNvSpPr>
          <p:nvPr>
            <p:ph type="pic" sz="quarter" idx="22" hasCustomPrompt="1"/>
          </p:nvPr>
        </p:nvSpPr>
        <p:spPr>
          <a:xfrm>
            <a:off x="5364004" y="2691985"/>
            <a:ext cx="1479172" cy="1482959"/>
          </a:xfrm>
          <a:prstGeom prst="octagon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  <a:effectLst>
            <a:softEdge rad="0"/>
          </a:effectLst>
        </p:spPr>
        <p:txBody>
          <a:bodyPr wrap="square" lIns="91439" tIns="45719" rIns="91439" bIns="45719" anchor="t">
            <a:noAutofit/>
          </a:bodyPr>
          <a:lstStyle>
            <a:lvl1pPr marL="183173" marR="0" indent="-183173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17" name="Shape 674"/>
          <p:cNvSpPr>
            <a:spLocks noGrp="1"/>
          </p:cNvSpPr>
          <p:nvPr>
            <p:ph type="pic" sz="quarter" idx="23" hasCustomPrompt="1"/>
          </p:nvPr>
        </p:nvSpPr>
        <p:spPr>
          <a:xfrm>
            <a:off x="9187946" y="2675496"/>
            <a:ext cx="1479172" cy="1482959"/>
          </a:xfrm>
          <a:prstGeom prst="octagon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  <a:effectLst>
            <a:softEdge rad="0"/>
          </a:effectLst>
        </p:spPr>
        <p:txBody>
          <a:bodyPr wrap="square" lIns="91439" tIns="45719" rIns="91439" bIns="45719" anchor="t">
            <a:noAutofit/>
          </a:bodyPr>
          <a:lstStyle>
            <a:lvl1pPr marL="183173" marR="0" indent="-183173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9248511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-0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/>
        </p:nvSpPr>
        <p:spPr>
          <a:xfrm>
            <a:off x="10924480" y="6159500"/>
            <a:ext cx="325410" cy="266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5400" tIns="25400" rIns="25400" bIns="25400">
            <a:spAutoFit/>
          </a:bodyPr>
          <a:lstStyle/>
          <a:p>
            <a:pPr>
              <a:spcBef>
                <a:spcPts val="2250"/>
              </a:spcBef>
              <a:defRPr sz="2800">
                <a:solidFill>
                  <a:srgbClr val="797979"/>
                </a:solidFill>
              </a:defRPr>
            </a:pPr>
            <a:fld id="{86CB4B4D-7CA3-9044-876B-883B54F8677D}" type="slidenum">
              <a:rPr sz="1400"/>
              <a:pPr>
                <a:spcBef>
                  <a:spcPts val="2250"/>
                </a:spcBef>
                <a:defRPr sz="2800">
                  <a:solidFill>
                    <a:srgbClr val="797979"/>
                  </a:solidFill>
                </a:defRPr>
              </a:pPr>
              <a:t>‹#›</a:t>
            </a:fld>
            <a:r>
              <a:rPr sz="1400"/>
              <a:t>￼</a:t>
            </a:r>
          </a:p>
        </p:txBody>
      </p:sp>
      <p:sp>
        <p:nvSpPr>
          <p:cNvPr id="111" name="Shape 11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6" name="Shape 674"/>
          <p:cNvSpPr>
            <a:spLocks noGrp="1"/>
          </p:cNvSpPr>
          <p:nvPr>
            <p:ph type="pic" sz="quarter" idx="21" hasCustomPrompt="1"/>
          </p:nvPr>
        </p:nvSpPr>
        <p:spPr>
          <a:xfrm>
            <a:off x="1552765" y="2688196"/>
            <a:ext cx="1479172" cy="1482959"/>
          </a:xfrm>
          <a:prstGeom prst="octagon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  <a:effectLst>
            <a:softEdge rad="0"/>
          </a:effectLst>
        </p:spPr>
        <p:txBody>
          <a:bodyPr wrap="square" lIns="91439" tIns="45719" rIns="91439" bIns="45719" anchor="t">
            <a:noAutofit/>
          </a:bodyPr>
          <a:lstStyle>
            <a:lvl1pPr marL="183173" marR="0" indent="-183173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7" name="Shape 674"/>
          <p:cNvSpPr>
            <a:spLocks noGrp="1"/>
          </p:cNvSpPr>
          <p:nvPr>
            <p:ph type="pic" sz="quarter" idx="22" hasCustomPrompt="1"/>
          </p:nvPr>
        </p:nvSpPr>
        <p:spPr>
          <a:xfrm>
            <a:off x="4646096" y="1972239"/>
            <a:ext cx="2914988" cy="2922451"/>
          </a:xfrm>
          <a:prstGeom prst="octagon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  <a:effectLst>
            <a:softEdge rad="0"/>
          </a:effectLst>
        </p:spPr>
        <p:txBody>
          <a:bodyPr wrap="square" lIns="91439" tIns="45719" rIns="91439" bIns="45719" anchor="t">
            <a:noAutofit/>
          </a:bodyPr>
          <a:lstStyle>
            <a:lvl1pPr marL="183173" marR="0" indent="-183173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01431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F24E0-930B-4A04-9F56-81E5D8061857}" type="datetimeFigureOut">
              <a:rPr lang="zh-CN" altLang="en-US" smtClean="0"/>
              <a:t>2023/2/8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38970-8790-42ED-BDAA-B4F075DE2B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453626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-0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/>
          <p:nvPr/>
        </p:nvSpPr>
        <p:spPr>
          <a:xfrm>
            <a:off x="10924480" y="6159500"/>
            <a:ext cx="325410" cy="266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5400" tIns="25400" rIns="25400" bIns="25400">
            <a:spAutoFit/>
          </a:bodyPr>
          <a:lstStyle/>
          <a:p>
            <a:pPr>
              <a:spcBef>
                <a:spcPts val="2250"/>
              </a:spcBef>
              <a:defRPr sz="2800">
                <a:solidFill>
                  <a:srgbClr val="797979"/>
                </a:solidFill>
              </a:defRPr>
            </a:pPr>
            <a:fld id="{86CB4B4D-7CA3-9044-876B-883B54F8677D}" type="slidenum">
              <a:rPr sz="1400"/>
              <a:pPr>
                <a:spcBef>
                  <a:spcPts val="2250"/>
                </a:spcBef>
                <a:defRPr sz="2800">
                  <a:solidFill>
                    <a:srgbClr val="797979"/>
                  </a:solidFill>
                </a:defRPr>
              </a:pPr>
              <a:t>‹#›</a:t>
            </a:fld>
            <a:r>
              <a:rPr sz="1400"/>
              <a:t>￼</a:t>
            </a:r>
          </a:p>
        </p:txBody>
      </p:sp>
      <p:sp>
        <p:nvSpPr>
          <p:cNvPr id="245" name="Shape 24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7" hasCustomPrompt="1"/>
          </p:nvPr>
        </p:nvSpPr>
        <p:spPr>
          <a:xfrm>
            <a:off x="1546223" y="2049802"/>
            <a:ext cx="1849342" cy="1849340"/>
          </a:xfrm>
          <a:custGeom>
            <a:avLst/>
            <a:gdLst>
              <a:gd name="connsiteX0" fmla="*/ 1090639 w 2181277"/>
              <a:gd name="connsiteY0" fmla="*/ 0 h 2181277"/>
              <a:gd name="connsiteX1" fmla="*/ 1530401 w 2181277"/>
              <a:gd name="connsiteY1" fmla="*/ 181378 h 2181277"/>
              <a:gd name="connsiteX2" fmla="*/ 1999900 w 2181277"/>
              <a:gd name="connsiteY2" fmla="*/ 650877 h 2181277"/>
              <a:gd name="connsiteX3" fmla="*/ 1999900 w 2181277"/>
              <a:gd name="connsiteY3" fmla="*/ 1530401 h 2181277"/>
              <a:gd name="connsiteX4" fmla="*/ 1530401 w 2181277"/>
              <a:gd name="connsiteY4" fmla="*/ 1999900 h 2181277"/>
              <a:gd name="connsiteX5" fmla="*/ 650877 w 2181277"/>
              <a:gd name="connsiteY5" fmla="*/ 1999900 h 2181277"/>
              <a:gd name="connsiteX6" fmla="*/ 181378 w 2181277"/>
              <a:gd name="connsiteY6" fmla="*/ 1530401 h 2181277"/>
              <a:gd name="connsiteX7" fmla="*/ 181378 w 2181277"/>
              <a:gd name="connsiteY7" fmla="*/ 650877 h 2181277"/>
              <a:gd name="connsiteX8" fmla="*/ 650877 w 2181277"/>
              <a:gd name="connsiteY8" fmla="*/ 181378 h 2181277"/>
              <a:gd name="connsiteX9" fmla="*/ 1090639 w 2181277"/>
              <a:gd name="connsiteY9" fmla="*/ 0 h 218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77" h="2181277">
                <a:moveTo>
                  <a:pt x="1090639" y="0"/>
                </a:moveTo>
                <a:cubicBezTo>
                  <a:pt x="1250061" y="0"/>
                  <a:pt x="1409483" y="60459"/>
                  <a:pt x="1530401" y="181378"/>
                </a:cubicBezTo>
                <a:lnTo>
                  <a:pt x="1999900" y="650877"/>
                </a:lnTo>
                <a:cubicBezTo>
                  <a:pt x="2241737" y="892714"/>
                  <a:pt x="2241737" y="1288564"/>
                  <a:pt x="1999900" y="1530401"/>
                </a:cubicBezTo>
                <a:lnTo>
                  <a:pt x="1530401" y="1999900"/>
                </a:lnTo>
                <a:cubicBezTo>
                  <a:pt x="1288564" y="2241737"/>
                  <a:pt x="892714" y="2241737"/>
                  <a:pt x="650877" y="1999900"/>
                </a:cubicBezTo>
                <a:lnTo>
                  <a:pt x="181378" y="1530401"/>
                </a:lnTo>
                <a:cubicBezTo>
                  <a:pt x="-60459" y="1288564"/>
                  <a:pt x="-60459" y="892714"/>
                  <a:pt x="181378" y="650877"/>
                </a:cubicBezTo>
                <a:lnTo>
                  <a:pt x="650877" y="181378"/>
                </a:lnTo>
                <a:cubicBezTo>
                  <a:pt x="771796" y="60459"/>
                  <a:pt x="931217" y="0"/>
                  <a:pt x="1090639" y="0"/>
                </a:cubicBezTo>
                <a:close/>
              </a:path>
            </a:pathLst>
          </a:custGeom>
          <a:pattFill prst="pct5">
            <a:fgClr>
              <a:schemeClr val="accent1">
                <a:lumMod val="60000"/>
                <a:lumOff val="40000"/>
              </a:schemeClr>
            </a:fgClr>
            <a:bgClr>
              <a:schemeClr val="tx2"/>
            </a:bgClr>
          </a:pattFill>
        </p:spPr>
        <p:txBody>
          <a:bodyPr wrap="square" anchor="ctr">
            <a:noAutofit/>
          </a:bodyPr>
          <a:lstStyle>
            <a:lvl1pPr algn="ctr">
              <a:defRPr sz="8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8" hasCustomPrompt="1"/>
          </p:nvPr>
        </p:nvSpPr>
        <p:spPr>
          <a:xfrm>
            <a:off x="5177169" y="2049802"/>
            <a:ext cx="1849342" cy="1849340"/>
          </a:xfrm>
          <a:custGeom>
            <a:avLst/>
            <a:gdLst>
              <a:gd name="connsiteX0" fmla="*/ 1090639 w 2181277"/>
              <a:gd name="connsiteY0" fmla="*/ 0 h 2181277"/>
              <a:gd name="connsiteX1" fmla="*/ 1530401 w 2181277"/>
              <a:gd name="connsiteY1" fmla="*/ 181378 h 2181277"/>
              <a:gd name="connsiteX2" fmla="*/ 1999900 w 2181277"/>
              <a:gd name="connsiteY2" fmla="*/ 650877 h 2181277"/>
              <a:gd name="connsiteX3" fmla="*/ 1999900 w 2181277"/>
              <a:gd name="connsiteY3" fmla="*/ 1530401 h 2181277"/>
              <a:gd name="connsiteX4" fmla="*/ 1530401 w 2181277"/>
              <a:gd name="connsiteY4" fmla="*/ 1999900 h 2181277"/>
              <a:gd name="connsiteX5" fmla="*/ 650877 w 2181277"/>
              <a:gd name="connsiteY5" fmla="*/ 1999900 h 2181277"/>
              <a:gd name="connsiteX6" fmla="*/ 181378 w 2181277"/>
              <a:gd name="connsiteY6" fmla="*/ 1530401 h 2181277"/>
              <a:gd name="connsiteX7" fmla="*/ 181378 w 2181277"/>
              <a:gd name="connsiteY7" fmla="*/ 650877 h 2181277"/>
              <a:gd name="connsiteX8" fmla="*/ 650877 w 2181277"/>
              <a:gd name="connsiteY8" fmla="*/ 181378 h 2181277"/>
              <a:gd name="connsiteX9" fmla="*/ 1090639 w 2181277"/>
              <a:gd name="connsiteY9" fmla="*/ 0 h 218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77" h="2181277">
                <a:moveTo>
                  <a:pt x="1090639" y="0"/>
                </a:moveTo>
                <a:cubicBezTo>
                  <a:pt x="1250061" y="0"/>
                  <a:pt x="1409483" y="60459"/>
                  <a:pt x="1530401" y="181378"/>
                </a:cubicBezTo>
                <a:lnTo>
                  <a:pt x="1999900" y="650877"/>
                </a:lnTo>
                <a:cubicBezTo>
                  <a:pt x="2241737" y="892714"/>
                  <a:pt x="2241737" y="1288564"/>
                  <a:pt x="1999900" y="1530401"/>
                </a:cubicBezTo>
                <a:lnTo>
                  <a:pt x="1530401" y="1999900"/>
                </a:lnTo>
                <a:cubicBezTo>
                  <a:pt x="1288564" y="2241737"/>
                  <a:pt x="892714" y="2241737"/>
                  <a:pt x="650877" y="1999900"/>
                </a:cubicBezTo>
                <a:lnTo>
                  <a:pt x="181378" y="1530401"/>
                </a:lnTo>
                <a:cubicBezTo>
                  <a:pt x="-60459" y="1288564"/>
                  <a:pt x="-60459" y="892714"/>
                  <a:pt x="181378" y="650877"/>
                </a:cubicBezTo>
                <a:lnTo>
                  <a:pt x="650877" y="181378"/>
                </a:lnTo>
                <a:cubicBezTo>
                  <a:pt x="771796" y="60459"/>
                  <a:pt x="931217" y="0"/>
                  <a:pt x="1090639" y="0"/>
                </a:cubicBezTo>
                <a:close/>
              </a:path>
            </a:pathLst>
          </a:custGeom>
          <a:pattFill prst="pct5">
            <a:fgClr>
              <a:schemeClr val="accent1">
                <a:lumMod val="60000"/>
                <a:lumOff val="40000"/>
              </a:schemeClr>
            </a:fgClr>
            <a:bgClr>
              <a:schemeClr val="tx2"/>
            </a:bgClr>
          </a:pattFill>
        </p:spPr>
        <p:txBody>
          <a:bodyPr wrap="square" anchor="ctr">
            <a:noAutofit/>
          </a:bodyPr>
          <a:lstStyle>
            <a:lvl1pPr algn="ctr">
              <a:defRPr sz="8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9" hasCustomPrompt="1"/>
          </p:nvPr>
        </p:nvSpPr>
        <p:spPr>
          <a:xfrm>
            <a:off x="8808115" y="2049802"/>
            <a:ext cx="1849342" cy="1849340"/>
          </a:xfrm>
          <a:custGeom>
            <a:avLst/>
            <a:gdLst>
              <a:gd name="connsiteX0" fmla="*/ 1090639 w 2181277"/>
              <a:gd name="connsiteY0" fmla="*/ 0 h 2181277"/>
              <a:gd name="connsiteX1" fmla="*/ 1530401 w 2181277"/>
              <a:gd name="connsiteY1" fmla="*/ 181378 h 2181277"/>
              <a:gd name="connsiteX2" fmla="*/ 1999900 w 2181277"/>
              <a:gd name="connsiteY2" fmla="*/ 650877 h 2181277"/>
              <a:gd name="connsiteX3" fmla="*/ 1999900 w 2181277"/>
              <a:gd name="connsiteY3" fmla="*/ 1530401 h 2181277"/>
              <a:gd name="connsiteX4" fmla="*/ 1530401 w 2181277"/>
              <a:gd name="connsiteY4" fmla="*/ 1999900 h 2181277"/>
              <a:gd name="connsiteX5" fmla="*/ 650877 w 2181277"/>
              <a:gd name="connsiteY5" fmla="*/ 1999900 h 2181277"/>
              <a:gd name="connsiteX6" fmla="*/ 181378 w 2181277"/>
              <a:gd name="connsiteY6" fmla="*/ 1530401 h 2181277"/>
              <a:gd name="connsiteX7" fmla="*/ 181378 w 2181277"/>
              <a:gd name="connsiteY7" fmla="*/ 650877 h 2181277"/>
              <a:gd name="connsiteX8" fmla="*/ 650877 w 2181277"/>
              <a:gd name="connsiteY8" fmla="*/ 181378 h 2181277"/>
              <a:gd name="connsiteX9" fmla="*/ 1090639 w 2181277"/>
              <a:gd name="connsiteY9" fmla="*/ 0 h 218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77" h="2181277">
                <a:moveTo>
                  <a:pt x="1090639" y="0"/>
                </a:moveTo>
                <a:cubicBezTo>
                  <a:pt x="1250061" y="0"/>
                  <a:pt x="1409483" y="60459"/>
                  <a:pt x="1530401" y="181378"/>
                </a:cubicBezTo>
                <a:lnTo>
                  <a:pt x="1999900" y="650877"/>
                </a:lnTo>
                <a:cubicBezTo>
                  <a:pt x="2241737" y="892714"/>
                  <a:pt x="2241737" y="1288564"/>
                  <a:pt x="1999900" y="1530401"/>
                </a:cubicBezTo>
                <a:lnTo>
                  <a:pt x="1530401" y="1999900"/>
                </a:lnTo>
                <a:cubicBezTo>
                  <a:pt x="1288564" y="2241737"/>
                  <a:pt x="892714" y="2241737"/>
                  <a:pt x="650877" y="1999900"/>
                </a:cubicBezTo>
                <a:lnTo>
                  <a:pt x="181378" y="1530401"/>
                </a:lnTo>
                <a:cubicBezTo>
                  <a:pt x="-60459" y="1288564"/>
                  <a:pt x="-60459" y="892714"/>
                  <a:pt x="181378" y="650877"/>
                </a:cubicBezTo>
                <a:lnTo>
                  <a:pt x="650877" y="181378"/>
                </a:lnTo>
                <a:cubicBezTo>
                  <a:pt x="771796" y="60459"/>
                  <a:pt x="931217" y="0"/>
                  <a:pt x="1090639" y="0"/>
                </a:cubicBezTo>
                <a:close/>
              </a:path>
            </a:pathLst>
          </a:custGeom>
          <a:pattFill prst="pct5">
            <a:fgClr>
              <a:schemeClr val="accent1">
                <a:lumMod val="60000"/>
                <a:lumOff val="40000"/>
              </a:schemeClr>
            </a:fgClr>
            <a:bgClr>
              <a:schemeClr val="tx2"/>
            </a:bgClr>
          </a:pattFill>
        </p:spPr>
        <p:txBody>
          <a:bodyPr wrap="square" anchor="ctr">
            <a:noAutofit/>
          </a:bodyPr>
          <a:lstStyle>
            <a:lvl1pPr algn="ctr">
              <a:defRPr sz="8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3240189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-0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Shape 497"/>
          <p:cNvSpPr/>
          <p:nvPr/>
        </p:nvSpPr>
        <p:spPr>
          <a:xfrm>
            <a:off x="10924480" y="6159500"/>
            <a:ext cx="325410" cy="266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5400" tIns="25400" rIns="25400" bIns="25400">
            <a:spAutoFit/>
          </a:bodyPr>
          <a:lstStyle/>
          <a:p>
            <a:pPr>
              <a:spcBef>
                <a:spcPts val="2250"/>
              </a:spcBef>
              <a:defRPr sz="2800">
                <a:solidFill>
                  <a:srgbClr val="797979"/>
                </a:solidFill>
              </a:defRPr>
            </a:pPr>
            <a:fld id="{86CB4B4D-7CA3-9044-876B-883B54F8677D}" type="slidenum">
              <a:rPr sz="1400"/>
              <a:pPr>
                <a:spcBef>
                  <a:spcPts val="2250"/>
                </a:spcBef>
                <a:defRPr sz="2800">
                  <a:solidFill>
                    <a:srgbClr val="797979"/>
                  </a:solidFill>
                </a:defRPr>
              </a:pPr>
              <a:t>‹#›</a:t>
            </a:fld>
            <a:r>
              <a:rPr sz="1400"/>
              <a:t>￼</a:t>
            </a:r>
          </a:p>
        </p:txBody>
      </p:sp>
      <p:sp>
        <p:nvSpPr>
          <p:cNvPr id="499" name="Shape 49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7" hasCustomPrompt="1"/>
          </p:nvPr>
        </p:nvSpPr>
        <p:spPr>
          <a:xfrm>
            <a:off x="6612968" y="-119412"/>
            <a:ext cx="7174309" cy="7174301"/>
          </a:xfrm>
          <a:custGeom>
            <a:avLst/>
            <a:gdLst>
              <a:gd name="connsiteX0" fmla="*/ 1090639 w 2181277"/>
              <a:gd name="connsiteY0" fmla="*/ 0 h 2181277"/>
              <a:gd name="connsiteX1" fmla="*/ 1530401 w 2181277"/>
              <a:gd name="connsiteY1" fmla="*/ 181378 h 2181277"/>
              <a:gd name="connsiteX2" fmla="*/ 1999900 w 2181277"/>
              <a:gd name="connsiteY2" fmla="*/ 650877 h 2181277"/>
              <a:gd name="connsiteX3" fmla="*/ 1999900 w 2181277"/>
              <a:gd name="connsiteY3" fmla="*/ 1530401 h 2181277"/>
              <a:gd name="connsiteX4" fmla="*/ 1530401 w 2181277"/>
              <a:gd name="connsiteY4" fmla="*/ 1999900 h 2181277"/>
              <a:gd name="connsiteX5" fmla="*/ 650877 w 2181277"/>
              <a:gd name="connsiteY5" fmla="*/ 1999900 h 2181277"/>
              <a:gd name="connsiteX6" fmla="*/ 181378 w 2181277"/>
              <a:gd name="connsiteY6" fmla="*/ 1530401 h 2181277"/>
              <a:gd name="connsiteX7" fmla="*/ 181378 w 2181277"/>
              <a:gd name="connsiteY7" fmla="*/ 650877 h 2181277"/>
              <a:gd name="connsiteX8" fmla="*/ 650877 w 2181277"/>
              <a:gd name="connsiteY8" fmla="*/ 181378 h 2181277"/>
              <a:gd name="connsiteX9" fmla="*/ 1090639 w 2181277"/>
              <a:gd name="connsiteY9" fmla="*/ 0 h 218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77" h="2181277">
                <a:moveTo>
                  <a:pt x="1090639" y="0"/>
                </a:moveTo>
                <a:cubicBezTo>
                  <a:pt x="1250061" y="0"/>
                  <a:pt x="1409483" y="60459"/>
                  <a:pt x="1530401" y="181378"/>
                </a:cubicBezTo>
                <a:lnTo>
                  <a:pt x="1999900" y="650877"/>
                </a:lnTo>
                <a:cubicBezTo>
                  <a:pt x="2241737" y="892714"/>
                  <a:pt x="2241737" y="1288564"/>
                  <a:pt x="1999900" y="1530401"/>
                </a:cubicBezTo>
                <a:lnTo>
                  <a:pt x="1530401" y="1999900"/>
                </a:lnTo>
                <a:cubicBezTo>
                  <a:pt x="1288564" y="2241737"/>
                  <a:pt x="892714" y="2241737"/>
                  <a:pt x="650877" y="1999900"/>
                </a:cubicBezTo>
                <a:lnTo>
                  <a:pt x="181378" y="1530401"/>
                </a:lnTo>
                <a:cubicBezTo>
                  <a:pt x="-60459" y="1288564"/>
                  <a:pt x="-60459" y="892714"/>
                  <a:pt x="181378" y="650877"/>
                </a:cubicBezTo>
                <a:lnTo>
                  <a:pt x="650877" y="181378"/>
                </a:lnTo>
                <a:cubicBezTo>
                  <a:pt x="771796" y="60459"/>
                  <a:pt x="931217" y="0"/>
                  <a:pt x="1090639" y="0"/>
                </a:cubicBezTo>
                <a:close/>
              </a:path>
            </a:pathLst>
          </a:custGeom>
          <a:pattFill prst="pct5">
            <a:fgClr>
              <a:schemeClr val="accent1">
                <a:lumMod val="60000"/>
                <a:lumOff val="40000"/>
              </a:schemeClr>
            </a:fgClr>
            <a:bgClr>
              <a:schemeClr val="tx2"/>
            </a:bgClr>
          </a:pattFill>
        </p:spPr>
        <p:txBody>
          <a:bodyPr wrap="square" anchor="ctr">
            <a:noAutofit/>
          </a:bodyPr>
          <a:lstStyle>
            <a:lvl1pPr algn="ctr">
              <a:defRPr sz="8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6414097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-06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Shape 673"/>
          <p:cNvSpPr/>
          <p:nvPr/>
        </p:nvSpPr>
        <p:spPr>
          <a:xfrm>
            <a:off x="10924480" y="6159500"/>
            <a:ext cx="325410" cy="266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5400" tIns="25400" rIns="25400" bIns="25400">
            <a:spAutoFit/>
          </a:bodyPr>
          <a:lstStyle/>
          <a:p>
            <a:pPr>
              <a:spcBef>
                <a:spcPts val="2250"/>
              </a:spcBef>
              <a:defRPr sz="2800">
                <a:solidFill>
                  <a:srgbClr val="797979"/>
                </a:solidFill>
              </a:defRPr>
            </a:pPr>
            <a:fld id="{86CB4B4D-7CA3-9044-876B-883B54F8677D}" type="slidenum">
              <a:rPr sz="1400"/>
              <a:pPr>
                <a:spcBef>
                  <a:spcPts val="2250"/>
                </a:spcBef>
                <a:defRPr sz="2800">
                  <a:solidFill>
                    <a:srgbClr val="797979"/>
                  </a:solidFill>
                </a:defRPr>
              </a:pPr>
              <a:t>‹#›</a:t>
            </a:fld>
            <a:r>
              <a:rPr sz="1400"/>
              <a:t>￼</a:t>
            </a:r>
          </a:p>
        </p:txBody>
      </p:sp>
      <p:sp>
        <p:nvSpPr>
          <p:cNvPr id="677" name="Shape 67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4" name="Shape 674"/>
          <p:cNvSpPr>
            <a:spLocks noGrp="1"/>
          </p:cNvSpPr>
          <p:nvPr>
            <p:ph type="pic" sz="quarter" idx="20" hasCustomPrompt="1"/>
          </p:nvPr>
        </p:nvSpPr>
        <p:spPr>
          <a:xfrm>
            <a:off x="7814226" y="2845810"/>
            <a:ext cx="2230852" cy="2236564"/>
          </a:xfrm>
          <a:prstGeom prst="octagon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  <a:effectLst>
            <a:softEdge rad="0"/>
          </a:effectLst>
        </p:spPr>
        <p:txBody>
          <a:bodyPr wrap="square" lIns="91439" tIns="45719" rIns="91439" bIns="45719" anchor="t">
            <a:noAutofit/>
          </a:bodyPr>
          <a:lstStyle>
            <a:lvl1pPr marL="183173" marR="0" indent="-183173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15" name="Shape 674"/>
          <p:cNvSpPr>
            <a:spLocks noGrp="1"/>
          </p:cNvSpPr>
          <p:nvPr>
            <p:ph type="pic" sz="quarter" idx="21" hasCustomPrompt="1"/>
          </p:nvPr>
        </p:nvSpPr>
        <p:spPr>
          <a:xfrm>
            <a:off x="9490301" y="1253848"/>
            <a:ext cx="2230852" cy="2236564"/>
          </a:xfrm>
          <a:prstGeom prst="octagon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  <a:effectLst>
            <a:softEdge rad="0"/>
          </a:effectLst>
        </p:spPr>
        <p:txBody>
          <a:bodyPr wrap="square" lIns="91439" tIns="45719" rIns="91439" bIns="45719" anchor="t">
            <a:noAutofit/>
          </a:bodyPr>
          <a:lstStyle>
            <a:lvl1pPr marL="183173" marR="0" indent="-183173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16" name="Shape 674"/>
          <p:cNvSpPr>
            <a:spLocks noGrp="1"/>
          </p:cNvSpPr>
          <p:nvPr>
            <p:ph type="pic" sz="quarter" idx="22" hasCustomPrompt="1"/>
          </p:nvPr>
        </p:nvSpPr>
        <p:spPr>
          <a:xfrm>
            <a:off x="6125793" y="1253848"/>
            <a:ext cx="2230852" cy="2236564"/>
          </a:xfrm>
          <a:prstGeom prst="octagon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  <a:effectLst>
            <a:softEdge rad="0"/>
          </a:effectLst>
        </p:spPr>
        <p:txBody>
          <a:bodyPr wrap="square" lIns="91439" tIns="45719" rIns="91439" bIns="45719" anchor="t">
            <a:noAutofit/>
          </a:bodyPr>
          <a:lstStyle>
            <a:lvl1pPr marL="183173" marR="0" indent="-183173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1564471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-06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Shape 685"/>
          <p:cNvSpPr/>
          <p:nvPr/>
        </p:nvSpPr>
        <p:spPr>
          <a:xfrm>
            <a:off x="10924480" y="6159500"/>
            <a:ext cx="325410" cy="266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5400" tIns="25400" rIns="25400" bIns="25400">
            <a:spAutoFit/>
          </a:bodyPr>
          <a:lstStyle/>
          <a:p>
            <a:pPr>
              <a:spcBef>
                <a:spcPts val="2250"/>
              </a:spcBef>
              <a:defRPr sz="2800">
                <a:solidFill>
                  <a:srgbClr val="797979"/>
                </a:solidFill>
              </a:defRPr>
            </a:pPr>
            <a:fld id="{86CB4B4D-7CA3-9044-876B-883B54F8677D}" type="slidenum">
              <a:rPr sz="1400"/>
              <a:pPr>
                <a:spcBef>
                  <a:spcPts val="2250"/>
                </a:spcBef>
                <a:defRPr sz="2800">
                  <a:solidFill>
                    <a:srgbClr val="797979"/>
                  </a:solidFill>
                </a:defRPr>
              </a:pPr>
              <a:t>‹#›</a:t>
            </a:fld>
            <a:r>
              <a:rPr sz="1400"/>
              <a:t>￼</a:t>
            </a:r>
          </a:p>
        </p:txBody>
      </p:sp>
      <p:sp>
        <p:nvSpPr>
          <p:cNvPr id="688" name="Shape 68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7" name="Shape 674"/>
          <p:cNvSpPr>
            <a:spLocks noGrp="1"/>
          </p:cNvSpPr>
          <p:nvPr>
            <p:ph type="pic" sz="quarter" idx="20" hasCustomPrompt="1"/>
          </p:nvPr>
        </p:nvSpPr>
        <p:spPr>
          <a:xfrm>
            <a:off x="4668618" y="3342139"/>
            <a:ext cx="2230852" cy="2236564"/>
          </a:xfrm>
          <a:prstGeom prst="octagon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  <a:effectLst>
            <a:softEdge rad="0"/>
          </a:effectLst>
        </p:spPr>
        <p:txBody>
          <a:bodyPr wrap="square" lIns="91439" tIns="45719" rIns="91439" bIns="45719" anchor="t">
            <a:noAutofit/>
          </a:bodyPr>
          <a:lstStyle>
            <a:lvl1pPr marL="183173" marR="0" indent="-183173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8" name="Shape 674"/>
          <p:cNvSpPr>
            <a:spLocks noGrp="1"/>
          </p:cNvSpPr>
          <p:nvPr>
            <p:ph type="pic" sz="quarter" idx="21" hasCustomPrompt="1"/>
          </p:nvPr>
        </p:nvSpPr>
        <p:spPr>
          <a:xfrm>
            <a:off x="648679" y="1634644"/>
            <a:ext cx="2230852" cy="2236564"/>
          </a:xfrm>
          <a:prstGeom prst="octagon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  <a:effectLst>
            <a:softEdge rad="0"/>
          </a:effectLst>
        </p:spPr>
        <p:txBody>
          <a:bodyPr wrap="square" lIns="91439" tIns="45719" rIns="91439" bIns="45719" anchor="t">
            <a:noAutofit/>
          </a:bodyPr>
          <a:lstStyle>
            <a:lvl1pPr marL="183173" marR="0" indent="-183173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9" name="Shape 674"/>
          <p:cNvSpPr>
            <a:spLocks noGrp="1"/>
          </p:cNvSpPr>
          <p:nvPr>
            <p:ph type="pic" sz="quarter" idx="22" hasCustomPrompt="1"/>
          </p:nvPr>
        </p:nvSpPr>
        <p:spPr>
          <a:xfrm>
            <a:off x="2300353" y="3342139"/>
            <a:ext cx="2230852" cy="2236564"/>
          </a:xfrm>
          <a:prstGeom prst="octagon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  <a:effectLst>
            <a:softEdge rad="0"/>
          </a:effectLst>
        </p:spPr>
        <p:txBody>
          <a:bodyPr wrap="square" lIns="91439" tIns="45719" rIns="91439" bIns="45719" anchor="t">
            <a:noAutofit/>
          </a:bodyPr>
          <a:lstStyle>
            <a:lvl1pPr marL="183173" marR="0" indent="-183173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5573134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-06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Shape 701"/>
          <p:cNvSpPr/>
          <p:nvPr/>
        </p:nvSpPr>
        <p:spPr>
          <a:xfrm>
            <a:off x="10924480" y="6159500"/>
            <a:ext cx="325410" cy="266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5400" tIns="25400" rIns="25400" bIns="25400">
            <a:spAutoFit/>
          </a:bodyPr>
          <a:lstStyle/>
          <a:p>
            <a:pPr>
              <a:spcBef>
                <a:spcPts val="2250"/>
              </a:spcBef>
              <a:defRPr sz="2800">
                <a:solidFill>
                  <a:srgbClr val="797979"/>
                </a:solidFill>
              </a:defRPr>
            </a:pPr>
            <a:fld id="{86CB4B4D-7CA3-9044-876B-883B54F8677D}" type="slidenum">
              <a:rPr sz="1400"/>
              <a:pPr>
                <a:spcBef>
                  <a:spcPts val="2250"/>
                </a:spcBef>
                <a:defRPr sz="2800">
                  <a:solidFill>
                    <a:srgbClr val="797979"/>
                  </a:solidFill>
                </a:defRPr>
              </a:pPr>
              <a:t>‹#›</a:t>
            </a:fld>
            <a:r>
              <a:rPr sz="1400"/>
              <a:t>￼</a:t>
            </a:r>
          </a:p>
        </p:txBody>
      </p:sp>
      <p:sp>
        <p:nvSpPr>
          <p:cNvPr id="702" name="Shape 70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0" name="Shape 674"/>
          <p:cNvSpPr>
            <a:spLocks noGrp="1"/>
          </p:cNvSpPr>
          <p:nvPr>
            <p:ph type="pic" sz="quarter" idx="20" hasCustomPrompt="1"/>
          </p:nvPr>
        </p:nvSpPr>
        <p:spPr>
          <a:xfrm>
            <a:off x="5834394" y="2242312"/>
            <a:ext cx="2230852" cy="2236564"/>
          </a:xfrm>
          <a:prstGeom prst="octagon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  <a:effectLst>
            <a:softEdge rad="0"/>
          </a:effectLst>
        </p:spPr>
        <p:txBody>
          <a:bodyPr wrap="square" lIns="91439" tIns="45719" rIns="91439" bIns="45719" anchor="t">
            <a:noAutofit/>
          </a:bodyPr>
          <a:lstStyle>
            <a:lvl1pPr marL="183173" marR="0" indent="-183173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11" name="Shape 674"/>
          <p:cNvSpPr>
            <a:spLocks noGrp="1"/>
          </p:cNvSpPr>
          <p:nvPr>
            <p:ph type="pic" sz="quarter" idx="21" hasCustomPrompt="1"/>
          </p:nvPr>
        </p:nvSpPr>
        <p:spPr>
          <a:xfrm>
            <a:off x="7452544" y="3885865"/>
            <a:ext cx="2230852" cy="2236564"/>
          </a:xfrm>
          <a:prstGeom prst="octagon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  <a:effectLst>
            <a:softEdge rad="0"/>
          </a:effectLst>
        </p:spPr>
        <p:txBody>
          <a:bodyPr wrap="square" lIns="91439" tIns="45719" rIns="91439" bIns="45719" anchor="t">
            <a:noAutofit/>
          </a:bodyPr>
          <a:lstStyle>
            <a:lvl1pPr marL="183173" marR="0" indent="-183173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12" name="Shape 674"/>
          <p:cNvSpPr>
            <a:spLocks noGrp="1"/>
          </p:cNvSpPr>
          <p:nvPr>
            <p:ph type="pic" sz="quarter" idx="22" hasCustomPrompt="1"/>
          </p:nvPr>
        </p:nvSpPr>
        <p:spPr>
          <a:xfrm>
            <a:off x="4192520" y="592585"/>
            <a:ext cx="2230852" cy="2236564"/>
          </a:xfrm>
          <a:prstGeom prst="octagon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  <a:effectLst>
            <a:softEdge rad="0"/>
          </a:effectLst>
        </p:spPr>
        <p:txBody>
          <a:bodyPr wrap="square" lIns="91439" tIns="45719" rIns="91439" bIns="45719" anchor="t">
            <a:noAutofit/>
          </a:bodyPr>
          <a:lstStyle>
            <a:lvl1pPr marL="183173" marR="0" indent="-183173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13" name="Shape 674"/>
          <p:cNvSpPr>
            <a:spLocks noGrp="1"/>
          </p:cNvSpPr>
          <p:nvPr>
            <p:ph type="pic" sz="quarter" idx="23" hasCustomPrompt="1"/>
          </p:nvPr>
        </p:nvSpPr>
        <p:spPr>
          <a:xfrm>
            <a:off x="7476257" y="598658"/>
            <a:ext cx="2230852" cy="2236564"/>
          </a:xfrm>
          <a:prstGeom prst="octagon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  <a:effectLst>
            <a:softEdge rad="0"/>
          </a:effectLst>
        </p:spPr>
        <p:txBody>
          <a:bodyPr wrap="square" lIns="91439" tIns="45719" rIns="91439" bIns="45719" anchor="t">
            <a:noAutofit/>
          </a:bodyPr>
          <a:lstStyle>
            <a:lvl1pPr marL="183173" marR="0" indent="-183173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14" name="Shape 674"/>
          <p:cNvSpPr>
            <a:spLocks noGrp="1"/>
          </p:cNvSpPr>
          <p:nvPr>
            <p:ph type="pic" sz="quarter" idx="24" hasCustomPrompt="1"/>
          </p:nvPr>
        </p:nvSpPr>
        <p:spPr>
          <a:xfrm>
            <a:off x="9098158" y="2242312"/>
            <a:ext cx="2230852" cy="2236564"/>
          </a:xfrm>
          <a:prstGeom prst="octagon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  <a:effectLst>
            <a:softEdge rad="0"/>
          </a:effectLst>
        </p:spPr>
        <p:txBody>
          <a:bodyPr wrap="square" lIns="91439" tIns="45719" rIns="91439" bIns="45719" anchor="t">
            <a:noAutofit/>
          </a:bodyPr>
          <a:lstStyle>
            <a:lvl1pPr marL="183173" marR="0" indent="-183173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3933113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-06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Shape 709"/>
          <p:cNvSpPr/>
          <p:nvPr/>
        </p:nvSpPr>
        <p:spPr>
          <a:xfrm>
            <a:off x="10924480" y="6159500"/>
            <a:ext cx="325410" cy="266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5400" tIns="25400" rIns="25400" bIns="25400">
            <a:spAutoFit/>
          </a:bodyPr>
          <a:lstStyle/>
          <a:p>
            <a:pPr>
              <a:spcBef>
                <a:spcPts val="2250"/>
              </a:spcBef>
              <a:defRPr sz="2800">
                <a:solidFill>
                  <a:srgbClr val="797979"/>
                </a:solidFill>
              </a:defRPr>
            </a:pPr>
            <a:fld id="{86CB4B4D-7CA3-9044-876B-883B54F8677D}" type="slidenum">
              <a:rPr sz="1400"/>
              <a:pPr>
                <a:spcBef>
                  <a:spcPts val="2250"/>
                </a:spcBef>
                <a:defRPr sz="2800">
                  <a:solidFill>
                    <a:srgbClr val="797979"/>
                  </a:solidFill>
                </a:defRPr>
              </a:pPr>
              <a:t>‹#›</a:t>
            </a:fld>
            <a:r>
              <a:rPr sz="1400"/>
              <a:t>￼</a:t>
            </a:r>
          </a:p>
        </p:txBody>
      </p:sp>
      <p:sp>
        <p:nvSpPr>
          <p:cNvPr id="710" name="Shape 710"/>
          <p:cNvSpPr>
            <a:spLocks noGrp="1"/>
          </p:cNvSpPr>
          <p:nvPr>
            <p:ph type="pic" sz="half" idx="13" hasCustomPrompt="1"/>
          </p:nvPr>
        </p:nvSpPr>
        <p:spPr>
          <a:xfrm>
            <a:off x="1017538" y="1101824"/>
            <a:ext cx="4572596" cy="4736753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</p:spPr>
        <p:txBody>
          <a:bodyPr lIns="91439" tIns="45719" rIns="91439" bIns="45719" anchor="t">
            <a:noAutofit/>
          </a:bodyPr>
          <a:lstStyle>
            <a:lvl1pPr marL="183173" marR="0" indent="-183173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711" name="Shape 71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6945106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-08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Shape 851"/>
          <p:cNvSpPr/>
          <p:nvPr/>
        </p:nvSpPr>
        <p:spPr>
          <a:xfrm>
            <a:off x="10924480" y="6159500"/>
            <a:ext cx="325410" cy="266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5400" tIns="25400" rIns="25400" bIns="25400">
            <a:spAutoFit/>
          </a:bodyPr>
          <a:lstStyle/>
          <a:p>
            <a:pPr>
              <a:spcBef>
                <a:spcPts val="2250"/>
              </a:spcBef>
              <a:defRPr sz="2800">
                <a:solidFill>
                  <a:srgbClr val="797979"/>
                </a:solidFill>
              </a:defRPr>
            </a:pPr>
            <a:fld id="{86CB4B4D-7CA3-9044-876B-883B54F8677D}" type="slidenum">
              <a:rPr sz="1400"/>
              <a:pPr>
                <a:spcBef>
                  <a:spcPts val="2250"/>
                </a:spcBef>
                <a:defRPr sz="2800">
                  <a:solidFill>
                    <a:srgbClr val="797979"/>
                  </a:solidFill>
                </a:defRPr>
              </a:pPr>
              <a:t>‹#›</a:t>
            </a:fld>
            <a:r>
              <a:rPr sz="1400"/>
              <a:t>￼</a:t>
            </a:r>
          </a:p>
        </p:txBody>
      </p:sp>
      <p:sp>
        <p:nvSpPr>
          <p:cNvPr id="853" name="Shape 85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7" hasCustomPrompt="1"/>
          </p:nvPr>
        </p:nvSpPr>
        <p:spPr>
          <a:xfrm>
            <a:off x="-1591557" y="1012081"/>
            <a:ext cx="7174309" cy="7174301"/>
          </a:xfrm>
          <a:custGeom>
            <a:avLst/>
            <a:gdLst>
              <a:gd name="connsiteX0" fmla="*/ 1090639 w 2181277"/>
              <a:gd name="connsiteY0" fmla="*/ 0 h 2181277"/>
              <a:gd name="connsiteX1" fmla="*/ 1530401 w 2181277"/>
              <a:gd name="connsiteY1" fmla="*/ 181378 h 2181277"/>
              <a:gd name="connsiteX2" fmla="*/ 1999900 w 2181277"/>
              <a:gd name="connsiteY2" fmla="*/ 650877 h 2181277"/>
              <a:gd name="connsiteX3" fmla="*/ 1999900 w 2181277"/>
              <a:gd name="connsiteY3" fmla="*/ 1530401 h 2181277"/>
              <a:gd name="connsiteX4" fmla="*/ 1530401 w 2181277"/>
              <a:gd name="connsiteY4" fmla="*/ 1999900 h 2181277"/>
              <a:gd name="connsiteX5" fmla="*/ 650877 w 2181277"/>
              <a:gd name="connsiteY5" fmla="*/ 1999900 h 2181277"/>
              <a:gd name="connsiteX6" fmla="*/ 181378 w 2181277"/>
              <a:gd name="connsiteY6" fmla="*/ 1530401 h 2181277"/>
              <a:gd name="connsiteX7" fmla="*/ 181378 w 2181277"/>
              <a:gd name="connsiteY7" fmla="*/ 650877 h 2181277"/>
              <a:gd name="connsiteX8" fmla="*/ 650877 w 2181277"/>
              <a:gd name="connsiteY8" fmla="*/ 181378 h 2181277"/>
              <a:gd name="connsiteX9" fmla="*/ 1090639 w 2181277"/>
              <a:gd name="connsiteY9" fmla="*/ 0 h 218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77" h="2181277">
                <a:moveTo>
                  <a:pt x="1090639" y="0"/>
                </a:moveTo>
                <a:cubicBezTo>
                  <a:pt x="1250061" y="0"/>
                  <a:pt x="1409483" y="60459"/>
                  <a:pt x="1530401" y="181378"/>
                </a:cubicBezTo>
                <a:lnTo>
                  <a:pt x="1999900" y="650877"/>
                </a:lnTo>
                <a:cubicBezTo>
                  <a:pt x="2241737" y="892714"/>
                  <a:pt x="2241737" y="1288564"/>
                  <a:pt x="1999900" y="1530401"/>
                </a:cubicBezTo>
                <a:lnTo>
                  <a:pt x="1530401" y="1999900"/>
                </a:lnTo>
                <a:cubicBezTo>
                  <a:pt x="1288564" y="2241737"/>
                  <a:pt x="892714" y="2241737"/>
                  <a:pt x="650877" y="1999900"/>
                </a:cubicBezTo>
                <a:lnTo>
                  <a:pt x="181378" y="1530401"/>
                </a:lnTo>
                <a:cubicBezTo>
                  <a:pt x="-60459" y="1288564"/>
                  <a:pt x="-60459" y="892714"/>
                  <a:pt x="181378" y="650877"/>
                </a:cubicBezTo>
                <a:lnTo>
                  <a:pt x="650877" y="181378"/>
                </a:lnTo>
                <a:cubicBezTo>
                  <a:pt x="771796" y="60459"/>
                  <a:pt x="931217" y="0"/>
                  <a:pt x="1090639" y="0"/>
                </a:cubicBezTo>
                <a:close/>
              </a:path>
            </a:pathLst>
          </a:custGeom>
          <a:pattFill prst="pct5">
            <a:fgClr>
              <a:schemeClr val="accent1">
                <a:lumMod val="60000"/>
                <a:lumOff val="40000"/>
              </a:schemeClr>
            </a:fgClr>
            <a:bgClr>
              <a:schemeClr val="tx2"/>
            </a:bgClr>
          </a:pattFill>
        </p:spPr>
        <p:txBody>
          <a:bodyPr wrap="square" anchor="ctr">
            <a:noAutofit/>
          </a:bodyPr>
          <a:lstStyle>
            <a:lvl1pPr algn="ctr">
              <a:defRPr sz="8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4908663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-08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Shape 860"/>
          <p:cNvSpPr/>
          <p:nvPr/>
        </p:nvSpPr>
        <p:spPr>
          <a:xfrm>
            <a:off x="10924480" y="6159500"/>
            <a:ext cx="325410" cy="266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5400" tIns="25400" rIns="25400" bIns="25400">
            <a:spAutoFit/>
          </a:bodyPr>
          <a:lstStyle/>
          <a:p>
            <a:pPr>
              <a:spcBef>
                <a:spcPts val="2250"/>
              </a:spcBef>
              <a:defRPr sz="2800">
                <a:solidFill>
                  <a:srgbClr val="797979"/>
                </a:solidFill>
              </a:defRPr>
            </a:pPr>
            <a:fld id="{86CB4B4D-7CA3-9044-876B-883B54F8677D}" type="slidenum">
              <a:rPr sz="1400"/>
              <a:pPr>
                <a:spcBef>
                  <a:spcPts val="2250"/>
                </a:spcBef>
                <a:defRPr sz="2800">
                  <a:solidFill>
                    <a:srgbClr val="797979"/>
                  </a:solidFill>
                </a:defRPr>
              </a:pPr>
              <a:t>‹#›</a:t>
            </a:fld>
            <a:r>
              <a:rPr sz="1400"/>
              <a:t>￼</a:t>
            </a:r>
          </a:p>
        </p:txBody>
      </p:sp>
      <p:sp>
        <p:nvSpPr>
          <p:cNvPr id="861" name="Shape 861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21212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lnSpc>
                <a:spcPct val="100000"/>
              </a:lnSpc>
              <a:defRPr sz="3200">
                <a:solidFill>
                  <a:srgbClr val="FFFFFF"/>
                </a:solidFill>
              </a:defRPr>
            </a:pPr>
            <a:endParaRPr sz="1600"/>
          </a:p>
        </p:txBody>
      </p:sp>
      <p:sp>
        <p:nvSpPr>
          <p:cNvPr id="862" name="Shape 862"/>
          <p:cNvSpPr>
            <a:spLocks noGrp="1"/>
          </p:cNvSpPr>
          <p:nvPr>
            <p:ph type="pic" idx="13" hasCustomPrompt="1"/>
          </p:nvPr>
        </p:nvSpPr>
        <p:spPr>
          <a:xfrm>
            <a:off x="6096000" y="-4341"/>
            <a:ext cx="6097489" cy="6866633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</p:spPr>
        <p:txBody>
          <a:bodyPr lIns="91439" tIns="45719" rIns="91439" bIns="45719" anchor="t">
            <a:noAutofit/>
          </a:bodyPr>
          <a:lstStyle>
            <a:lvl1pPr marL="183173" marR="0" indent="-183173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863" name="Shape 86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0672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F24E0-930B-4A04-9F56-81E5D8061857}" type="datetimeFigureOut">
              <a:rPr lang="zh-CN" altLang="en-US" smtClean="0"/>
              <a:t>2023/2/8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38970-8790-42ED-BDAA-B4F075DE2B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537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F24E0-930B-4A04-9F56-81E5D8061857}" type="datetimeFigureOut">
              <a:rPr lang="zh-CN" altLang="en-US" smtClean="0"/>
              <a:t>2023/2/8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38970-8790-42ED-BDAA-B4F075DE2B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591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F24E0-930B-4A04-9F56-81E5D8061857}" type="datetimeFigureOut">
              <a:rPr lang="zh-CN" altLang="en-US" smtClean="0"/>
              <a:t>2023/2/8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38970-8790-42ED-BDAA-B4F075DE2BC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8325228" y="4569668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精美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工作总结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www.1ppt.com/xiazai/zongjie/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工作计划：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www.1ppt.com/xiazai/jihua/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商务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www.1ppt.com/moban/shangwu/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个人简历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www.1ppt.com/xiazai/jianli/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毕业答辩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www.1ppt.com/xiazai/dabian/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工作汇报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www.1ppt.com/xiazai/huibao/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25809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F24E0-930B-4A04-9F56-81E5D8061857}" type="datetimeFigureOut">
              <a:rPr lang="zh-CN" altLang="en-US" smtClean="0"/>
              <a:t>2023/2/8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38970-8790-42ED-BDAA-B4F075DE2B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7982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94688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5"/>
          <p:cNvSpPr/>
          <p:nvPr userDrawn="1"/>
        </p:nvSpPr>
        <p:spPr>
          <a:xfrm>
            <a:off x="375558" y="426635"/>
            <a:ext cx="11544300" cy="6121117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outerShdw blurRad="1028700" dist="723900" dir="3000000" sx="98000" sy="98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4" tIns="22857" rIns="45714" bIns="22857" numCol="1" spcCol="0" rtlCol="0" fromWordArt="0" anchor="ctr" anchorCtr="0" forceAA="0" compatLnSpc="1">
            <a:noAutofit/>
          </a:bodyPr>
          <a:lstStyle/>
          <a:p>
            <a:pPr algn="ctr"/>
            <a:endParaRPr lang="ru-RU" sz="900"/>
          </a:p>
        </p:txBody>
      </p:sp>
    </p:spTree>
    <p:extLst>
      <p:ext uri="{BB962C8B-B14F-4D97-AF65-F5344CB8AC3E}">
        <p14:creationId xmlns:p14="http://schemas.microsoft.com/office/powerpoint/2010/main" val="2110418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F24E0-930B-4A04-9F56-81E5D8061857}" type="datetimeFigureOut">
              <a:rPr lang="zh-CN" altLang="en-US" smtClean="0"/>
              <a:t>2023/2/8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38970-8790-42ED-BDAA-B4F075DE2B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384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7F24E0-930B-4A04-9F56-81E5D8061857}" type="datetimeFigureOut">
              <a:rPr lang="zh-CN" altLang="en-US" smtClean="0"/>
              <a:t>2023/2/8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E38970-8790-42ED-BDAA-B4F075DE2B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0542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782" r:id="rId8"/>
    <p:sldLayoutId id="2147483656" r:id="rId9"/>
    <p:sldLayoutId id="2147483657" r:id="rId10"/>
    <p:sldLayoutId id="2147483658" r:id="rId11"/>
    <p:sldLayoutId id="2147483659" r:id="rId12"/>
    <p:sldLayoutId id="2147483769" r:id="rId13"/>
    <p:sldLayoutId id="2147483661" r:id="rId14"/>
    <p:sldLayoutId id="2147483662" r:id="rId15"/>
    <p:sldLayoutId id="2147483663" r:id="rId16"/>
    <p:sldLayoutId id="2147483664" r:id="rId17"/>
    <p:sldLayoutId id="2147483669" r:id="rId18"/>
    <p:sldLayoutId id="2147483670" r:id="rId19"/>
    <p:sldLayoutId id="2147483683" r:id="rId20"/>
    <p:sldLayoutId id="2147483707" r:id="rId21"/>
    <p:sldLayoutId id="2147483722" r:id="rId22"/>
    <p:sldLayoutId id="2147483723" r:id="rId23"/>
    <p:sldLayoutId id="2147483724" r:id="rId24"/>
    <p:sldLayoutId id="2147483725" r:id="rId25"/>
    <p:sldLayoutId id="2147483739" r:id="rId26"/>
    <p:sldLayoutId id="2147483740" r:id="rId2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Layout" Target="../diagrams/layout9.xml"/><Relationship Id="rId7" Type="http://schemas.openxmlformats.org/officeDocument/2006/relationships/image" Target="../media/image6.png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minecraft.fandom.com/zh/wiki/%E5%91%BD%E4%BB%A4/scoreboard" TargetMode="External"/><Relationship Id="rId2" Type="http://schemas.openxmlformats.org/officeDocument/2006/relationships/hyperlink" Target="https://minecraft.fandom.com/zh/wiki/%E8%AE%B0%E5%88%86%E6%9D%BF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minecraft.fandom.com/zh/wiki/%E5%91%BD%E4%BB%A4/tellraw" TargetMode="External"/><Relationship Id="rId13" Type="http://schemas.openxmlformats.org/officeDocument/2006/relationships/hyperlink" Target="https://minecraft.fandom.com/zh/wiki/%E9%A5%B1%E5%92%8C%E5%BA%A6" TargetMode="External"/><Relationship Id="rId3" Type="http://schemas.openxmlformats.org/officeDocument/2006/relationships/diagramLayout" Target="../diagrams/layout6.xml"/><Relationship Id="rId7" Type="http://schemas.openxmlformats.org/officeDocument/2006/relationships/hyperlink" Target="https://minecraft.fandom.com/zh/wiki/%E5%91%BD%E4%BB%A4/trigger" TargetMode="External"/><Relationship Id="rId12" Type="http://schemas.openxmlformats.org/officeDocument/2006/relationships/hyperlink" Target="https://minecraft.fandom.com/zh/wiki/%E7%BB%8F%E9%AA%8C%E5%80%BC" TargetMode="Externa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11" Type="http://schemas.openxmlformats.org/officeDocument/2006/relationships/hyperlink" Target="https://minecraft.fandom.com/zh/wiki/%E7%94%9F%E5%91%BD%E6%8F%90%E5%8D%87" TargetMode="External"/><Relationship Id="rId5" Type="http://schemas.openxmlformats.org/officeDocument/2006/relationships/diagramColors" Target="../diagrams/colors6.xml"/><Relationship Id="rId10" Type="http://schemas.openxmlformats.org/officeDocument/2006/relationships/hyperlink" Target="https://minecraft.fandom.com/zh/wiki/%E4%BC%A4%E5%AE%B3%E5%90%B8%E6%94%B6" TargetMode="External"/><Relationship Id="rId4" Type="http://schemas.openxmlformats.org/officeDocument/2006/relationships/diagramQuickStyle" Target="../diagrams/quickStyle6.xml"/><Relationship Id="rId9" Type="http://schemas.openxmlformats.org/officeDocument/2006/relationships/hyperlink" Target="https://minecraft.fandom.com/zh/wiki/%E5%B1%9E%E6%80%A7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7" Type="http://schemas.openxmlformats.org/officeDocument/2006/relationships/hyperlink" Target="https://minecraft.fandom.com/zh/wiki/%E7%BB%9F%E8%AE%A1#%E5%91%BD%E5%90%8D%E7%A9%BA%E9%97%B4ID" TargetMode="Externa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文本框 155"/>
          <p:cNvSpPr txBox="1"/>
          <p:nvPr/>
        </p:nvSpPr>
        <p:spPr>
          <a:xfrm>
            <a:off x="1126682" y="546358"/>
            <a:ext cx="360589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Agency FB" panose="020B0503020202020204" pitchFamily="34" charset="0"/>
              </a:rPr>
              <a:t>2023</a:t>
            </a:r>
            <a:endParaRPr lang="zh-CN" altLang="en-US" sz="6000" spc="300" dirty="0">
              <a:solidFill>
                <a:schemeClr val="tx1">
                  <a:lumMod val="50000"/>
                  <a:lumOff val="50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157" name="文本框 156"/>
          <p:cNvSpPr txBox="1"/>
          <p:nvPr/>
        </p:nvSpPr>
        <p:spPr>
          <a:xfrm>
            <a:off x="1117229" y="1500848"/>
            <a:ext cx="6856597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5400" b="1" dirty="0">
                <a:solidFill>
                  <a:schemeClr val="bg1">
                    <a:lumMod val="50000"/>
                  </a:schemeClr>
                </a:solidFill>
                <a:latin typeface="方正细谭黑简体" panose="02000000000000000000" pitchFamily="2" charset="-122"/>
                <a:ea typeface="方正细谭黑简体" panose="02000000000000000000" pitchFamily="2" charset="-122"/>
              </a:rPr>
              <a:t>最新最全</a:t>
            </a:r>
            <a:r>
              <a:rPr lang="en-US" altLang="zh-CN" sz="5400" b="1" dirty="0">
                <a:solidFill>
                  <a:schemeClr val="bg1">
                    <a:lumMod val="50000"/>
                  </a:schemeClr>
                </a:solidFill>
                <a:latin typeface="方正细谭黑简体" panose="02000000000000000000" pitchFamily="2" charset="-122"/>
                <a:ea typeface="方正细谭黑简体" panose="02000000000000000000" pitchFamily="2" charset="-122"/>
              </a:rPr>
              <a:t>MC</a:t>
            </a:r>
            <a:r>
              <a:rPr lang="zh-CN" altLang="en-US" sz="5400" b="1" dirty="0">
                <a:solidFill>
                  <a:schemeClr val="bg1">
                    <a:lumMod val="50000"/>
                  </a:schemeClr>
                </a:solidFill>
                <a:latin typeface="方正细谭黑简体" panose="02000000000000000000" pitchFamily="2" charset="-122"/>
                <a:ea typeface="方正细谭黑简体" panose="02000000000000000000" pitchFamily="2" charset="-122"/>
              </a:rPr>
              <a:t>指令教程</a:t>
            </a:r>
            <a:endParaRPr lang="en-US" altLang="zh-CN" sz="5400" b="1" dirty="0">
              <a:solidFill>
                <a:schemeClr val="bg1">
                  <a:lumMod val="50000"/>
                </a:schemeClr>
              </a:solidFill>
              <a:latin typeface="方正细谭黑简体" panose="02000000000000000000" pitchFamily="2" charset="-122"/>
              <a:ea typeface="方正细谭黑简体" panose="02000000000000000000" pitchFamily="2" charset="-122"/>
            </a:endParaRPr>
          </a:p>
          <a:p>
            <a:pPr algn="dist"/>
            <a:r>
              <a:rPr lang="zh-CN" altLang="en-US" sz="2800" b="1" dirty="0">
                <a:solidFill>
                  <a:schemeClr val="bg1">
                    <a:lumMod val="50000"/>
                  </a:schemeClr>
                </a:solidFill>
                <a:latin typeface="方正细谭黑简体" panose="02000000000000000000" pitchFamily="2" charset="-122"/>
                <a:ea typeface="方正细谭黑简体" panose="02000000000000000000" pitchFamily="2" charset="-122"/>
              </a:rPr>
              <a:t>第三期：计分板之准则、</a:t>
            </a:r>
            <a:r>
              <a:rPr lang="en-US" altLang="zh-CN" sz="2800" b="1" dirty="0">
                <a:solidFill>
                  <a:schemeClr val="bg1">
                    <a:lumMod val="50000"/>
                  </a:schemeClr>
                </a:solidFill>
                <a:latin typeface="方正细谭黑简体" panose="02000000000000000000" pitchFamily="2" charset="-122"/>
                <a:ea typeface="方正细谭黑简体" panose="02000000000000000000" pitchFamily="2" charset="-122"/>
              </a:rPr>
              <a:t>modify</a:t>
            </a:r>
            <a:endParaRPr lang="zh-CN" altLang="en-US" sz="2800" b="1" dirty="0">
              <a:solidFill>
                <a:schemeClr val="bg1">
                  <a:lumMod val="50000"/>
                </a:schemeClr>
              </a:solidFill>
              <a:latin typeface="方正细谭黑简体" panose="02000000000000000000" pitchFamily="2" charset="-122"/>
              <a:ea typeface="方正细谭黑简体" panose="02000000000000000000" pitchFamily="2" charset="-122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6492F762-B648-4C6A-BCCD-DE814C95A84A}"/>
              </a:ext>
            </a:extLst>
          </p:cNvPr>
          <p:cNvGrpSpPr/>
          <p:nvPr/>
        </p:nvGrpSpPr>
        <p:grpSpPr>
          <a:xfrm rot="14816016">
            <a:off x="3130926" y="436740"/>
            <a:ext cx="694476" cy="565057"/>
            <a:chOff x="189132" y="3432549"/>
            <a:chExt cx="990433" cy="805861"/>
          </a:xfrm>
        </p:grpSpPr>
        <p:cxnSp>
          <p:nvCxnSpPr>
            <p:cNvPr id="158" name="直接连接符 157"/>
            <p:cNvCxnSpPr/>
            <p:nvPr/>
          </p:nvCxnSpPr>
          <p:spPr>
            <a:xfrm rot="11174285" flipH="1">
              <a:off x="311114" y="3515865"/>
              <a:ext cx="190563" cy="63801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直接连接符 158"/>
            <p:cNvCxnSpPr/>
            <p:nvPr/>
          </p:nvCxnSpPr>
          <p:spPr>
            <a:xfrm rot="11174285" flipH="1">
              <a:off x="262523" y="3881807"/>
              <a:ext cx="860986" cy="33164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直接连接符 159"/>
            <p:cNvCxnSpPr/>
            <p:nvPr/>
          </p:nvCxnSpPr>
          <p:spPr>
            <a:xfrm rot="11174285">
              <a:off x="550844" y="3476915"/>
              <a:ext cx="587028" cy="45504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椭圆 160"/>
            <p:cNvSpPr/>
            <p:nvPr/>
          </p:nvSpPr>
          <p:spPr>
            <a:xfrm rot="11174285">
              <a:off x="1067390" y="3905787"/>
              <a:ext cx="112175" cy="112175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" name="椭圆 161"/>
            <p:cNvSpPr/>
            <p:nvPr/>
          </p:nvSpPr>
          <p:spPr>
            <a:xfrm rot="11174285">
              <a:off x="189132" y="4082061"/>
              <a:ext cx="156349" cy="15634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" name="椭圆 162"/>
            <p:cNvSpPr/>
            <p:nvPr/>
          </p:nvSpPr>
          <p:spPr>
            <a:xfrm rot="11174285">
              <a:off x="520660" y="3432549"/>
              <a:ext cx="89295" cy="89295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B3B54D5C-DF23-4320-80C7-D5FDCC31C73E}"/>
              </a:ext>
            </a:extLst>
          </p:cNvPr>
          <p:cNvGrpSpPr/>
          <p:nvPr/>
        </p:nvGrpSpPr>
        <p:grpSpPr>
          <a:xfrm rot="5669900">
            <a:off x="540212" y="4862505"/>
            <a:ext cx="376265" cy="418620"/>
            <a:chOff x="957640" y="2513007"/>
            <a:chExt cx="376265" cy="418620"/>
          </a:xfrm>
        </p:grpSpPr>
        <p:cxnSp>
          <p:nvCxnSpPr>
            <p:cNvPr id="164" name="直接连接符 163"/>
            <p:cNvCxnSpPr/>
            <p:nvPr/>
          </p:nvCxnSpPr>
          <p:spPr>
            <a:xfrm rot="7715704" flipH="1">
              <a:off x="1054829" y="2632404"/>
              <a:ext cx="82782" cy="27716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接连接符 164"/>
            <p:cNvCxnSpPr/>
            <p:nvPr/>
          </p:nvCxnSpPr>
          <p:spPr>
            <a:xfrm rot="7715704" flipH="1">
              <a:off x="1053920" y="2643236"/>
              <a:ext cx="374020" cy="14407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接连接符 165"/>
            <p:cNvCxnSpPr>
              <a:stCxn id="167" idx="5"/>
            </p:cNvCxnSpPr>
            <p:nvPr/>
          </p:nvCxnSpPr>
          <p:spPr>
            <a:xfrm flipH="1">
              <a:off x="993390" y="2540090"/>
              <a:ext cx="291937" cy="7785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椭圆 166"/>
            <p:cNvSpPr/>
            <p:nvPr/>
          </p:nvSpPr>
          <p:spPr>
            <a:xfrm rot="7715704">
              <a:off x="1285175" y="2513007"/>
              <a:ext cx="48730" cy="4873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" name="椭圆 167"/>
            <p:cNvSpPr/>
            <p:nvPr/>
          </p:nvSpPr>
          <p:spPr>
            <a:xfrm rot="7715704">
              <a:off x="1149317" y="2863708"/>
              <a:ext cx="67919" cy="679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" name="椭圆 168"/>
            <p:cNvSpPr/>
            <p:nvPr/>
          </p:nvSpPr>
          <p:spPr>
            <a:xfrm rot="7715704">
              <a:off x="982518" y="2610118"/>
              <a:ext cx="38791" cy="38791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6A700B99-6065-4865-8C68-803D5763C6AA}"/>
              </a:ext>
            </a:extLst>
          </p:cNvPr>
          <p:cNvCxnSpPr/>
          <p:nvPr/>
        </p:nvCxnSpPr>
        <p:spPr>
          <a:xfrm>
            <a:off x="1237747" y="2319665"/>
            <a:ext cx="797428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247757" y="2891354"/>
            <a:ext cx="16818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rgbClr val="5C5C5C"/>
                </a:solidFill>
                <a:latin typeface="微软雅黑" panose="020B0503020204020204" pitchFamily="34" charset="-122"/>
              </a:rPr>
              <a:t>主讲：早晨 雪兽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A8FA25D-BC7C-4606-8E2E-715640C26398}"/>
              </a:ext>
            </a:extLst>
          </p:cNvPr>
          <p:cNvSpPr txBox="1"/>
          <p:nvPr/>
        </p:nvSpPr>
        <p:spPr>
          <a:xfrm>
            <a:off x="4545527" y="3496926"/>
            <a:ext cx="441146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/>
              <a:t>从</a:t>
            </a:r>
            <a:endParaRPr lang="en-US" altLang="zh-CN" sz="2000" dirty="0"/>
          </a:p>
          <a:p>
            <a:r>
              <a:rPr lang="zh-CN" altLang="en-US" sz="2000" dirty="0"/>
              <a:t>零</a:t>
            </a:r>
            <a:endParaRPr lang="en-US" altLang="zh-CN" sz="2000" dirty="0"/>
          </a:p>
          <a:p>
            <a:r>
              <a:rPr lang="zh-CN" altLang="en-US" sz="2000" dirty="0"/>
              <a:t>开</a:t>
            </a:r>
            <a:endParaRPr lang="en-US" altLang="zh-CN" sz="2000" dirty="0"/>
          </a:p>
          <a:p>
            <a:r>
              <a:rPr lang="zh-CN" altLang="en-US" sz="2000" dirty="0"/>
              <a:t>始</a:t>
            </a:r>
            <a:endParaRPr lang="en-US" altLang="zh-CN" sz="2000" dirty="0"/>
          </a:p>
          <a:p>
            <a:r>
              <a:rPr lang="zh-CN" altLang="en-US" sz="2000" dirty="0"/>
              <a:t>的</a:t>
            </a:r>
            <a:endParaRPr lang="en-US" altLang="zh-CN" sz="2000" dirty="0"/>
          </a:p>
          <a:p>
            <a:r>
              <a:rPr lang="zh-CN" altLang="en-US" sz="2000" dirty="0"/>
              <a:t>学</a:t>
            </a:r>
            <a:endParaRPr lang="en-US" altLang="zh-CN" sz="2000" dirty="0"/>
          </a:p>
          <a:p>
            <a:r>
              <a:rPr lang="zh-CN" altLang="en-US" sz="2000" dirty="0"/>
              <a:t>指</a:t>
            </a:r>
            <a:endParaRPr lang="en-US" altLang="zh-CN" sz="2000" dirty="0"/>
          </a:p>
          <a:p>
            <a:r>
              <a:rPr lang="zh-CN" altLang="en-US" sz="2000" dirty="0"/>
              <a:t>令</a:t>
            </a:r>
            <a:endParaRPr lang="en-US" altLang="zh-CN" sz="2000" dirty="0"/>
          </a:p>
          <a:p>
            <a:r>
              <a:rPr lang="zh-CN" altLang="en-US" sz="2000" dirty="0"/>
              <a:t>生</a:t>
            </a:r>
            <a:endParaRPr lang="en-US" altLang="zh-CN" sz="2000" dirty="0"/>
          </a:p>
          <a:p>
            <a:r>
              <a:rPr lang="zh-CN" altLang="en-US" sz="2000" dirty="0"/>
              <a:t>活</a:t>
            </a:r>
            <a:endParaRPr lang="zh-CN" altLang="en-US" dirty="0"/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269E91FE-2187-413A-936B-1B747E94C2B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381625" y="2714625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F85F0BBE-4A1E-CA5B-16F2-3F6A28C2D2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3273" y="3666700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B50540AE-CE2F-133F-A17A-83BD9B3BA4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193" y="450280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001A3881-2DC3-4FFB-A212-428EF661B00E}"/>
              </a:ext>
            </a:extLst>
          </p:cNvPr>
          <p:cNvSpPr txBox="1"/>
          <p:nvPr/>
        </p:nvSpPr>
        <p:spPr>
          <a:xfrm>
            <a:off x="9642926" y="6211669"/>
            <a:ext cx="25314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演示版本：</a:t>
            </a:r>
            <a:r>
              <a:rPr lang="en-US" altLang="zh-CN" dirty="0"/>
              <a:t> Java1.19,3</a:t>
            </a:r>
          </a:p>
          <a:p>
            <a:r>
              <a:rPr lang="zh-CN" altLang="en-US" dirty="0"/>
              <a:t>测试版本：</a:t>
            </a:r>
            <a:r>
              <a:rPr lang="en-US" altLang="zh-CN" dirty="0"/>
              <a:t> Java1.19,3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9FA7E4F-2A59-DD42-897E-1352743D18EA}"/>
              </a:ext>
            </a:extLst>
          </p:cNvPr>
          <p:cNvSpPr/>
          <p:nvPr/>
        </p:nvSpPr>
        <p:spPr>
          <a:xfrm>
            <a:off x="10908657" y="5360822"/>
            <a:ext cx="132600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Java</a:t>
            </a:r>
            <a:endParaRPr lang="zh-CN" altLang="en-US" sz="40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020511879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8862AB-3BCE-A86B-A08C-8E537A5E8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/>
              <a:t>Modify</a:t>
            </a:r>
            <a:r>
              <a:rPr lang="zh-CN" altLang="en-US" dirty="0"/>
              <a:t>修改计分板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712945-4DE3-2E82-445B-152D4A9DDC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10515600" cy="4351338"/>
          </a:xfrm>
        </p:spPr>
        <p:txBody>
          <a:bodyPr/>
          <a:lstStyle/>
          <a:p>
            <a:r>
              <a:rPr lang="en-US" altLang="zh-CN" dirty="0"/>
              <a:t>scoreboard objectives  modify &lt;</a:t>
            </a:r>
            <a:r>
              <a:rPr lang="zh-CN" altLang="en-US" dirty="0"/>
              <a:t>记分项</a:t>
            </a:r>
            <a:r>
              <a:rPr lang="en-US" altLang="zh-CN" dirty="0"/>
              <a:t>&gt; </a:t>
            </a:r>
            <a:r>
              <a:rPr lang="en-US" altLang="zh-CN" dirty="0" err="1"/>
              <a:t>rendertype</a:t>
            </a:r>
            <a:r>
              <a:rPr lang="en-US" altLang="zh-CN" dirty="0"/>
              <a:t> (</a:t>
            </a:r>
            <a:r>
              <a:rPr lang="en-US" altLang="zh-CN" dirty="0" err="1"/>
              <a:t>hearts|integer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修改计分板渲染方式</a:t>
            </a:r>
            <a:endParaRPr lang="en-US" altLang="zh-CN" dirty="0"/>
          </a:p>
          <a:p>
            <a:r>
              <a:rPr lang="en-US" altLang="zh-CN" dirty="0"/>
              <a:t>Hearts </a:t>
            </a:r>
            <a:r>
              <a:rPr lang="zh-CN" altLang="en-US" dirty="0"/>
              <a:t>爱心（实测最高</a:t>
            </a:r>
            <a:r>
              <a:rPr lang="en-US" altLang="zh-CN" dirty="0"/>
              <a:t>43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Integer</a:t>
            </a:r>
            <a:r>
              <a:rPr lang="zh-CN" altLang="en-US" dirty="0"/>
              <a:t>数字</a:t>
            </a:r>
            <a:endParaRPr lang="en-US" altLang="zh-CN" dirty="0"/>
          </a:p>
        </p:txBody>
      </p:sp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DB187EDD-87E3-7EE0-1C78-1735B97C1D76}"/>
              </a:ext>
            </a:extLst>
          </p:cNvPr>
          <p:cNvGraphicFramePr/>
          <p:nvPr/>
        </p:nvGraphicFramePr>
        <p:xfrm>
          <a:off x="6699378" y="94845"/>
          <a:ext cx="4945225" cy="18661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图片 5">
            <a:extLst>
              <a:ext uri="{FF2B5EF4-FFF2-40B4-BE49-F238E27FC236}">
                <a16:creationId xmlns:a16="http://schemas.microsoft.com/office/drawing/2014/main" id="{91B37374-1E25-E1E5-6A72-6419EF206A9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76878" y="3581226"/>
            <a:ext cx="2293819" cy="44199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5F1D966-F087-A301-01AA-78D2DEED378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51725" y="4153362"/>
            <a:ext cx="1397949" cy="441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939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8862AB-3BCE-A86B-A08C-8E537A5E8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get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712945-4DE3-2E82-445B-152D4A9DDC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10515600" cy="4351338"/>
          </a:xfrm>
        </p:spPr>
        <p:txBody>
          <a:bodyPr/>
          <a:lstStyle/>
          <a:p>
            <a:r>
              <a:rPr lang="en-US" altLang="zh-CN" dirty="0"/>
              <a:t>scoreboard player  get &lt;</a:t>
            </a:r>
            <a:r>
              <a:rPr lang="zh-CN" altLang="en-US" dirty="0"/>
              <a:t>目标</a:t>
            </a:r>
            <a:r>
              <a:rPr lang="en-US" altLang="zh-CN" dirty="0"/>
              <a:t>&gt; &lt;</a:t>
            </a:r>
            <a:r>
              <a:rPr lang="zh-CN" altLang="en-US" dirty="0"/>
              <a:t>记分项</a:t>
            </a:r>
            <a:r>
              <a:rPr lang="en-US" altLang="zh-CN" dirty="0"/>
              <a:t>&gt;</a:t>
            </a:r>
          </a:p>
          <a:p>
            <a:endParaRPr lang="en-US" altLang="zh-CN" dirty="0"/>
          </a:p>
          <a:p>
            <a:r>
              <a:rPr lang="en-US" altLang="zh-CN" b="0" i="0" dirty="0">
                <a:solidFill>
                  <a:srgbClr val="3A3A3A"/>
                </a:solidFill>
                <a:effectLst/>
                <a:latin typeface="Courier New" panose="02070309020205020404" pitchFamily="49" charset="0"/>
              </a:rPr>
              <a:t>list [&lt;</a:t>
            </a:r>
            <a:r>
              <a:rPr lang="zh-CN" altLang="en-US" b="0" i="0" dirty="0">
                <a:solidFill>
                  <a:srgbClr val="3A3A3A"/>
                </a:solidFill>
                <a:effectLst/>
                <a:latin typeface="Courier New" panose="02070309020205020404" pitchFamily="49" charset="0"/>
              </a:rPr>
              <a:t>目标</a:t>
            </a:r>
            <a:r>
              <a:rPr lang="en-US" altLang="zh-CN" b="0" i="0" dirty="0">
                <a:solidFill>
                  <a:srgbClr val="3A3A3A"/>
                </a:solidFill>
                <a:effectLst/>
                <a:latin typeface="Courier New" panose="02070309020205020404" pitchFamily="49" charset="0"/>
              </a:rPr>
              <a:t>&gt;]</a:t>
            </a:r>
            <a:endParaRPr lang="en-US" altLang="zh-CN" dirty="0"/>
          </a:p>
        </p:txBody>
      </p:sp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DB187EDD-87E3-7EE0-1C78-1735B97C1D7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45635663"/>
              </p:ext>
            </p:extLst>
          </p:nvPr>
        </p:nvGraphicFramePr>
        <p:xfrm>
          <a:off x="6699378" y="94845"/>
          <a:ext cx="4945225" cy="18661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990730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29D834-2647-E396-B0D9-CD22632B7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参考资料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95B6E6-9A34-7EB5-371F-E9B89C129D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531" y="1825625"/>
            <a:ext cx="10515600" cy="4351338"/>
          </a:xfrm>
        </p:spPr>
        <p:txBody>
          <a:bodyPr/>
          <a:lstStyle/>
          <a:p>
            <a:r>
              <a:rPr lang="zh-CN" altLang="en-US" dirty="0">
                <a:hlinkClick r:id="rId2"/>
              </a:rPr>
              <a:t>记分板 </a:t>
            </a:r>
            <a:r>
              <a:rPr lang="en-US" altLang="zh-CN" dirty="0">
                <a:hlinkClick r:id="rId2"/>
              </a:rPr>
              <a:t>- Minecraft Wiki</a:t>
            </a:r>
            <a:r>
              <a:rPr lang="zh-CN" altLang="en-US" dirty="0">
                <a:hlinkClick r:id="rId2"/>
              </a:rPr>
              <a:t>，最详细的我的世界百科 </a:t>
            </a:r>
            <a:r>
              <a:rPr lang="en-US" altLang="zh-CN" dirty="0">
                <a:hlinkClick r:id="rId2"/>
              </a:rPr>
              <a:t>(fandom.com)</a:t>
            </a:r>
            <a:endParaRPr lang="en-US" altLang="zh-CN" dirty="0"/>
          </a:p>
          <a:p>
            <a:r>
              <a:rPr lang="zh-CN" altLang="en-US" dirty="0">
                <a:hlinkClick r:id="rId3"/>
              </a:rPr>
              <a:t>命令</a:t>
            </a:r>
            <a:r>
              <a:rPr lang="en-US" altLang="zh-CN" dirty="0">
                <a:hlinkClick r:id="rId3"/>
              </a:rPr>
              <a:t>/scoreboard - Minecraft Wiki</a:t>
            </a:r>
            <a:r>
              <a:rPr lang="zh-CN" altLang="en-US" dirty="0">
                <a:hlinkClick r:id="rId3"/>
              </a:rPr>
              <a:t>，最详细的我的世界百科 </a:t>
            </a:r>
            <a:r>
              <a:rPr lang="en-US" altLang="zh-CN" dirty="0">
                <a:hlinkClick r:id="rId3"/>
              </a:rPr>
              <a:t>(fandom.com)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78239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F0AA85-CF66-CB82-637A-0D4A313FF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计分板指令结构</a:t>
            </a:r>
          </a:p>
        </p:txBody>
      </p:sp>
      <p:graphicFrame>
        <p:nvGraphicFramePr>
          <p:cNvPr id="6" name="图示 5">
            <a:extLst>
              <a:ext uri="{FF2B5EF4-FFF2-40B4-BE49-F238E27FC236}">
                <a16:creationId xmlns:a16="http://schemas.microsoft.com/office/drawing/2014/main" id="{E69E070B-14DE-FF1F-5796-AAB67839829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03039088"/>
              </p:ext>
            </p:extLst>
          </p:nvPr>
        </p:nvGraphicFramePr>
        <p:xfrm>
          <a:off x="-1186543" y="1690688"/>
          <a:ext cx="9686731" cy="47194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8" name="文本框 17">
            <a:extLst>
              <a:ext uri="{FF2B5EF4-FFF2-40B4-BE49-F238E27FC236}">
                <a16:creationId xmlns:a16="http://schemas.microsoft.com/office/drawing/2014/main" id="{F7935227-AAD0-685E-9803-939CA2F44B01}"/>
              </a:ext>
            </a:extLst>
          </p:cNvPr>
          <p:cNvSpPr txBox="1"/>
          <p:nvPr/>
        </p:nvSpPr>
        <p:spPr>
          <a:xfrm>
            <a:off x="7380514" y="3181739"/>
            <a:ext cx="15183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*</a:t>
            </a:r>
            <a:r>
              <a:rPr lang="zh-CN" altLang="en-US" dirty="0"/>
              <a:t>是</a:t>
            </a:r>
            <a:r>
              <a:rPr lang="en-US" altLang="zh-CN" dirty="0"/>
              <a:t>Java</a:t>
            </a:r>
            <a:r>
              <a:rPr lang="zh-CN" altLang="en-US" dirty="0"/>
              <a:t>独有</a:t>
            </a:r>
            <a:endParaRPr lang="en-US" altLang="zh-CN" dirty="0"/>
          </a:p>
          <a:p>
            <a:r>
              <a:rPr lang="en-US" altLang="zh-CN" dirty="0"/>
              <a:t>**</a:t>
            </a:r>
            <a:r>
              <a:rPr lang="zh-CN" altLang="en-US" dirty="0"/>
              <a:t>是基岩独有</a:t>
            </a:r>
          </a:p>
        </p:txBody>
      </p:sp>
    </p:spTree>
    <p:extLst>
      <p:ext uri="{BB962C8B-B14F-4D97-AF65-F5344CB8AC3E}">
        <p14:creationId xmlns:p14="http://schemas.microsoft.com/office/powerpoint/2010/main" val="2298220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F0AA85-CF66-CB82-637A-0D4A313FF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计分板指令结构</a:t>
            </a:r>
          </a:p>
        </p:txBody>
      </p:sp>
      <p:graphicFrame>
        <p:nvGraphicFramePr>
          <p:cNvPr id="6" name="图示 5">
            <a:extLst>
              <a:ext uri="{FF2B5EF4-FFF2-40B4-BE49-F238E27FC236}">
                <a16:creationId xmlns:a16="http://schemas.microsoft.com/office/drawing/2014/main" id="{E69E070B-14DE-FF1F-5796-AAB67839829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23653041"/>
              </p:ext>
            </p:extLst>
          </p:nvPr>
        </p:nvGraphicFramePr>
        <p:xfrm>
          <a:off x="-1186543" y="1690688"/>
          <a:ext cx="9686731" cy="47194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8" name="文本框 17">
            <a:extLst>
              <a:ext uri="{FF2B5EF4-FFF2-40B4-BE49-F238E27FC236}">
                <a16:creationId xmlns:a16="http://schemas.microsoft.com/office/drawing/2014/main" id="{F7935227-AAD0-685E-9803-939CA2F44B01}"/>
              </a:ext>
            </a:extLst>
          </p:cNvPr>
          <p:cNvSpPr txBox="1"/>
          <p:nvPr/>
        </p:nvSpPr>
        <p:spPr>
          <a:xfrm>
            <a:off x="7380514" y="3181739"/>
            <a:ext cx="15183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*</a:t>
            </a:r>
            <a:r>
              <a:rPr lang="zh-CN" altLang="en-US" dirty="0"/>
              <a:t>是</a:t>
            </a:r>
            <a:r>
              <a:rPr lang="en-US" altLang="zh-CN" dirty="0"/>
              <a:t>Java</a:t>
            </a:r>
            <a:r>
              <a:rPr lang="zh-CN" altLang="en-US" dirty="0"/>
              <a:t>独有</a:t>
            </a:r>
            <a:endParaRPr lang="en-US" altLang="zh-CN" dirty="0"/>
          </a:p>
          <a:p>
            <a:r>
              <a:rPr lang="en-US" altLang="zh-CN" dirty="0"/>
              <a:t>**</a:t>
            </a:r>
            <a:r>
              <a:rPr lang="zh-CN" altLang="en-US" dirty="0"/>
              <a:t>是基岩独有</a:t>
            </a:r>
          </a:p>
        </p:txBody>
      </p:sp>
    </p:spTree>
    <p:extLst>
      <p:ext uri="{BB962C8B-B14F-4D97-AF65-F5344CB8AC3E}">
        <p14:creationId xmlns:p14="http://schemas.microsoft.com/office/powerpoint/2010/main" val="827281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F0AA85-CF66-CB82-637A-0D4A313FF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计分板指令结构</a:t>
            </a:r>
          </a:p>
        </p:txBody>
      </p:sp>
      <p:graphicFrame>
        <p:nvGraphicFramePr>
          <p:cNvPr id="6" name="图示 5">
            <a:extLst>
              <a:ext uri="{FF2B5EF4-FFF2-40B4-BE49-F238E27FC236}">
                <a16:creationId xmlns:a16="http://schemas.microsoft.com/office/drawing/2014/main" id="{E69E070B-14DE-FF1F-5796-AAB67839829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75664910"/>
              </p:ext>
            </p:extLst>
          </p:nvPr>
        </p:nvGraphicFramePr>
        <p:xfrm>
          <a:off x="-1186543" y="1690688"/>
          <a:ext cx="9686731" cy="47194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8" name="文本框 17">
            <a:extLst>
              <a:ext uri="{FF2B5EF4-FFF2-40B4-BE49-F238E27FC236}">
                <a16:creationId xmlns:a16="http://schemas.microsoft.com/office/drawing/2014/main" id="{F7935227-AAD0-685E-9803-939CA2F44B01}"/>
              </a:ext>
            </a:extLst>
          </p:cNvPr>
          <p:cNvSpPr txBox="1"/>
          <p:nvPr/>
        </p:nvSpPr>
        <p:spPr>
          <a:xfrm>
            <a:off x="7380514" y="3181739"/>
            <a:ext cx="15183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*</a:t>
            </a:r>
            <a:r>
              <a:rPr lang="zh-CN" altLang="en-US" dirty="0"/>
              <a:t>是</a:t>
            </a:r>
            <a:r>
              <a:rPr lang="en-US" altLang="zh-CN" dirty="0"/>
              <a:t>Java</a:t>
            </a:r>
            <a:r>
              <a:rPr lang="zh-CN" altLang="en-US" dirty="0"/>
              <a:t>独有</a:t>
            </a:r>
            <a:endParaRPr lang="en-US" altLang="zh-CN" dirty="0"/>
          </a:p>
          <a:p>
            <a:r>
              <a:rPr lang="en-US" altLang="zh-CN" dirty="0"/>
              <a:t>**</a:t>
            </a:r>
            <a:r>
              <a:rPr lang="zh-CN" altLang="en-US" dirty="0"/>
              <a:t>是基岩独有</a:t>
            </a:r>
          </a:p>
        </p:txBody>
      </p:sp>
    </p:spTree>
    <p:extLst>
      <p:ext uri="{BB962C8B-B14F-4D97-AF65-F5344CB8AC3E}">
        <p14:creationId xmlns:p14="http://schemas.microsoft.com/office/powerpoint/2010/main" val="72598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8862AB-3BCE-A86B-A08C-8E537A5E8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Add</a:t>
            </a:r>
            <a:r>
              <a:rPr lang="zh-CN" altLang="en-US" dirty="0"/>
              <a:t>之准则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712945-4DE3-2E82-445B-152D4A9DDC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60562"/>
            <a:ext cx="10515600" cy="4351338"/>
          </a:xfrm>
        </p:spPr>
        <p:txBody>
          <a:bodyPr/>
          <a:lstStyle/>
          <a:p>
            <a:r>
              <a:rPr lang="en-US" altLang="zh-CN" dirty="0"/>
              <a:t>scoreboard objectives add &lt;</a:t>
            </a:r>
            <a:r>
              <a:rPr lang="zh-CN" altLang="en-US" dirty="0"/>
              <a:t>记分项</a:t>
            </a:r>
            <a:r>
              <a:rPr lang="en-US" altLang="zh-CN" dirty="0"/>
              <a:t>&gt; dummy [</a:t>
            </a:r>
            <a:r>
              <a:rPr lang="zh-CN" altLang="en-US" dirty="0"/>
              <a:t>显示名称</a:t>
            </a:r>
            <a:r>
              <a:rPr lang="en-US" altLang="zh-CN" dirty="0"/>
              <a:t>]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7F5AC174-CC8F-701F-A9BF-F9A652C007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380" y="2698504"/>
            <a:ext cx="6607922" cy="3613396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D4572383-6518-2FD2-9F04-FFCB6B5898CF}"/>
              </a:ext>
            </a:extLst>
          </p:cNvPr>
          <p:cNvSpPr/>
          <p:nvPr/>
        </p:nvSpPr>
        <p:spPr>
          <a:xfrm>
            <a:off x="7780884" y="3124131"/>
            <a:ext cx="3724096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目前</a:t>
            </a:r>
            <a:endParaRPr lang="en-US" altLang="zh-CN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zh-CN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仅限</a:t>
            </a:r>
            <a:r>
              <a:rPr lang="en-US" altLang="zh-CN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Java</a:t>
            </a:r>
            <a:r>
              <a:rPr lang="zh-CN" alt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版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11" name="图示 10">
            <a:extLst>
              <a:ext uri="{FF2B5EF4-FFF2-40B4-BE49-F238E27FC236}">
                <a16:creationId xmlns:a16="http://schemas.microsoft.com/office/drawing/2014/main" id="{2D9211B2-507F-A863-C1F5-7A6C3E70843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03269813"/>
              </p:ext>
            </p:extLst>
          </p:nvPr>
        </p:nvGraphicFramePr>
        <p:xfrm>
          <a:off x="6699378" y="94845"/>
          <a:ext cx="4945225" cy="18661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61628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8862AB-3BCE-A86B-A08C-8E537A5E8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Add</a:t>
            </a:r>
            <a:r>
              <a:rPr lang="zh-CN" altLang="en-US" dirty="0"/>
              <a:t>之准则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712945-4DE3-2E82-445B-152D4A9DDC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10515600" cy="4351338"/>
          </a:xfrm>
        </p:spPr>
        <p:txBody>
          <a:bodyPr/>
          <a:lstStyle/>
          <a:p>
            <a:r>
              <a:rPr lang="en-US" altLang="zh-CN" dirty="0"/>
              <a:t>scoreboard objectives add &lt;</a:t>
            </a:r>
            <a:r>
              <a:rPr lang="zh-CN" altLang="en-US" dirty="0"/>
              <a:t>记分项</a:t>
            </a:r>
            <a:r>
              <a:rPr lang="en-US" altLang="zh-CN" dirty="0"/>
              <a:t>&gt; </a:t>
            </a:r>
            <a:r>
              <a:rPr lang="en-US" altLang="zh-CN" dirty="0">
                <a:highlight>
                  <a:srgbClr val="FFFF00"/>
                </a:highlight>
              </a:rPr>
              <a:t>&lt;</a:t>
            </a:r>
            <a:r>
              <a:rPr lang="zh-CN" altLang="en-US" dirty="0">
                <a:highlight>
                  <a:srgbClr val="FFFF00"/>
                </a:highlight>
              </a:rPr>
              <a:t>准则</a:t>
            </a:r>
            <a:r>
              <a:rPr lang="en-US" altLang="zh-CN" dirty="0">
                <a:highlight>
                  <a:srgbClr val="FFFF00"/>
                </a:highlight>
              </a:rPr>
              <a:t>&gt; </a:t>
            </a:r>
            <a:r>
              <a:rPr lang="en-US" altLang="zh-CN" dirty="0"/>
              <a:t>[</a:t>
            </a:r>
            <a:r>
              <a:rPr lang="zh-CN" altLang="en-US" dirty="0"/>
              <a:t>显示名称</a:t>
            </a:r>
            <a:r>
              <a:rPr lang="en-US" altLang="zh-CN" dirty="0"/>
              <a:t>]</a:t>
            </a:r>
          </a:p>
          <a:p>
            <a:endParaRPr lang="en-US" altLang="zh-CN" dirty="0"/>
          </a:p>
        </p:txBody>
      </p:sp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DB187EDD-87E3-7EE0-1C78-1735B97C1D7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53328241"/>
              </p:ext>
            </p:extLst>
          </p:nvPr>
        </p:nvGraphicFramePr>
        <p:xfrm>
          <a:off x="6699378" y="94845"/>
          <a:ext cx="4945225" cy="18661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66889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8862AB-3BCE-A86B-A08C-8E537A5E8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Add</a:t>
            </a:r>
            <a:r>
              <a:rPr lang="zh-CN" altLang="en-US" dirty="0"/>
              <a:t>之准则</a:t>
            </a:r>
          </a:p>
        </p:txBody>
      </p:sp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DB187EDD-87E3-7EE0-1C78-1735B97C1D76}"/>
              </a:ext>
            </a:extLst>
          </p:cNvPr>
          <p:cNvGraphicFramePr/>
          <p:nvPr/>
        </p:nvGraphicFramePr>
        <p:xfrm>
          <a:off x="6699378" y="94845"/>
          <a:ext cx="4945225" cy="18661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内容占位符 6">
            <a:extLst>
              <a:ext uri="{FF2B5EF4-FFF2-40B4-BE49-F238E27FC236}">
                <a16:creationId xmlns:a16="http://schemas.microsoft.com/office/drawing/2014/main" id="{996FFB9D-2107-9A32-4C74-D69875610EB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7387801"/>
              </p:ext>
            </p:extLst>
          </p:nvPr>
        </p:nvGraphicFramePr>
        <p:xfrm>
          <a:off x="180392" y="1960967"/>
          <a:ext cx="11831216" cy="4831582"/>
        </p:xfrm>
        <a:graphic>
          <a:graphicData uri="http://schemas.openxmlformats.org/drawingml/2006/table">
            <a:tbl>
              <a:tblPr/>
              <a:tblGrid>
                <a:gridCol w="1278293">
                  <a:extLst>
                    <a:ext uri="{9D8B030D-6E8A-4147-A177-3AD203B41FA5}">
                      <a16:colId xmlns:a16="http://schemas.microsoft.com/office/drawing/2014/main" val="2831860813"/>
                    </a:ext>
                  </a:extLst>
                </a:gridCol>
                <a:gridCol w="9545216">
                  <a:extLst>
                    <a:ext uri="{9D8B030D-6E8A-4147-A177-3AD203B41FA5}">
                      <a16:colId xmlns:a16="http://schemas.microsoft.com/office/drawing/2014/main" val="2796366443"/>
                    </a:ext>
                  </a:extLst>
                </a:gridCol>
                <a:gridCol w="1007707">
                  <a:extLst>
                    <a:ext uri="{9D8B030D-6E8A-4147-A177-3AD203B41FA5}">
                      <a16:colId xmlns:a16="http://schemas.microsoft.com/office/drawing/2014/main" val="31903270"/>
                    </a:ext>
                  </a:extLst>
                </a:gridCol>
              </a:tblGrid>
              <a:tr h="2959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200" dirty="0">
                          <a:effectLst/>
                        </a:rPr>
                        <a:t>准则名称</a:t>
                      </a:r>
                    </a:p>
                  </a:txBody>
                  <a:tcPr marL="27281" marR="27281" marT="20461" marB="20461" anchor="ctr">
                    <a:lnL w="0" cap="flat" cmpd="sng" algn="ctr">
                      <a:solidFill>
                        <a:srgbClr val="6028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029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6028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6028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200" dirty="0">
                          <a:effectLst/>
                        </a:rPr>
                        <a:t>描述</a:t>
                      </a:r>
                    </a:p>
                  </a:txBody>
                  <a:tcPr marL="27281" marR="27281" marT="20461" marB="20461" anchor="ctr">
                    <a:lnL w="7620" cap="flat" cmpd="sng" algn="ctr">
                      <a:solidFill>
                        <a:srgbClr val="E029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031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029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031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200" dirty="0">
                          <a:effectLst/>
                        </a:rPr>
                        <a:t>能否被修改</a:t>
                      </a:r>
                    </a:p>
                  </a:txBody>
                  <a:tcPr marL="27281" marR="27281" marT="20461" marB="20461" anchor="ctr">
                    <a:lnL w="7620" cap="flat" cmpd="sng" algn="ctr">
                      <a:solidFill>
                        <a:srgbClr val="E031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031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031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039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5480369"/>
                  </a:ext>
                </a:extLst>
              </a:tr>
              <a:tr h="36180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effectLst/>
                        </a:rPr>
                        <a:t>dummy</a:t>
                      </a:r>
                      <a:br>
                        <a:rPr lang="en-US" sz="1200">
                          <a:effectLst/>
                        </a:rPr>
                      </a:br>
                      <a:r>
                        <a:rPr lang="zh-CN" altLang="en-US" sz="1200">
                          <a:effectLst/>
                        </a:rPr>
                        <a:t>虚拟型</a:t>
                      </a:r>
                    </a:p>
                  </a:txBody>
                  <a:tcPr marL="27281" marR="27281" marT="13641" marB="13641" anchor="ctr">
                    <a:lnL w="0" cap="flat" cmpd="sng" algn="ctr">
                      <a:solidFill>
                        <a:srgbClr val="6028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031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6028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6028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CN" altLang="en-US" sz="1200" dirty="0">
                          <a:effectLst/>
                        </a:rPr>
                        <a:t>只能通过命令修改分数，诸如死亡等游戏行为并不能修改分数。这可以被用来模拟事件标记、状态映射和货币等。</a:t>
                      </a:r>
                    </a:p>
                  </a:txBody>
                  <a:tcPr marL="27281" marR="27281" marT="13641" marB="13641" anchor="ctr">
                    <a:lnL w="7620" cap="flat" cmpd="sng" algn="ctr">
                      <a:solidFill>
                        <a:srgbClr val="E031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039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031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04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200">
                          <a:effectLst/>
                        </a:rPr>
                        <a:t>是</a:t>
                      </a:r>
                    </a:p>
                  </a:txBody>
                  <a:tcPr marL="27281" marR="27281" marT="13641" marB="13641" anchor="ctr">
                    <a:lnL w="7620" cap="flat" cmpd="sng" algn="ctr">
                      <a:solidFill>
                        <a:srgbClr val="E039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039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039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604F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5587205"/>
                  </a:ext>
                </a:extLst>
              </a:tr>
              <a:tr h="557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dirty="0">
                          <a:effectLst/>
                        </a:rPr>
                        <a:t>trigger</a:t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zh-CN" altLang="en-US" sz="1200" dirty="0">
                          <a:effectLst/>
                        </a:rPr>
                        <a:t>触发器</a:t>
                      </a:r>
                    </a:p>
                  </a:txBody>
                  <a:tcPr marL="27281" marR="27281" marT="13641" marB="13641" anchor="ctr">
                    <a:lnL w="0" cap="flat" cmpd="sng" algn="ctr">
                      <a:solidFill>
                        <a:srgbClr val="6028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04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6028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6028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CN" altLang="en-US" sz="1200" dirty="0">
                          <a:effectLst/>
                        </a:rPr>
                        <a:t>只能通过命令修改分数，诸如死亡等游戏行为并不能修改分数。</a:t>
                      </a:r>
                      <a:r>
                        <a:rPr lang="en-US" altLang="zh-CN" sz="1200" dirty="0">
                          <a:effectLst/>
                        </a:rPr>
                        <a:t>/</a:t>
                      </a:r>
                      <a:r>
                        <a:rPr lang="en-US" altLang="zh-CN" sz="1200" u="none" strike="noStrike" dirty="0">
                          <a:effectLst/>
                          <a:hlinkClick r:id="rId7" tooltip="命令/trigger"/>
                        </a:rPr>
                        <a:t>trigger</a:t>
                      </a:r>
                      <a:r>
                        <a:rPr lang="zh-CN" altLang="en-US" sz="1200" dirty="0">
                          <a:effectLst/>
                        </a:rPr>
                        <a:t>能够用于设置</a:t>
                      </a:r>
                      <a:r>
                        <a:rPr lang="en-US" altLang="zh-CN" sz="1200" dirty="0">
                          <a:effectLst/>
                        </a:rPr>
                        <a:t>/</a:t>
                      </a:r>
                      <a:r>
                        <a:rPr lang="zh-CN" altLang="en-US" sz="1200" dirty="0">
                          <a:effectLst/>
                        </a:rPr>
                        <a:t>增减使用</a:t>
                      </a:r>
                      <a:r>
                        <a:rPr lang="en-US" altLang="zh-CN" sz="1200" dirty="0">
                          <a:effectLst/>
                        </a:rPr>
                        <a:t>trigger</a:t>
                      </a:r>
                      <a:r>
                        <a:rPr lang="zh-CN" altLang="en-US" sz="1200" dirty="0">
                          <a:effectLst/>
                        </a:rPr>
                        <a:t>作准则的记分项。如果以</a:t>
                      </a:r>
                      <a:r>
                        <a:rPr lang="en-US" altLang="zh-CN" sz="1200" dirty="0">
                          <a:effectLst/>
                        </a:rPr>
                        <a:t>trigger</a:t>
                      </a:r>
                      <a:r>
                        <a:rPr lang="zh-CN" altLang="en-US" sz="1200" dirty="0">
                          <a:effectLst/>
                        </a:rPr>
                        <a:t>为准则的记分项没有对玩家启用，则该玩家使用该</a:t>
                      </a:r>
                      <a:r>
                        <a:rPr lang="en-US" altLang="zh-CN" sz="1200" dirty="0">
                          <a:effectLst/>
                        </a:rPr>
                        <a:t>/</a:t>
                      </a:r>
                      <a:r>
                        <a:rPr lang="en-US" altLang="zh-CN" sz="1200" u="none" strike="noStrike" dirty="0">
                          <a:effectLst/>
                          <a:hlinkClick r:id="rId7" tooltip="命令/trigger"/>
                        </a:rPr>
                        <a:t>trigger</a:t>
                      </a:r>
                      <a:r>
                        <a:rPr lang="zh-CN" altLang="en-US" sz="1200" dirty="0">
                          <a:effectLst/>
                        </a:rPr>
                        <a:t>命令会失败。成功使用过一次</a:t>
                      </a:r>
                      <a:r>
                        <a:rPr lang="en-US" altLang="zh-CN" sz="1200" dirty="0">
                          <a:effectLst/>
                        </a:rPr>
                        <a:t>/</a:t>
                      </a:r>
                      <a:r>
                        <a:rPr lang="en-US" altLang="zh-CN" sz="1200" u="none" strike="noStrike" dirty="0">
                          <a:effectLst/>
                          <a:hlinkClick r:id="rId7" tooltip="命令/trigger"/>
                        </a:rPr>
                        <a:t>trigger</a:t>
                      </a:r>
                      <a:r>
                        <a:rPr lang="zh-CN" altLang="en-US" sz="1200" dirty="0">
                          <a:effectLst/>
                        </a:rPr>
                        <a:t>成功之后，该玩家的该命令将重新被关闭。注意</a:t>
                      </a:r>
                      <a:r>
                        <a:rPr lang="en-US" altLang="zh-CN" sz="1200" dirty="0">
                          <a:effectLst/>
                        </a:rPr>
                        <a:t>/</a:t>
                      </a:r>
                      <a:r>
                        <a:rPr lang="en-US" altLang="zh-CN" sz="1200" u="none" strike="noStrike" dirty="0">
                          <a:effectLst/>
                          <a:hlinkClick r:id="rId7" tooltip="命令/trigger"/>
                        </a:rPr>
                        <a:t>trigger</a:t>
                      </a:r>
                      <a:r>
                        <a:rPr lang="zh-CN" altLang="en-US" sz="1200" dirty="0">
                          <a:effectLst/>
                        </a:rPr>
                        <a:t>可以在不允许作弊的情况下被非管理员的普通玩家使用。这可以比较方便地通过</a:t>
                      </a:r>
                      <a:r>
                        <a:rPr lang="en-US" altLang="zh-CN" sz="1200" dirty="0">
                          <a:effectLst/>
                        </a:rPr>
                        <a:t>/</a:t>
                      </a:r>
                      <a:r>
                        <a:rPr lang="en-US" altLang="zh-CN" sz="1200" u="none" strike="noStrike" dirty="0" err="1">
                          <a:effectLst/>
                          <a:hlinkClick r:id="rId8" tooltip="命令/tellraw"/>
                        </a:rPr>
                        <a:t>tellraw</a:t>
                      </a:r>
                      <a:r>
                        <a:rPr lang="zh-CN" altLang="en-US" sz="1200" dirty="0">
                          <a:effectLst/>
                        </a:rPr>
                        <a:t>界面来实现玩家输入。</a:t>
                      </a:r>
                    </a:p>
                  </a:txBody>
                  <a:tcPr marL="27281" marR="27281" marT="13641" marB="13641" anchor="ctr">
                    <a:lnL w="7620" cap="flat" cmpd="sng" algn="ctr">
                      <a:solidFill>
                        <a:srgbClr val="A04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604F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04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205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200">
                          <a:effectLst/>
                        </a:rPr>
                        <a:t>是</a:t>
                      </a:r>
                    </a:p>
                  </a:txBody>
                  <a:tcPr marL="27281" marR="27281" marT="13641" marB="13641" anchor="ctr">
                    <a:lnL w="7620" cap="flat" cmpd="sng" algn="ctr">
                      <a:solidFill>
                        <a:srgbClr val="604F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604F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604F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2053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8023271"/>
                  </a:ext>
                </a:extLst>
              </a:tr>
              <a:tr h="36180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effectLst/>
                        </a:rPr>
                        <a:t>deathCount</a:t>
                      </a:r>
                      <a:br>
                        <a:rPr lang="en-US" sz="1200">
                          <a:effectLst/>
                        </a:rPr>
                      </a:br>
                      <a:r>
                        <a:rPr lang="zh-CN" altLang="en-US" sz="1200">
                          <a:effectLst/>
                        </a:rPr>
                        <a:t>死亡次数</a:t>
                      </a:r>
                    </a:p>
                  </a:txBody>
                  <a:tcPr marL="27281" marR="27281" marT="13641" marB="13641" anchor="ctr">
                    <a:lnL w="0" cap="flat" cmpd="sng" algn="ctr">
                      <a:solidFill>
                        <a:srgbClr val="6028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205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6028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6028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CN" altLang="en-US" sz="1200" dirty="0">
                          <a:effectLst/>
                        </a:rPr>
                        <a:t>当玩家死亡时，分数会自动增加。</a:t>
                      </a:r>
                    </a:p>
                  </a:txBody>
                  <a:tcPr marL="27281" marR="27281" marT="13641" marB="13641" anchor="ctr">
                    <a:lnL w="7620" cap="flat" cmpd="sng" algn="ctr">
                      <a:solidFill>
                        <a:srgbClr val="205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2053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205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051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200">
                          <a:effectLst/>
                        </a:rPr>
                        <a:t>是</a:t>
                      </a:r>
                    </a:p>
                  </a:txBody>
                  <a:tcPr marL="27281" marR="27281" marT="13641" marB="13641" anchor="ctr">
                    <a:lnL w="7620" cap="flat" cmpd="sng" algn="ctr">
                      <a:solidFill>
                        <a:srgbClr val="2053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2053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2053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056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4090776"/>
                  </a:ext>
                </a:extLst>
              </a:tr>
              <a:tr h="36180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effectLst/>
                        </a:rPr>
                        <a:t>playerKillCount</a:t>
                      </a:r>
                      <a:br>
                        <a:rPr lang="en-US" sz="1200">
                          <a:effectLst/>
                        </a:rPr>
                      </a:br>
                      <a:r>
                        <a:rPr lang="zh-CN" altLang="en-US" sz="1200">
                          <a:effectLst/>
                        </a:rPr>
                        <a:t>杀死玩家总量</a:t>
                      </a:r>
                    </a:p>
                  </a:txBody>
                  <a:tcPr marL="27281" marR="27281" marT="13641" marB="13641" anchor="ctr">
                    <a:lnL w="0" cap="flat" cmpd="sng" algn="ctr">
                      <a:solidFill>
                        <a:srgbClr val="6028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051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6028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6028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CN" altLang="en-US" sz="1200">
                          <a:effectLst/>
                        </a:rPr>
                        <a:t>当玩家杀死其他玩家时分数会自动增加。</a:t>
                      </a:r>
                    </a:p>
                  </a:txBody>
                  <a:tcPr marL="27281" marR="27281" marT="13641" marB="13641" anchor="ctr">
                    <a:lnL w="7620" cap="flat" cmpd="sng" algn="ctr">
                      <a:solidFill>
                        <a:srgbClr val="E051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056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051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06F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200">
                          <a:effectLst/>
                        </a:rPr>
                        <a:t>是</a:t>
                      </a:r>
                    </a:p>
                  </a:txBody>
                  <a:tcPr marL="27281" marR="27281" marT="13641" marB="13641" anchor="ctr">
                    <a:lnL w="7620" cap="flat" cmpd="sng" algn="ctr">
                      <a:solidFill>
                        <a:srgbClr val="A056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056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056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068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4201881"/>
                  </a:ext>
                </a:extLst>
              </a:tr>
              <a:tr h="36180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effectLst/>
                        </a:rPr>
                        <a:t>totalKillCount</a:t>
                      </a:r>
                      <a:br>
                        <a:rPr lang="en-US" sz="1200">
                          <a:effectLst/>
                        </a:rPr>
                      </a:br>
                      <a:r>
                        <a:rPr lang="zh-CN" altLang="en-US" sz="1200">
                          <a:effectLst/>
                        </a:rPr>
                        <a:t>杀死生物总量</a:t>
                      </a:r>
                    </a:p>
                  </a:txBody>
                  <a:tcPr marL="27281" marR="27281" marT="13641" marB="13641" anchor="ctr">
                    <a:lnL w="0" cap="flat" cmpd="sng" algn="ctr">
                      <a:solidFill>
                        <a:srgbClr val="6028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06F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6028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6028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CN" altLang="en-US" sz="1200" dirty="0">
                          <a:effectLst/>
                        </a:rPr>
                        <a:t>当玩家杀死其他生物时分数会自动增加。</a:t>
                      </a:r>
                    </a:p>
                  </a:txBody>
                  <a:tcPr marL="27281" marR="27281" marT="13641" marB="13641" anchor="ctr">
                    <a:lnL w="7620" cap="flat" cmpd="sng" algn="ctr">
                      <a:solidFill>
                        <a:srgbClr val="E06F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068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06F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06F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200">
                          <a:effectLst/>
                        </a:rPr>
                        <a:t>是</a:t>
                      </a:r>
                    </a:p>
                  </a:txBody>
                  <a:tcPr marL="27281" marR="27281" marT="13641" marB="13641" anchor="ctr">
                    <a:lnL w="7620" cap="flat" cmpd="sng" algn="ctr">
                      <a:solidFill>
                        <a:srgbClr val="A068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068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068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608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6101835"/>
                  </a:ext>
                </a:extLst>
              </a:tr>
              <a:tr h="42233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effectLst/>
                        </a:rPr>
                        <a:t>health</a:t>
                      </a:r>
                      <a:br>
                        <a:rPr lang="en-US" sz="1200">
                          <a:effectLst/>
                        </a:rPr>
                      </a:br>
                      <a:r>
                        <a:rPr lang="zh-CN" altLang="en-US" sz="1200">
                          <a:effectLst/>
                        </a:rPr>
                        <a:t>生命值</a:t>
                      </a:r>
                    </a:p>
                  </a:txBody>
                  <a:tcPr marL="27281" marR="27281" marT="13641" marB="13641" anchor="ctr">
                    <a:lnL w="0" cap="flat" cmpd="sng" algn="ctr">
                      <a:solidFill>
                        <a:srgbClr val="6028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06F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6028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6028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CN" altLang="en-US" sz="1200" dirty="0">
                          <a:effectLst/>
                        </a:rPr>
                        <a:t>普通玩家会在</a:t>
                      </a:r>
                      <a:r>
                        <a:rPr lang="en-US" altLang="zh-CN" sz="1200" dirty="0">
                          <a:effectLst/>
                        </a:rPr>
                        <a:t>0~20</a:t>
                      </a:r>
                      <a:r>
                        <a:rPr lang="zh-CN" altLang="en-US" sz="1200" dirty="0">
                          <a:effectLst/>
                        </a:rPr>
                        <a:t>之间。代表玩家拥有红心数量的两倍。在玩家第一次改变血量前会显示为</a:t>
                      </a:r>
                      <a:r>
                        <a:rPr lang="en-US" altLang="zh-CN" sz="1200" dirty="0">
                          <a:effectLst/>
                        </a:rPr>
                        <a:t>0</a:t>
                      </a:r>
                      <a:r>
                        <a:rPr lang="zh-CN" altLang="en-US" sz="1200" dirty="0">
                          <a:effectLst/>
                        </a:rPr>
                        <a:t>。额外的血或者伤害吸收的血也会计算在血量中，也就是说当获得了</a:t>
                      </a:r>
                      <a:r>
                        <a:rPr lang="zh-CN" altLang="en-US" sz="1200" u="none" strike="noStrike" dirty="0">
                          <a:effectLst/>
                          <a:hlinkClick r:id="rId9" tooltip="属性"/>
                        </a:rPr>
                        <a:t>属性</a:t>
                      </a:r>
                      <a:r>
                        <a:rPr lang="zh-CN" altLang="en-US" sz="1200" dirty="0">
                          <a:effectLst/>
                        </a:rPr>
                        <a:t>或者修饰器，或者</a:t>
                      </a:r>
                      <a:r>
                        <a:rPr lang="zh-CN" altLang="en-US" sz="1200" u="none" strike="noStrike" dirty="0">
                          <a:effectLst/>
                          <a:hlinkClick r:id="rId10" tooltip="伤害吸收"/>
                        </a:rPr>
                        <a:t>伤害吸收</a:t>
                      </a:r>
                      <a:r>
                        <a:rPr lang="zh-CN" altLang="en-US" sz="1200" dirty="0">
                          <a:effectLst/>
                        </a:rPr>
                        <a:t>、</a:t>
                      </a:r>
                      <a:r>
                        <a:rPr lang="zh-CN" altLang="en-US" sz="1200" u="none" strike="noStrike" dirty="0">
                          <a:effectLst/>
                          <a:hlinkClick r:id="rId11" tooltip="生命提升"/>
                        </a:rPr>
                        <a:t>生命提升</a:t>
                      </a:r>
                      <a:r>
                        <a:rPr lang="zh-CN" altLang="en-US" sz="1200" dirty="0">
                          <a:effectLst/>
                        </a:rPr>
                        <a:t>的效果后生命值可以超过</a:t>
                      </a:r>
                      <a:r>
                        <a:rPr lang="en-US" altLang="zh-CN" sz="1200" dirty="0">
                          <a:effectLst/>
                        </a:rPr>
                        <a:t>20</a:t>
                      </a:r>
                      <a:r>
                        <a:rPr lang="zh-CN" altLang="en-US" sz="1200" dirty="0">
                          <a:effectLst/>
                        </a:rPr>
                        <a:t>。</a:t>
                      </a:r>
                    </a:p>
                  </a:txBody>
                  <a:tcPr marL="27281" marR="27281" marT="13641" marB="13641" anchor="ctr">
                    <a:lnL w="7620" cap="flat" cmpd="sng" algn="ctr">
                      <a:solidFill>
                        <a:srgbClr val="E06F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608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06F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2074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200">
                          <a:effectLst/>
                        </a:rPr>
                        <a:t>否</a:t>
                      </a:r>
                    </a:p>
                  </a:txBody>
                  <a:tcPr marL="27281" marR="27281" marT="13641" marB="13641" anchor="ctr">
                    <a:lnL w="7620" cap="flat" cmpd="sng" algn="ctr">
                      <a:solidFill>
                        <a:srgbClr val="608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608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608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2081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462243"/>
                  </a:ext>
                </a:extLst>
              </a:tr>
              <a:tr h="36180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effectLst/>
                        </a:rPr>
                        <a:t>xp</a:t>
                      </a:r>
                      <a:br>
                        <a:rPr lang="en-US" sz="1200">
                          <a:effectLst/>
                        </a:rPr>
                      </a:br>
                      <a:r>
                        <a:rPr lang="zh-CN" altLang="en-US" sz="1200">
                          <a:effectLst/>
                        </a:rPr>
                        <a:t>经验值</a:t>
                      </a:r>
                    </a:p>
                  </a:txBody>
                  <a:tcPr marL="27281" marR="27281" marT="13641" marB="13641" anchor="ctr">
                    <a:lnL w="0" cap="flat" cmpd="sng" algn="ctr">
                      <a:solidFill>
                        <a:srgbClr val="6028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2074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6028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6028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CN" altLang="en-US" sz="1200" dirty="0">
                          <a:effectLst/>
                        </a:rPr>
                        <a:t>对应玩家拥有的</a:t>
                      </a:r>
                      <a:r>
                        <a:rPr lang="zh-CN" altLang="en-US" sz="1200" u="none" strike="noStrike" dirty="0">
                          <a:effectLst/>
                          <a:hlinkClick r:id="rId12" tooltip="经验值"/>
                        </a:rPr>
                        <a:t>经验值</a:t>
                      </a:r>
                      <a:r>
                        <a:rPr lang="zh-CN" altLang="en-US" sz="1200" dirty="0">
                          <a:effectLst/>
                        </a:rPr>
                        <a:t>。</a:t>
                      </a:r>
                    </a:p>
                  </a:txBody>
                  <a:tcPr marL="27281" marR="27281" marT="13641" marB="13641" anchor="ctr">
                    <a:lnL w="7620" cap="flat" cmpd="sng" algn="ctr">
                      <a:solidFill>
                        <a:srgbClr val="2074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2081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2074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08E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200">
                          <a:effectLst/>
                        </a:rPr>
                        <a:t>否</a:t>
                      </a:r>
                    </a:p>
                  </a:txBody>
                  <a:tcPr marL="27281" marR="27281" marT="13641" marB="13641" anchor="ctr">
                    <a:lnL w="7620" cap="flat" cmpd="sng" algn="ctr">
                      <a:solidFill>
                        <a:srgbClr val="2081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2081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2081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082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0899677"/>
                  </a:ext>
                </a:extLst>
              </a:tr>
              <a:tr h="36180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effectLst/>
                        </a:rPr>
                        <a:t>level</a:t>
                      </a:r>
                      <a:br>
                        <a:rPr lang="en-US" sz="1200">
                          <a:effectLst/>
                        </a:rPr>
                      </a:br>
                      <a:r>
                        <a:rPr lang="zh-CN" altLang="en-US" sz="1200">
                          <a:effectLst/>
                        </a:rPr>
                        <a:t>等级</a:t>
                      </a:r>
                    </a:p>
                  </a:txBody>
                  <a:tcPr marL="27281" marR="27281" marT="13641" marB="13641" anchor="ctr">
                    <a:lnL w="0" cap="flat" cmpd="sng" algn="ctr">
                      <a:solidFill>
                        <a:srgbClr val="6028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08E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6028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6028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CN" altLang="en-US" sz="1200">
                          <a:effectLst/>
                        </a:rPr>
                        <a:t>对应玩家当前的经验等级。</a:t>
                      </a:r>
                    </a:p>
                  </a:txBody>
                  <a:tcPr marL="27281" marR="27281" marT="13641" marB="13641" anchor="ctr">
                    <a:lnL w="7620" cap="flat" cmpd="sng" algn="ctr">
                      <a:solidFill>
                        <a:srgbClr val="A08E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082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08E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608C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200">
                          <a:effectLst/>
                        </a:rPr>
                        <a:t>否</a:t>
                      </a:r>
                    </a:p>
                  </a:txBody>
                  <a:tcPr marL="27281" marR="27281" marT="13641" marB="13641" anchor="ctr">
                    <a:lnL w="7620" cap="flat" cmpd="sng" algn="ctr">
                      <a:solidFill>
                        <a:srgbClr val="A082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082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082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6095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0896682"/>
                  </a:ext>
                </a:extLst>
              </a:tr>
              <a:tr h="36180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effectLst/>
                        </a:rPr>
                        <a:t>food</a:t>
                      </a:r>
                      <a:br>
                        <a:rPr lang="en-US" sz="1200">
                          <a:effectLst/>
                        </a:rPr>
                      </a:br>
                      <a:r>
                        <a:rPr lang="zh-CN" altLang="en-US" sz="1200">
                          <a:effectLst/>
                        </a:rPr>
                        <a:t>饱和度</a:t>
                      </a:r>
                    </a:p>
                  </a:txBody>
                  <a:tcPr marL="27281" marR="27281" marT="13641" marB="13641" anchor="ctr">
                    <a:lnL w="0" cap="flat" cmpd="sng" algn="ctr">
                      <a:solidFill>
                        <a:srgbClr val="6028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608C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6028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6028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CN" altLang="en-US" sz="1200">
                          <a:effectLst/>
                        </a:rPr>
                        <a:t>在</a:t>
                      </a:r>
                      <a:r>
                        <a:rPr lang="en-US" altLang="zh-CN" sz="1200">
                          <a:effectLst/>
                        </a:rPr>
                        <a:t>0~20</a:t>
                      </a:r>
                      <a:r>
                        <a:rPr lang="zh-CN" altLang="en-US" sz="1200">
                          <a:effectLst/>
                        </a:rPr>
                        <a:t>之间，代表玩家拥有的</a:t>
                      </a:r>
                      <a:r>
                        <a:rPr lang="zh-CN" altLang="en-US" sz="1200" u="none" strike="noStrike">
                          <a:effectLst/>
                          <a:hlinkClick r:id="rId13" tooltip="饱和度"/>
                        </a:rPr>
                        <a:t>饱和度</a:t>
                      </a:r>
                      <a:r>
                        <a:rPr lang="zh-CN" altLang="en-US" sz="1200">
                          <a:effectLst/>
                        </a:rPr>
                        <a:t>。在玩家第一次改变饱和度前会显示为</a:t>
                      </a:r>
                      <a:r>
                        <a:rPr lang="en-US" altLang="zh-CN" sz="1200">
                          <a:effectLst/>
                        </a:rPr>
                        <a:t>0</a:t>
                      </a:r>
                      <a:r>
                        <a:rPr lang="zh-CN" altLang="en-US" sz="1200">
                          <a:effectLst/>
                        </a:rPr>
                        <a:t>。</a:t>
                      </a:r>
                    </a:p>
                  </a:txBody>
                  <a:tcPr marL="27281" marR="27281" marT="13641" marB="13641" anchor="ctr">
                    <a:lnL w="7620" cap="flat" cmpd="sng" algn="ctr">
                      <a:solidFill>
                        <a:srgbClr val="608C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6095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608C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097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200" dirty="0">
                          <a:effectLst/>
                        </a:rPr>
                        <a:t>否</a:t>
                      </a:r>
                    </a:p>
                  </a:txBody>
                  <a:tcPr marL="27281" marR="27281" marT="13641" marB="13641" anchor="ctr">
                    <a:lnL w="7620" cap="flat" cmpd="sng" algn="ctr">
                      <a:solidFill>
                        <a:srgbClr val="6095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6095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6095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209B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2546645"/>
                  </a:ext>
                </a:extLst>
              </a:tr>
              <a:tr h="36180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effectLst/>
                        </a:rPr>
                        <a:t>air</a:t>
                      </a:r>
                      <a:br>
                        <a:rPr lang="en-US" sz="1200">
                          <a:effectLst/>
                        </a:rPr>
                      </a:br>
                      <a:r>
                        <a:rPr lang="zh-CN" altLang="en-US" sz="1200">
                          <a:effectLst/>
                        </a:rPr>
                        <a:t>空气值</a:t>
                      </a:r>
                    </a:p>
                  </a:txBody>
                  <a:tcPr marL="27281" marR="27281" marT="13641" marB="13641" anchor="ctr">
                    <a:lnL w="0" cap="flat" cmpd="sng" algn="ctr">
                      <a:solidFill>
                        <a:srgbClr val="6028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097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6028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6028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CN" altLang="en-US" sz="1200">
                          <a:effectLst/>
                        </a:rPr>
                        <a:t>在</a:t>
                      </a:r>
                      <a:r>
                        <a:rPr lang="en-US" altLang="zh-CN" sz="1200">
                          <a:effectLst/>
                        </a:rPr>
                        <a:t>0~300</a:t>
                      </a:r>
                      <a:r>
                        <a:rPr lang="zh-CN" altLang="en-US" sz="1200">
                          <a:effectLst/>
                        </a:rPr>
                        <a:t>之间；代表潜水的玩家剩余的空气，对应玩家的空气</a:t>
                      </a:r>
                      <a:r>
                        <a:rPr lang="en-US" altLang="zh-CN" sz="1200">
                          <a:effectLst/>
                        </a:rPr>
                        <a:t>NBT</a:t>
                      </a:r>
                      <a:r>
                        <a:rPr lang="zh-CN" altLang="en-US" sz="1200">
                          <a:effectLst/>
                        </a:rPr>
                        <a:t>标签。</a:t>
                      </a:r>
                    </a:p>
                  </a:txBody>
                  <a:tcPr marL="27281" marR="27281" marT="13641" marB="13641" anchor="ctr">
                    <a:lnL w="7620" cap="flat" cmpd="sng" algn="ctr">
                      <a:solidFill>
                        <a:srgbClr val="A097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209B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097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0A8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200">
                          <a:effectLst/>
                        </a:rPr>
                        <a:t>否</a:t>
                      </a:r>
                    </a:p>
                  </a:txBody>
                  <a:tcPr marL="27281" marR="27281" marT="13641" marB="13641" anchor="ctr">
                    <a:lnL w="7620" cap="flat" cmpd="sng" algn="ctr">
                      <a:solidFill>
                        <a:srgbClr val="209B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209B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209B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0A8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0016542"/>
                  </a:ext>
                </a:extLst>
              </a:tr>
              <a:tr h="36180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effectLst/>
                        </a:rPr>
                        <a:t>armor</a:t>
                      </a:r>
                      <a:br>
                        <a:rPr lang="en-US" sz="1200">
                          <a:effectLst/>
                        </a:rPr>
                      </a:br>
                      <a:r>
                        <a:rPr lang="zh-CN" altLang="en-US" sz="1200">
                          <a:effectLst/>
                        </a:rPr>
                        <a:t>盔甲值</a:t>
                      </a:r>
                    </a:p>
                  </a:txBody>
                  <a:tcPr marL="27281" marR="27281" marT="13641" marB="13641" anchor="ctr">
                    <a:lnL w="0" cap="flat" cmpd="sng" algn="ctr">
                      <a:solidFill>
                        <a:srgbClr val="6028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0A8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6028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6028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CN" altLang="en-US" sz="1200">
                          <a:effectLst/>
                        </a:rPr>
                        <a:t>在</a:t>
                      </a:r>
                      <a:r>
                        <a:rPr lang="en-US" altLang="zh-CN" sz="1200">
                          <a:effectLst/>
                        </a:rPr>
                        <a:t>0~20</a:t>
                      </a:r>
                      <a:r>
                        <a:rPr lang="zh-CN" altLang="en-US" sz="1200">
                          <a:effectLst/>
                        </a:rPr>
                        <a:t>之间；代表玩家拥有的盔甲值。在玩家第一次更换盔甲前会显示为</a:t>
                      </a:r>
                      <a:r>
                        <a:rPr lang="en-US" altLang="zh-CN" sz="1200">
                          <a:effectLst/>
                        </a:rPr>
                        <a:t>0</a:t>
                      </a:r>
                      <a:r>
                        <a:rPr lang="zh-CN" altLang="en-US" sz="1200">
                          <a:effectLst/>
                        </a:rPr>
                        <a:t>。</a:t>
                      </a:r>
                    </a:p>
                  </a:txBody>
                  <a:tcPr marL="27281" marR="27281" marT="13641" marB="13641" anchor="ctr">
                    <a:lnL w="7620" cap="flat" cmpd="sng" algn="ctr">
                      <a:solidFill>
                        <a:srgbClr val="A0A8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0A8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0A8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0A8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200" dirty="0">
                          <a:effectLst/>
                        </a:rPr>
                        <a:t>否</a:t>
                      </a:r>
                    </a:p>
                  </a:txBody>
                  <a:tcPr marL="27281" marR="27281" marT="13641" marB="13641" anchor="ctr">
                    <a:lnL w="7620" cap="flat" cmpd="sng" algn="ctr">
                      <a:solidFill>
                        <a:srgbClr val="A0A8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0A8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0A8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0A8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3094906"/>
                  </a:ext>
                </a:extLst>
              </a:tr>
            </a:tbl>
          </a:graphicData>
        </a:graphic>
      </p:graphicFrame>
      <p:sp>
        <p:nvSpPr>
          <p:cNvPr id="8" name="内容占位符 2">
            <a:extLst>
              <a:ext uri="{FF2B5EF4-FFF2-40B4-BE49-F238E27FC236}">
                <a16:creationId xmlns:a16="http://schemas.microsoft.com/office/drawing/2014/main" id="{DB7D876A-F1E2-290F-414A-7A67822FDED0}"/>
              </a:ext>
            </a:extLst>
          </p:cNvPr>
          <p:cNvSpPr txBox="1">
            <a:spLocks/>
          </p:cNvSpPr>
          <p:nvPr/>
        </p:nvSpPr>
        <p:spPr>
          <a:xfrm>
            <a:off x="234823" y="147906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/>
              <a:t>单一准则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91399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8862AB-3BCE-A86B-A08C-8E537A5E8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456565"/>
            <a:ext cx="10515600" cy="1325563"/>
          </a:xfrm>
        </p:spPr>
        <p:txBody>
          <a:bodyPr/>
          <a:lstStyle/>
          <a:p>
            <a:r>
              <a:rPr lang="en-US" altLang="zh-CN" dirty="0"/>
              <a:t>Add</a:t>
            </a:r>
            <a:r>
              <a:rPr lang="zh-CN" altLang="en-US" dirty="0"/>
              <a:t>之准则</a:t>
            </a:r>
          </a:p>
        </p:txBody>
      </p:sp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DB187EDD-87E3-7EE0-1C78-1735B97C1D7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53482913"/>
              </p:ext>
            </p:extLst>
          </p:nvPr>
        </p:nvGraphicFramePr>
        <p:xfrm>
          <a:off x="6684138" y="186285"/>
          <a:ext cx="4945225" cy="18661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内容占位符 2">
            <a:extLst>
              <a:ext uri="{FF2B5EF4-FFF2-40B4-BE49-F238E27FC236}">
                <a16:creationId xmlns:a16="http://schemas.microsoft.com/office/drawing/2014/main" id="{DB7D876A-F1E2-290F-414A-7A67822FDED0}"/>
              </a:ext>
            </a:extLst>
          </p:cNvPr>
          <p:cNvSpPr txBox="1">
            <a:spLocks/>
          </p:cNvSpPr>
          <p:nvPr/>
        </p:nvSpPr>
        <p:spPr>
          <a:xfrm>
            <a:off x="219583" y="157050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/>
              <a:t>复合准则</a:t>
            </a:r>
            <a:endParaRPr lang="en-US" altLang="zh-CN" dirty="0"/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D83E97E3-9278-D708-F7F5-5735B4B802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8807859"/>
              </p:ext>
            </p:extLst>
          </p:nvPr>
        </p:nvGraphicFramePr>
        <p:xfrm>
          <a:off x="219584" y="2194804"/>
          <a:ext cx="11972416" cy="4606443"/>
        </p:xfrm>
        <a:graphic>
          <a:graphicData uri="http://schemas.openxmlformats.org/drawingml/2006/table">
            <a:tbl>
              <a:tblPr/>
              <a:tblGrid>
                <a:gridCol w="1296091">
                  <a:extLst>
                    <a:ext uri="{9D8B030D-6E8A-4147-A177-3AD203B41FA5}">
                      <a16:colId xmlns:a16="http://schemas.microsoft.com/office/drawing/2014/main" val="3197776071"/>
                    </a:ext>
                  </a:extLst>
                </a:gridCol>
                <a:gridCol w="10624345">
                  <a:extLst>
                    <a:ext uri="{9D8B030D-6E8A-4147-A177-3AD203B41FA5}">
                      <a16:colId xmlns:a16="http://schemas.microsoft.com/office/drawing/2014/main" val="551975664"/>
                    </a:ext>
                  </a:extLst>
                </a:gridCol>
                <a:gridCol w="51980">
                  <a:extLst>
                    <a:ext uri="{9D8B030D-6E8A-4147-A177-3AD203B41FA5}">
                      <a16:colId xmlns:a16="http://schemas.microsoft.com/office/drawing/2014/main" val="4114861081"/>
                    </a:ext>
                  </a:extLst>
                </a:gridCol>
              </a:tblGrid>
              <a:tr h="17425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effectLst/>
                        </a:rPr>
                        <a:t>准则基础名称</a:t>
                      </a:r>
                    </a:p>
                  </a:txBody>
                  <a:tcPr marL="12558" marR="12558" marT="9418" marB="9418" anchor="ctr">
                    <a:lnL w="0" cap="flat" cmpd="sng" algn="ctr">
                      <a:solidFill>
                        <a:srgbClr val="B018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302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018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018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effectLst/>
                        </a:rPr>
                        <a:t>描述</a:t>
                      </a:r>
                    </a:p>
                  </a:txBody>
                  <a:tcPr marL="12558" marR="12558" marT="9418" marB="9418" anchor="ctr">
                    <a:lnL w="7620" cap="flat" cmpd="sng" algn="ctr">
                      <a:solidFill>
                        <a:srgbClr val="302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021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302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031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effectLst/>
                      </a:endParaRPr>
                    </a:p>
                  </a:txBody>
                  <a:tcPr marL="12558" marR="12558" marT="9418" marB="9418" anchor="ctr">
                    <a:lnL w="7620" cap="flat" cmpd="sng" algn="ctr">
                      <a:solidFill>
                        <a:srgbClr val="F021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021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021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021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715763"/>
                  </a:ext>
                </a:extLst>
              </a:tr>
              <a:tr h="193969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teamkill.</a:t>
                      </a:r>
                    </a:p>
                  </a:txBody>
                  <a:tcPr marL="12558" marR="12558" marT="6279" marB="6279" anchor="ctr">
                    <a:lnL w="0" cap="flat" cmpd="sng" algn="ctr">
                      <a:solidFill>
                        <a:srgbClr val="B018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031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018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031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zh-CN" altLang="en-US" sz="1200" b="0" dirty="0">
                          <a:effectLst/>
                        </a:rPr>
                        <a:t>次级准则是队伍的颜色。玩家杀死特定颜色的队伍成员时增加。这些准则符合以下完整格式：</a:t>
                      </a:r>
                      <a:r>
                        <a:rPr lang="en-US" altLang="zh-CN" sz="1200" b="0" dirty="0">
                          <a:effectLst/>
                        </a:rPr>
                        <a:t>teamkill.&lt;team&gt;</a:t>
                      </a:r>
                      <a:r>
                        <a:rPr lang="zh-CN" altLang="en-US" sz="1200" b="0" dirty="0">
                          <a:effectLst/>
                        </a:rPr>
                        <a:t>，其中</a:t>
                      </a:r>
                      <a:r>
                        <a:rPr lang="en-US" altLang="zh-CN" sz="1200" b="0" dirty="0">
                          <a:effectLst/>
                        </a:rPr>
                        <a:t>&lt;team&gt;</a:t>
                      </a:r>
                      <a:r>
                        <a:rPr lang="zh-CN" altLang="en-US" sz="1200" b="0" dirty="0">
                          <a:effectLst/>
                        </a:rPr>
                        <a:t>是以下列表中的颜色：</a:t>
                      </a:r>
                    </a:p>
                  </a:txBody>
                  <a:tcPr marL="12558" marR="12558" marT="6279" marB="6279" anchor="ctr">
                    <a:lnL w="7620" cap="flat" cmpd="sng" algn="ctr">
                      <a:solidFill>
                        <a:srgbClr val="7031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031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031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031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12558" marR="12558" marT="6279" marB="6279">
                    <a:lnL w="7620" cap="flat" cmpd="sng" algn="ctr">
                      <a:solidFill>
                        <a:srgbClr val="7031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7620" cap="flat" cmpd="sng" algn="ctr">
                      <a:solidFill>
                        <a:srgbClr val="F021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674333613"/>
                  </a:ext>
                </a:extLst>
              </a:tr>
              <a:tr h="168385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>
                          <a:effectLst/>
                        </a:rPr>
                        <a:t>接受的</a:t>
                      </a:r>
                      <a:r>
                        <a:rPr lang="en-US" altLang="zh-CN" sz="1200" dirty="0">
                          <a:effectLst/>
                        </a:rPr>
                        <a:t>ID</a:t>
                      </a:r>
                      <a:r>
                        <a:rPr lang="zh-CN" altLang="en-US" sz="1200" dirty="0">
                          <a:effectLst/>
                        </a:rPr>
                        <a:t>名称</a:t>
                      </a:r>
                    </a:p>
                  </a:txBody>
                  <a:tcPr marL="12558" marR="12558" marT="6279" marB="6279" anchor="ctr">
                    <a:lnL w="0" cap="flat" cmpd="sng" algn="ctr">
                      <a:solidFill>
                        <a:srgbClr val="7031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031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031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031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effectLst/>
                        </a:rPr>
                        <a:t>black、dark_blue、dark_green、dark_aqua、dark_red、dark_purple、gold、gray、dark_gray、blue、green、aqua、red、light_purple、yellow</a:t>
                      </a:r>
                      <a:r>
                        <a:rPr lang="zh-CN" altLang="en-US" sz="1200" dirty="0">
                          <a:effectLst/>
                        </a:rPr>
                        <a:t>和</a:t>
                      </a:r>
                      <a:r>
                        <a:rPr lang="en-US" altLang="zh-CN" sz="1200" dirty="0">
                          <a:effectLst/>
                        </a:rPr>
                        <a:t>white </a:t>
                      </a:r>
                    </a:p>
                  </a:txBody>
                  <a:tcPr marL="12558" marR="12558" marT="6279" marB="6279">
                    <a:lnL w="7620" cap="flat" cmpd="sng" algn="ctr">
                      <a:solidFill>
                        <a:srgbClr val="7031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7620" cap="flat" cmpd="sng" algn="ctr">
                      <a:solidFill>
                        <a:srgbClr val="7031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03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 marL="12558" marR="12558" marT="6279" marB="6279"/>
                </a:tc>
                <a:extLst>
                  <a:ext uri="{0D108BD9-81ED-4DB2-BD59-A6C34878D82A}">
                    <a16:rowId xmlns:a16="http://schemas.microsoft.com/office/drawing/2014/main" val="2263511938"/>
                  </a:ext>
                </a:extLst>
              </a:tr>
              <a:tr h="168385">
                <a:tc>
                  <a:txBody>
                    <a:bodyPr/>
                    <a:lstStyle/>
                    <a:p>
                      <a:endParaRPr lang="en-US" sz="1200" dirty="0">
                        <a:effectLst/>
                      </a:endParaRPr>
                    </a:p>
                  </a:txBody>
                  <a:tcPr marL="12558" marR="12558" marT="6279" marB="6279" anchor="ctr">
                    <a:lnL w="0" cap="flat" cmpd="sng" algn="ctr">
                      <a:solidFill>
                        <a:srgbClr val="7031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03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031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018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1200" dirty="0">
                        <a:effectLst/>
                      </a:endParaRPr>
                    </a:p>
                  </a:txBody>
                  <a:tcPr marL="12558" marR="12558" marT="6279" marB="6279" anchor="ctr">
                    <a:lnL w="7620" cap="flat" cmpd="sng" algn="ctr">
                      <a:solidFill>
                        <a:srgbClr val="B03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03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03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045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12558" marR="12558" marT="6279" marB="6279">
                    <a:lnL w="7620" cap="flat" cmpd="sng" algn="ctr">
                      <a:solidFill>
                        <a:srgbClr val="B03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879042539"/>
                  </a:ext>
                </a:extLst>
              </a:tr>
              <a:tr h="168385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killedByTeam.</a:t>
                      </a:r>
                    </a:p>
                  </a:txBody>
                  <a:tcPr marL="12558" marR="12558" marT="6279" marB="6279" anchor="ctr">
                    <a:lnL w="0" cap="flat" cmpd="sng" algn="ctr">
                      <a:solidFill>
                        <a:srgbClr val="B018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045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018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045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zh-CN" altLang="en-US" sz="1200" dirty="0">
                          <a:effectLst/>
                        </a:rPr>
                        <a:t>次级准则包括队伍的颜色。玩家被特定颜色队伍的成员杀死时增加。</a:t>
                      </a:r>
                      <a:r>
                        <a:rPr lang="zh-CN" altLang="en-US" sz="1200" b="0" dirty="0">
                          <a:effectLst/>
                        </a:rPr>
                        <a:t>这些准则符合以下完整格式：</a:t>
                      </a:r>
                      <a:r>
                        <a:rPr lang="en-US" altLang="zh-CN" sz="1200" b="0" dirty="0" err="1">
                          <a:effectLst/>
                        </a:rPr>
                        <a:t>killedByTeam</a:t>
                      </a:r>
                      <a:r>
                        <a:rPr lang="en-US" altLang="zh-CN" sz="1200" b="0" dirty="0">
                          <a:effectLst/>
                        </a:rPr>
                        <a:t>.&lt;team&gt;</a:t>
                      </a:r>
                      <a:r>
                        <a:rPr lang="zh-CN" altLang="en-US" sz="1200" b="0" dirty="0">
                          <a:effectLst/>
                        </a:rPr>
                        <a:t>，其中</a:t>
                      </a:r>
                      <a:r>
                        <a:rPr lang="en-US" altLang="zh-CN" sz="1200" b="0" dirty="0">
                          <a:effectLst/>
                        </a:rPr>
                        <a:t>&lt;team&gt;</a:t>
                      </a:r>
                      <a:r>
                        <a:rPr lang="zh-CN" altLang="en-US" sz="1200" b="0" dirty="0">
                          <a:effectLst/>
                        </a:rPr>
                        <a:t>是以下列表中的颜色：</a:t>
                      </a:r>
                    </a:p>
                  </a:txBody>
                  <a:tcPr marL="12558" marR="12558" marT="6279" marB="6279" anchor="ctr">
                    <a:lnL w="7620" cap="flat" cmpd="sng" algn="ctr">
                      <a:solidFill>
                        <a:srgbClr val="B045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045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045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045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12558" marR="12558" marT="6279" marB="6279">
                    <a:lnL w="7620" cap="flat" cmpd="sng" algn="ctr">
                      <a:solidFill>
                        <a:srgbClr val="B045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65508984"/>
                  </a:ext>
                </a:extLst>
              </a:tr>
              <a:tr h="168385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>
                          <a:effectLst/>
                        </a:rPr>
                        <a:t>接受的</a:t>
                      </a:r>
                      <a:r>
                        <a:rPr lang="en-US" altLang="zh-CN" sz="1200" dirty="0">
                          <a:effectLst/>
                        </a:rPr>
                        <a:t>ID</a:t>
                      </a:r>
                      <a:r>
                        <a:rPr lang="zh-CN" altLang="en-US" sz="1200" dirty="0">
                          <a:effectLst/>
                        </a:rPr>
                        <a:t>名称</a:t>
                      </a:r>
                    </a:p>
                  </a:txBody>
                  <a:tcPr marL="12558" marR="12558" marT="6279" marB="6279" anchor="ctr">
                    <a:lnL w="0" cap="flat" cmpd="sng" algn="ctr">
                      <a:solidFill>
                        <a:srgbClr val="B045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045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045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045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effectLst/>
                        </a:rPr>
                        <a:t>black、dark_blue、dark_green、dark_aqua、dark_red、dark_purple、gold、gray、dark_gray、blue、green、aqua、red、light_purple、yellow</a:t>
                      </a:r>
                      <a:r>
                        <a:rPr lang="zh-CN" altLang="en-US" sz="1200" dirty="0">
                          <a:effectLst/>
                        </a:rPr>
                        <a:t>和</a:t>
                      </a:r>
                      <a:r>
                        <a:rPr lang="en-US" altLang="zh-CN" sz="1200" dirty="0">
                          <a:effectLst/>
                        </a:rPr>
                        <a:t>white </a:t>
                      </a:r>
                    </a:p>
                  </a:txBody>
                  <a:tcPr marL="12558" marR="12558" marT="6279" marB="6279">
                    <a:lnL w="7620" cap="flat" cmpd="sng" algn="ctr">
                      <a:solidFill>
                        <a:srgbClr val="B045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7620" cap="flat" cmpd="sng" algn="ctr">
                      <a:solidFill>
                        <a:srgbClr val="B045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04F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12558" marR="12558" marT="6279" marB="6279"/>
                </a:tc>
                <a:extLst>
                  <a:ext uri="{0D108BD9-81ED-4DB2-BD59-A6C34878D82A}">
                    <a16:rowId xmlns:a16="http://schemas.microsoft.com/office/drawing/2014/main" val="3721219782"/>
                  </a:ext>
                </a:extLst>
              </a:tr>
              <a:tr h="168385">
                <a:tc>
                  <a:txBody>
                    <a:bodyPr/>
                    <a:lstStyle/>
                    <a:p>
                      <a:endParaRPr lang="en-US" sz="1200" dirty="0">
                        <a:effectLst/>
                      </a:endParaRPr>
                    </a:p>
                  </a:txBody>
                  <a:tcPr marL="12558" marR="12558" marT="6279" marB="6279" anchor="ctr">
                    <a:lnL w="0" cap="flat" cmpd="sng" algn="ctr">
                      <a:solidFill>
                        <a:srgbClr val="B045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04F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045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018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1200" dirty="0">
                        <a:effectLst/>
                      </a:endParaRPr>
                    </a:p>
                  </a:txBody>
                  <a:tcPr marL="12558" marR="12558" marT="6279" marB="6279" anchor="ctr">
                    <a:lnL w="7620" cap="flat" cmpd="sng" algn="ctr">
                      <a:solidFill>
                        <a:srgbClr val="704F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04F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04F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055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12558" marR="12558" marT="6279" marB="6279">
                    <a:lnL w="7620" cap="flat" cmpd="sng" algn="ctr">
                      <a:solidFill>
                        <a:srgbClr val="704F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7620" cap="flat" cmpd="sng" algn="ctr">
                      <a:solidFill>
                        <a:srgbClr val="705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5656655"/>
                  </a:ext>
                </a:extLst>
              </a:tr>
              <a:tr h="205555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minecraft.custom</a:t>
                      </a:r>
                    </a:p>
                  </a:txBody>
                  <a:tcPr marL="12558" marR="12558" marT="6279" marB="6279" anchor="ctr">
                    <a:lnL w="0" cap="flat" cmpd="sng" algn="ctr">
                      <a:solidFill>
                        <a:srgbClr val="B018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055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018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018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effectLst/>
                        </a:rPr>
                        <a:t>次级准则包括多个目标。这些准则符合以下完整格式：</a:t>
                      </a:r>
                      <a:r>
                        <a:rPr lang="en-US" sz="1200" dirty="0" err="1">
                          <a:effectLst/>
                        </a:rPr>
                        <a:t>minecraft.custom</a:t>
                      </a:r>
                      <a:r>
                        <a:rPr lang="en-US" sz="1200" dirty="0">
                          <a:effectLst/>
                        </a:rPr>
                        <a:t>:&lt;objective&gt;，</a:t>
                      </a:r>
                      <a:r>
                        <a:rPr lang="zh-CN" altLang="en-US" sz="1200" dirty="0">
                          <a:effectLst/>
                        </a:rPr>
                        <a:t>其中</a:t>
                      </a:r>
                      <a:r>
                        <a:rPr lang="en-US" altLang="zh-CN" sz="1200" dirty="0">
                          <a:effectLst/>
                        </a:rPr>
                        <a:t>&lt;</a:t>
                      </a:r>
                      <a:r>
                        <a:rPr lang="en-US" sz="1200" dirty="0">
                          <a:effectLst/>
                        </a:rPr>
                        <a:t>objective&gt;</a:t>
                      </a:r>
                      <a:r>
                        <a:rPr lang="zh-CN" altLang="en-US" sz="1200" dirty="0">
                          <a:effectLst/>
                        </a:rPr>
                        <a:t>是列表中的一个目标。</a:t>
                      </a:r>
                    </a:p>
                  </a:txBody>
                  <a:tcPr marL="12558" marR="12558" marT="6279" marB="6279" anchor="ctr">
                    <a:lnL w="7620" cap="flat" cmpd="sng" algn="ctr">
                      <a:solidFill>
                        <a:srgbClr val="F055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05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055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066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effectLst/>
                      </a:endParaRPr>
                    </a:p>
                  </a:txBody>
                  <a:tcPr marL="12558" marR="12558" marT="6279" marB="6279" anchor="ctr">
                    <a:lnL w="7620" cap="flat" cmpd="sng" algn="ctr">
                      <a:solidFill>
                        <a:srgbClr val="705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05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05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306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4475761"/>
                  </a:ext>
                </a:extLst>
              </a:tr>
              <a:tr h="338412">
                <a:tc>
                  <a:txBody>
                    <a:bodyPr/>
                    <a:lstStyle/>
                    <a:p>
                      <a:r>
                        <a:rPr lang="en-US" sz="1200" dirty="0" err="1">
                          <a:effectLst/>
                        </a:rPr>
                        <a:t>minecraft.picked_up</a:t>
                      </a:r>
                      <a:endParaRPr lang="en-US" sz="1200" dirty="0">
                        <a:effectLst/>
                      </a:endParaRPr>
                    </a:p>
                  </a:txBody>
                  <a:tcPr marL="12558" marR="12558" marT="6279" marB="6279" anchor="ctr">
                    <a:lnL w="0" cap="flat" cmpd="sng" algn="ctr">
                      <a:solidFill>
                        <a:srgbClr val="B018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066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018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018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zh-CN" altLang="en-US" sz="1200" dirty="0">
                          <a:effectLst/>
                        </a:rPr>
                        <a:t>次级准则包括所有物品的所有</a:t>
                      </a:r>
                      <a:r>
                        <a:rPr lang="zh-CN" altLang="en-US" sz="1200" u="none" strike="noStrike" dirty="0">
                          <a:effectLst/>
                          <a:hlinkClick r:id="rId7" tooltip="统计"/>
                        </a:rPr>
                        <a:t>命名空间</a:t>
                      </a:r>
                      <a:r>
                        <a:rPr lang="en-US" sz="1200" u="none" strike="noStrike" dirty="0">
                          <a:effectLst/>
                          <a:hlinkClick r:id="rId7" tooltip="统计"/>
                        </a:rPr>
                        <a:t>ID</a:t>
                      </a:r>
                      <a:r>
                        <a:rPr lang="en-US" sz="1200" dirty="0">
                          <a:effectLst/>
                        </a:rPr>
                        <a:t>，</a:t>
                      </a:r>
                      <a:r>
                        <a:rPr lang="zh-CN" altLang="en-US" sz="1200" dirty="0">
                          <a:effectLst/>
                        </a:rPr>
                        <a:t>其中冒号替换为点号。玩家捡起掉落的物品时分数增加。</a:t>
                      </a:r>
                      <a:r>
                        <a:rPr lang="zh-CN" altLang="en-US" sz="1200" b="0" dirty="0">
                          <a:effectLst/>
                        </a:rPr>
                        <a:t>这些准则符合以下完整格式：</a:t>
                      </a:r>
                      <a:r>
                        <a:rPr lang="en-US" sz="1200" b="0" dirty="0" err="1">
                          <a:effectLst/>
                        </a:rPr>
                        <a:t>minecraft.picked_up</a:t>
                      </a:r>
                      <a:r>
                        <a:rPr lang="en-US" sz="1200" b="0" dirty="0">
                          <a:effectLst/>
                        </a:rPr>
                        <a:t>:&lt;item&gt;，</a:t>
                      </a:r>
                      <a:r>
                        <a:rPr lang="zh-CN" altLang="en-US" sz="1200" b="0" dirty="0">
                          <a:effectLst/>
                        </a:rPr>
                        <a:t>其中</a:t>
                      </a:r>
                      <a:r>
                        <a:rPr lang="en-US" altLang="zh-CN" sz="1200" b="0" dirty="0">
                          <a:effectLst/>
                        </a:rPr>
                        <a:t>&lt;</a:t>
                      </a:r>
                      <a:r>
                        <a:rPr lang="en-US" sz="1200" b="0" dirty="0">
                          <a:effectLst/>
                        </a:rPr>
                        <a:t>item&gt;</a:t>
                      </a:r>
                      <a:r>
                        <a:rPr lang="zh-CN" altLang="en-US" sz="1200" b="0" dirty="0">
                          <a:effectLst/>
                        </a:rPr>
                        <a:t>是列表中的一个物品。</a:t>
                      </a:r>
                    </a:p>
                  </a:txBody>
                  <a:tcPr marL="12558" marR="12558" marT="6279" marB="6279" anchor="ctr">
                    <a:lnL w="7620" cap="flat" cmpd="sng" algn="ctr">
                      <a:solidFill>
                        <a:srgbClr val="F066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306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066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070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effectLst/>
                      </a:endParaRPr>
                    </a:p>
                  </a:txBody>
                  <a:tcPr marL="12558" marR="12558" marT="6279" marB="6279" anchor="ctr">
                    <a:lnL w="7620" cap="flat" cmpd="sng" algn="ctr">
                      <a:solidFill>
                        <a:srgbClr val="306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306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306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07D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7210060"/>
                  </a:ext>
                </a:extLst>
              </a:tr>
              <a:tr h="338412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minecraft.dropped</a:t>
                      </a:r>
                    </a:p>
                  </a:txBody>
                  <a:tcPr marL="12558" marR="12558" marT="6279" marB="6279" anchor="ctr">
                    <a:lnL w="0" cap="flat" cmpd="sng" algn="ctr">
                      <a:solidFill>
                        <a:srgbClr val="B018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070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018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018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zh-CN" altLang="en-US" sz="1200" dirty="0">
                          <a:effectLst/>
                        </a:rPr>
                        <a:t>次级准则包括所有物品的所有</a:t>
                      </a:r>
                      <a:r>
                        <a:rPr lang="zh-CN" altLang="en-US" sz="1200" u="none" strike="noStrike" dirty="0">
                          <a:effectLst/>
                          <a:hlinkClick r:id="rId7" tooltip="统计"/>
                        </a:rPr>
                        <a:t>命名空间</a:t>
                      </a:r>
                      <a:r>
                        <a:rPr lang="en-US" altLang="zh-CN" sz="1200" u="none" strike="noStrike" dirty="0">
                          <a:effectLst/>
                          <a:hlinkClick r:id="rId7" tooltip="统计"/>
                        </a:rPr>
                        <a:t>ID</a:t>
                      </a:r>
                      <a:r>
                        <a:rPr lang="zh-CN" altLang="en-US" sz="1200" dirty="0">
                          <a:effectLst/>
                        </a:rPr>
                        <a:t>，其中冒号替换为点号。玩家丢弃指定的物品时分数增加。</a:t>
                      </a:r>
                      <a:r>
                        <a:rPr lang="zh-CN" altLang="en-US" sz="1200" b="0" dirty="0">
                          <a:effectLst/>
                        </a:rPr>
                        <a:t>这些准则符合以下完整格式：</a:t>
                      </a:r>
                      <a:r>
                        <a:rPr lang="en-US" altLang="zh-CN" sz="1200" b="0" dirty="0" err="1">
                          <a:effectLst/>
                        </a:rPr>
                        <a:t>minecraft.dropped</a:t>
                      </a:r>
                      <a:r>
                        <a:rPr lang="en-US" altLang="zh-CN" sz="1200" b="0" dirty="0">
                          <a:effectLst/>
                        </a:rPr>
                        <a:t>:&lt;item&gt;</a:t>
                      </a:r>
                      <a:r>
                        <a:rPr lang="zh-CN" altLang="en-US" sz="1200" b="0" dirty="0">
                          <a:effectLst/>
                        </a:rPr>
                        <a:t>，其中</a:t>
                      </a:r>
                      <a:r>
                        <a:rPr lang="en-US" altLang="zh-CN" sz="1200" b="0" dirty="0">
                          <a:effectLst/>
                        </a:rPr>
                        <a:t>&lt;item&gt;</a:t>
                      </a:r>
                      <a:r>
                        <a:rPr lang="zh-CN" altLang="en-US" sz="1200" b="0" dirty="0">
                          <a:effectLst/>
                        </a:rPr>
                        <a:t>是列表中的一个物品。</a:t>
                      </a:r>
                    </a:p>
                  </a:txBody>
                  <a:tcPr marL="12558" marR="12558" marT="6279" marB="6279" anchor="ctr">
                    <a:lnL w="7620" cap="flat" cmpd="sng" algn="ctr">
                      <a:solidFill>
                        <a:srgbClr val="F070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07D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070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307A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effectLst/>
                      </a:endParaRPr>
                    </a:p>
                  </a:txBody>
                  <a:tcPr marL="12558" marR="12558" marT="6279" marB="6279" anchor="ctr">
                    <a:lnL w="7620" cap="flat" cmpd="sng" algn="ctr">
                      <a:solidFill>
                        <a:srgbClr val="F07D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07D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07D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07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5354206"/>
                  </a:ext>
                </a:extLst>
              </a:tr>
              <a:tr h="338412">
                <a:tc>
                  <a:txBody>
                    <a:bodyPr/>
                    <a:lstStyle/>
                    <a:p>
                      <a:r>
                        <a:rPr lang="en-US" sz="1200" dirty="0" err="1">
                          <a:effectLst/>
                        </a:rPr>
                        <a:t>minecraft.used</a:t>
                      </a:r>
                      <a:endParaRPr lang="en-US" sz="1200" dirty="0">
                        <a:effectLst/>
                      </a:endParaRPr>
                    </a:p>
                  </a:txBody>
                  <a:tcPr marL="12558" marR="12558" marT="6279" marB="6279" anchor="ctr">
                    <a:lnL w="0" cap="flat" cmpd="sng" algn="ctr">
                      <a:solidFill>
                        <a:srgbClr val="B018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307A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018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018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zh-CN" altLang="en-US" sz="1200" dirty="0">
                          <a:effectLst/>
                        </a:rPr>
                        <a:t>次级准则包括所有物品的所有</a:t>
                      </a:r>
                      <a:r>
                        <a:rPr lang="zh-CN" altLang="en-US" sz="1200" u="none" strike="noStrike" dirty="0">
                          <a:effectLst/>
                          <a:hlinkClick r:id="rId7" tooltip="统计"/>
                        </a:rPr>
                        <a:t>命名空间</a:t>
                      </a:r>
                      <a:r>
                        <a:rPr lang="en-US" altLang="zh-CN" sz="1200" u="none" strike="noStrike" dirty="0">
                          <a:effectLst/>
                          <a:hlinkClick r:id="rId7" tooltip="统计"/>
                        </a:rPr>
                        <a:t>ID</a:t>
                      </a:r>
                      <a:r>
                        <a:rPr lang="zh-CN" altLang="en-US" sz="1200" dirty="0">
                          <a:effectLst/>
                        </a:rPr>
                        <a:t>，其中冒号替换为点号。玩家使用指定的物品时分数增加。</a:t>
                      </a:r>
                      <a:r>
                        <a:rPr lang="zh-CN" altLang="en-US" sz="1200" b="0" dirty="0">
                          <a:effectLst/>
                        </a:rPr>
                        <a:t>这些准则符合以下完整格式：</a:t>
                      </a:r>
                      <a:r>
                        <a:rPr lang="en-US" altLang="zh-CN" sz="1200" b="0" dirty="0" err="1">
                          <a:effectLst/>
                        </a:rPr>
                        <a:t>minecraft.used</a:t>
                      </a:r>
                      <a:r>
                        <a:rPr lang="en-US" altLang="zh-CN" sz="1200" b="0" dirty="0">
                          <a:effectLst/>
                        </a:rPr>
                        <a:t>:&lt;item&gt;</a:t>
                      </a:r>
                      <a:r>
                        <a:rPr lang="zh-CN" altLang="en-US" sz="1200" b="0" dirty="0">
                          <a:effectLst/>
                        </a:rPr>
                        <a:t>，其中</a:t>
                      </a:r>
                      <a:r>
                        <a:rPr lang="en-US" altLang="zh-CN" sz="1200" b="0" dirty="0">
                          <a:effectLst/>
                        </a:rPr>
                        <a:t>&lt;item&gt;</a:t>
                      </a:r>
                      <a:r>
                        <a:rPr lang="zh-CN" altLang="en-US" sz="1200" b="0" dirty="0">
                          <a:effectLst/>
                        </a:rPr>
                        <a:t>是列表中的一个物品。</a:t>
                      </a:r>
                    </a:p>
                  </a:txBody>
                  <a:tcPr marL="12558" marR="12558" marT="6279" marB="6279" anchor="ctr">
                    <a:lnL w="7620" cap="flat" cmpd="sng" algn="ctr">
                      <a:solidFill>
                        <a:srgbClr val="307A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07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307A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08D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effectLst/>
                      </a:endParaRPr>
                    </a:p>
                  </a:txBody>
                  <a:tcPr marL="12558" marR="12558" marT="6279" marB="6279" anchor="ctr">
                    <a:lnL w="7620" cap="flat" cmpd="sng" algn="ctr">
                      <a:solidFill>
                        <a:srgbClr val="707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07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072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087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7724542"/>
                  </a:ext>
                </a:extLst>
              </a:tr>
              <a:tr h="338412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minecraft.broken</a:t>
                      </a:r>
                    </a:p>
                  </a:txBody>
                  <a:tcPr marL="12558" marR="12558" marT="6279" marB="6279" anchor="ctr">
                    <a:lnL w="0" cap="flat" cmpd="sng" algn="ctr">
                      <a:solidFill>
                        <a:srgbClr val="B018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08D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018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018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zh-CN" altLang="en-US" sz="1200" dirty="0">
                          <a:effectLst/>
                        </a:rPr>
                        <a:t>次级准则包括所有物品的所有</a:t>
                      </a:r>
                      <a:r>
                        <a:rPr lang="zh-CN" altLang="en-US" sz="1200" u="none" strike="noStrike" dirty="0">
                          <a:effectLst/>
                          <a:hlinkClick r:id="rId7" tooltip="统计"/>
                        </a:rPr>
                        <a:t>命名空间</a:t>
                      </a:r>
                      <a:r>
                        <a:rPr lang="en-US" altLang="zh-CN" sz="1200" u="none" strike="noStrike" dirty="0">
                          <a:effectLst/>
                          <a:hlinkClick r:id="rId7" tooltip="统计"/>
                        </a:rPr>
                        <a:t>ID</a:t>
                      </a:r>
                      <a:r>
                        <a:rPr lang="zh-CN" altLang="en-US" sz="1200" dirty="0">
                          <a:effectLst/>
                        </a:rPr>
                        <a:t>，其中冒号替换为点号。玩家破坏（</a:t>
                      </a:r>
                      <a:r>
                        <a:rPr lang="en-US" altLang="zh-CN" sz="1200" dirty="0">
                          <a:effectLst/>
                        </a:rPr>
                        <a:t>break</a:t>
                      </a:r>
                      <a:r>
                        <a:rPr lang="zh-CN" altLang="en-US" sz="1200" dirty="0">
                          <a:effectLst/>
                        </a:rPr>
                        <a:t>）指定的物品时分数增加。</a:t>
                      </a:r>
                      <a:r>
                        <a:rPr lang="zh-CN" altLang="en-US" sz="1200" b="0" dirty="0">
                          <a:effectLst/>
                        </a:rPr>
                        <a:t>这些准则符合以下完整格式：</a:t>
                      </a:r>
                      <a:r>
                        <a:rPr lang="en-US" altLang="zh-CN" sz="1200" b="0" dirty="0" err="1">
                          <a:effectLst/>
                        </a:rPr>
                        <a:t>minecraft.broken</a:t>
                      </a:r>
                      <a:r>
                        <a:rPr lang="en-US" altLang="zh-CN" sz="1200" b="0" dirty="0">
                          <a:effectLst/>
                        </a:rPr>
                        <a:t>:&lt;item&gt;</a:t>
                      </a:r>
                      <a:r>
                        <a:rPr lang="zh-CN" altLang="en-US" sz="1200" b="0" dirty="0">
                          <a:effectLst/>
                        </a:rPr>
                        <a:t>，其中</a:t>
                      </a:r>
                      <a:r>
                        <a:rPr lang="en-US" altLang="zh-CN" sz="1200" b="0" dirty="0">
                          <a:effectLst/>
                        </a:rPr>
                        <a:t>&lt;item&gt;</a:t>
                      </a:r>
                      <a:r>
                        <a:rPr lang="zh-CN" altLang="en-US" sz="1200" b="0" dirty="0">
                          <a:effectLst/>
                        </a:rPr>
                        <a:t>是列表中的一个物品。</a:t>
                      </a:r>
                    </a:p>
                  </a:txBody>
                  <a:tcPr marL="12558" marR="12558" marT="6279" marB="6279" anchor="ctr">
                    <a:lnL w="7620" cap="flat" cmpd="sng" algn="ctr">
                      <a:solidFill>
                        <a:srgbClr val="B08D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087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08D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09F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200">
                        <a:effectLst/>
                      </a:endParaRPr>
                    </a:p>
                  </a:txBody>
                  <a:tcPr marL="12558" marR="12558" marT="6279" marB="6279" anchor="ctr">
                    <a:lnL w="7620" cap="flat" cmpd="sng" algn="ctr">
                      <a:solidFill>
                        <a:srgbClr val="B087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087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087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093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0999915"/>
                  </a:ext>
                </a:extLst>
              </a:tr>
              <a:tr h="338412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minecraft.crafted</a:t>
                      </a:r>
                    </a:p>
                  </a:txBody>
                  <a:tcPr marL="12558" marR="12558" marT="6279" marB="6279" anchor="ctr">
                    <a:lnL w="0" cap="flat" cmpd="sng" algn="ctr">
                      <a:solidFill>
                        <a:srgbClr val="B018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09F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018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018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zh-CN" altLang="en-US" sz="1200" dirty="0">
                          <a:effectLst/>
                        </a:rPr>
                        <a:t>次级准则包括所有物品的所有</a:t>
                      </a:r>
                      <a:r>
                        <a:rPr lang="zh-CN" altLang="en-US" sz="1200" u="none" strike="noStrike" dirty="0">
                          <a:effectLst/>
                          <a:hlinkClick r:id="rId7" tooltip="统计"/>
                        </a:rPr>
                        <a:t>命名空间</a:t>
                      </a:r>
                      <a:r>
                        <a:rPr lang="en-US" altLang="zh-CN" sz="1200" u="none" strike="noStrike" dirty="0">
                          <a:effectLst/>
                          <a:hlinkClick r:id="rId7" tooltip="统计"/>
                        </a:rPr>
                        <a:t>ID</a:t>
                      </a:r>
                      <a:r>
                        <a:rPr lang="zh-CN" altLang="en-US" sz="1200" dirty="0">
                          <a:effectLst/>
                        </a:rPr>
                        <a:t>，其中冒号替换为点号。玩家合成指定的物品时分数增加。</a:t>
                      </a:r>
                      <a:r>
                        <a:rPr lang="zh-CN" altLang="en-US" sz="1200" b="0" dirty="0">
                          <a:effectLst/>
                        </a:rPr>
                        <a:t>这些准则符合以下完整格式：</a:t>
                      </a:r>
                      <a:r>
                        <a:rPr lang="en-US" altLang="zh-CN" sz="1200" b="0" dirty="0" err="1">
                          <a:effectLst/>
                        </a:rPr>
                        <a:t>minecraft.crafted</a:t>
                      </a:r>
                      <a:r>
                        <a:rPr lang="en-US" altLang="zh-CN" sz="1200" b="0" dirty="0">
                          <a:effectLst/>
                        </a:rPr>
                        <a:t>:&lt;item&gt;</a:t>
                      </a:r>
                      <a:r>
                        <a:rPr lang="zh-CN" altLang="en-US" sz="1200" b="0" dirty="0">
                          <a:effectLst/>
                        </a:rPr>
                        <a:t>，其中</a:t>
                      </a:r>
                      <a:r>
                        <a:rPr lang="en-US" altLang="zh-CN" sz="1200" b="0" dirty="0">
                          <a:effectLst/>
                        </a:rPr>
                        <a:t>&lt;item&gt;</a:t>
                      </a:r>
                      <a:r>
                        <a:rPr lang="zh-CN" altLang="en-US" sz="1200" b="0" dirty="0">
                          <a:effectLst/>
                        </a:rPr>
                        <a:t>是列表中的一个物品。</a:t>
                      </a:r>
                    </a:p>
                  </a:txBody>
                  <a:tcPr marL="12558" marR="12558" marT="6279" marB="6279" anchor="ctr">
                    <a:lnL w="7620" cap="flat" cmpd="sng" algn="ctr">
                      <a:solidFill>
                        <a:srgbClr val="B09F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093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09F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09E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200">
                        <a:effectLst/>
                      </a:endParaRPr>
                    </a:p>
                  </a:txBody>
                  <a:tcPr marL="12558" marR="12558" marT="6279" marB="6279" anchor="ctr">
                    <a:lnL w="7620" cap="flat" cmpd="sng" algn="ctr">
                      <a:solidFill>
                        <a:srgbClr val="B093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093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093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30A7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2061180"/>
                  </a:ext>
                </a:extLst>
              </a:tr>
              <a:tr h="338412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minecraft.mined</a:t>
                      </a:r>
                    </a:p>
                  </a:txBody>
                  <a:tcPr marL="12558" marR="12558" marT="6279" marB="6279" anchor="ctr">
                    <a:lnL w="0" cap="flat" cmpd="sng" algn="ctr">
                      <a:solidFill>
                        <a:srgbClr val="B018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09E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018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018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zh-CN" altLang="en-US" sz="1200" dirty="0">
                          <a:effectLst/>
                        </a:rPr>
                        <a:t>次级准则包括所有方块的所有</a:t>
                      </a:r>
                      <a:r>
                        <a:rPr lang="zh-CN" altLang="en-US" sz="1200" u="none" strike="noStrike" dirty="0">
                          <a:effectLst/>
                          <a:hlinkClick r:id="rId7" tooltip="统计"/>
                        </a:rPr>
                        <a:t>命名空间</a:t>
                      </a:r>
                      <a:r>
                        <a:rPr lang="en-US" altLang="zh-CN" sz="1200" u="none" strike="noStrike" dirty="0">
                          <a:effectLst/>
                          <a:hlinkClick r:id="rId7" tooltip="统计"/>
                        </a:rPr>
                        <a:t>ID</a:t>
                      </a:r>
                      <a:r>
                        <a:rPr lang="zh-CN" altLang="en-US" sz="1200" dirty="0">
                          <a:effectLst/>
                        </a:rPr>
                        <a:t>，其中冒号替换为点号。玩家挖掘（</a:t>
                      </a:r>
                      <a:r>
                        <a:rPr lang="en-US" altLang="zh-CN" sz="1200" dirty="0">
                          <a:effectLst/>
                        </a:rPr>
                        <a:t>mine</a:t>
                      </a:r>
                      <a:r>
                        <a:rPr lang="zh-CN" altLang="en-US" sz="1200" dirty="0">
                          <a:effectLst/>
                        </a:rPr>
                        <a:t>）指定的方块时分数增加。</a:t>
                      </a:r>
                      <a:r>
                        <a:rPr lang="zh-CN" altLang="en-US" sz="1200" b="0" dirty="0">
                          <a:effectLst/>
                        </a:rPr>
                        <a:t>这些准则符合以下完整格式：</a:t>
                      </a:r>
                      <a:r>
                        <a:rPr lang="en-US" altLang="zh-CN" sz="1200" b="0" dirty="0" err="1">
                          <a:effectLst/>
                        </a:rPr>
                        <a:t>minecraft.mined</a:t>
                      </a:r>
                      <a:r>
                        <a:rPr lang="en-US" altLang="zh-CN" sz="1200" b="0" dirty="0">
                          <a:effectLst/>
                        </a:rPr>
                        <a:t>:&lt;block&gt;</a:t>
                      </a:r>
                      <a:r>
                        <a:rPr lang="zh-CN" altLang="en-US" sz="1200" b="0" dirty="0">
                          <a:effectLst/>
                        </a:rPr>
                        <a:t>，其中</a:t>
                      </a:r>
                      <a:r>
                        <a:rPr lang="en-US" altLang="zh-CN" sz="1200" b="0" dirty="0">
                          <a:effectLst/>
                        </a:rPr>
                        <a:t>&lt;block&gt;</a:t>
                      </a:r>
                      <a:r>
                        <a:rPr lang="zh-CN" altLang="en-US" sz="1200" b="0" dirty="0">
                          <a:effectLst/>
                        </a:rPr>
                        <a:t>是列表中的一个方块。</a:t>
                      </a:r>
                    </a:p>
                  </a:txBody>
                  <a:tcPr marL="12558" marR="12558" marT="6279" marB="6279" anchor="ctr">
                    <a:lnL w="7620" cap="flat" cmpd="sng" algn="ctr">
                      <a:solidFill>
                        <a:srgbClr val="B09E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30A7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09E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30A6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effectLst/>
                      </a:endParaRPr>
                    </a:p>
                  </a:txBody>
                  <a:tcPr marL="12558" marR="12558" marT="6279" marB="6279" anchor="ctr">
                    <a:lnL w="7620" cap="flat" cmpd="sng" algn="ctr">
                      <a:solidFill>
                        <a:srgbClr val="30A7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30A7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30A7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30AE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3030296"/>
                  </a:ext>
                </a:extLst>
              </a:tr>
              <a:tr h="338412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minecraft.killed</a:t>
                      </a:r>
                    </a:p>
                  </a:txBody>
                  <a:tcPr marL="12558" marR="12558" marT="6279" marB="6279" anchor="ctr">
                    <a:lnL w="0" cap="flat" cmpd="sng" algn="ctr">
                      <a:solidFill>
                        <a:srgbClr val="B018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30A6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018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018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zh-CN" altLang="en-US" sz="1200" dirty="0">
                          <a:effectLst/>
                        </a:rPr>
                        <a:t>次级准则包括所有实体的所有</a:t>
                      </a:r>
                      <a:r>
                        <a:rPr lang="zh-CN" altLang="en-US" sz="1200" u="none" strike="noStrike" dirty="0">
                          <a:effectLst/>
                          <a:hlinkClick r:id="rId7" tooltip="统计"/>
                        </a:rPr>
                        <a:t>命名空间</a:t>
                      </a:r>
                      <a:r>
                        <a:rPr lang="en-US" altLang="zh-CN" sz="1200" u="none" strike="noStrike" dirty="0">
                          <a:effectLst/>
                          <a:hlinkClick r:id="rId7" tooltip="统计"/>
                        </a:rPr>
                        <a:t>ID</a:t>
                      </a:r>
                      <a:r>
                        <a:rPr lang="zh-CN" altLang="en-US" sz="1200" dirty="0">
                          <a:effectLst/>
                        </a:rPr>
                        <a:t>，其中冒号替换为点号。玩家杀死指定的实体时分数增加。</a:t>
                      </a:r>
                      <a:r>
                        <a:rPr lang="zh-CN" altLang="en-US" sz="1200" b="0" dirty="0">
                          <a:effectLst/>
                        </a:rPr>
                        <a:t>这些准则符合以下完整格式：</a:t>
                      </a:r>
                      <a:r>
                        <a:rPr lang="en-US" altLang="zh-CN" sz="1200" b="0" dirty="0" err="1">
                          <a:effectLst/>
                        </a:rPr>
                        <a:t>minecraft.killed</a:t>
                      </a:r>
                      <a:r>
                        <a:rPr lang="en-US" altLang="zh-CN" sz="1200" b="0" dirty="0">
                          <a:effectLst/>
                        </a:rPr>
                        <a:t>:&lt;entity&gt;</a:t>
                      </a:r>
                      <a:r>
                        <a:rPr lang="zh-CN" altLang="en-US" sz="1200" b="0" dirty="0">
                          <a:effectLst/>
                        </a:rPr>
                        <a:t>，其中</a:t>
                      </a:r>
                      <a:r>
                        <a:rPr lang="en-US" altLang="zh-CN" sz="1200" b="0" dirty="0">
                          <a:effectLst/>
                        </a:rPr>
                        <a:t>&lt;entity&gt;</a:t>
                      </a:r>
                      <a:r>
                        <a:rPr lang="zh-CN" altLang="en-US" sz="1200" b="0" dirty="0">
                          <a:effectLst/>
                        </a:rPr>
                        <a:t>是列表中的一个实体。</a:t>
                      </a:r>
                    </a:p>
                  </a:txBody>
                  <a:tcPr marL="12558" marR="12558" marT="6279" marB="6279" anchor="ctr">
                    <a:lnL w="7620" cap="flat" cmpd="sng" algn="ctr">
                      <a:solidFill>
                        <a:srgbClr val="30A6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30AE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30A6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0BC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200">
                        <a:effectLst/>
                      </a:endParaRPr>
                    </a:p>
                  </a:txBody>
                  <a:tcPr marL="12558" marR="12558" marT="6279" marB="6279" anchor="ctr">
                    <a:lnL w="7620" cap="flat" cmpd="sng" algn="ctr">
                      <a:solidFill>
                        <a:srgbClr val="30AE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30AE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30AE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30AE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5644620"/>
                  </a:ext>
                </a:extLst>
              </a:tr>
              <a:tr h="325036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minecraft.killed_by</a:t>
                      </a:r>
                    </a:p>
                  </a:txBody>
                  <a:tcPr marL="12558" marR="12558" marT="6279" marB="6279" anchor="ctr">
                    <a:lnL w="0" cap="flat" cmpd="sng" algn="ctr">
                      <a:solidFill>
                        <a:srgbClr val="B018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0BC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018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018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zh-CN" altLang="en-US" sz="1200">
                          <a:effectLst/>
                        </a:rPr>
                        <a:t>次级准则包括所有实体的所有</a:t>
                      </a:r>
                      <a:r>
                        <a:rPr lang="zh-CN" altLang="en-US" sz="1200" u="none" strike="noStrike">
                          <a:effectLst/>
                          <a:hlinkClick r:id="rId7" tooltip="统计"/>
                        </a:rPr>
                        <a:t>命名空间</a:t>
                      </a:r>
                      <a:r>
                        <a:rPr lang="en-US" altLang="zh-CN" sz="1200" u="none" strike="noStrike">
                          <a:effectLst/>
                          <a:hlinkClick r:id="rId7" tooltip="统计"/>
                        </a:rPr>
                        <a:t>ID</a:t>
                      </a:r>
                      <a:r>
                        <a:rPr lang="zh-CN" altLang="en-US" sz="1200">
                          <a:effectLst/>
                        </a:rPr>
                        <a:t>，其中冒号替换为点号。玩家被指定的实体杀死时分数增加。</a:t>
                      </a:r>
                      <a:r>
                        <a:rPr lang="zh-CN" altLang="en-US" sz="1200" b="0">
                          <a:effectLst/>
                        </a:rPr>
                        <a:t>这些准则符合以下完整格式：</a:t>
                      </a:r>
                      <a:r>
                        <a:rPr lang="en-US" altLang="zh-CN" sz="1200" b="0">
                          <a:effectLst/>
                        </a:rPr>
                        <a:t>minecraft.killed_by:&lt;entity&gt;</a:t>
                      </a:r>
                      <a:r>
                        <a:rPr lang="zh-CN" altLang="en-US" sz="1200" b="0">
                          <a:effectLst/>
                        </a:rPr>
                        <a:t>，其中</a:t>
                      </a:r>
                      <a:r>
                        <a:rPr lang="en-US" altLang="zh-CN" sz="1200" b="0">
                          <a:effectLst/>
                        </a:rPr>
                        <a:t>&lt;entity&gt;</a:t>
                      </a:r>
                      <a:r>
                        <a:rPr lang="zh-CN" altLang="en-US" sz="1200" b="0">
                          <a:effectLst/>
                        </a:rPr>
                        <a:t>是列表中的一个实体。</a:t>
                      </a:r>
                    </a:p>
                  </a:txBody>
                  <a:tcPr marL="12558" marR="12558" marT="6279" marB="6279" anchor="ctr">
                    <a:lnL w="7620" cap="flat" cmpd="sng" algn="ctr">
                      <a:solidFill>
                        <a:srgbClr val="B0BC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0BC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0BC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0BC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12558" marR="12558" marT="6279" marB="6279">
                    <a:lnL w="7620" cap="flat" cmpd="sng" algn="ctr">
                      <a:solidFill>
                        <a:srgbClr val="B0BC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7620" cap="flat" cmpd="sng" algn="ctr">
                      <a:solidFill>
                        <a:srgbClr val="30AE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9641082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53982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8862AB-3BCE-A86B-A08C-8E537A5E8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/>
              <a:t>Modify</a:t>
            </a:r>
            <a:r>
              <a:rPr lang="zh-CN" altLang="en-US" dirty="0"/>
              <a:t>修改计分板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712945-4DE3-2E82-445B-152D4A9DDC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10515600" cy="4351338"/>
          </a:xfrm>
        </p:spPr>
        <p:txBody>
          <a:bodyPr/>
          <a:lstStyle/>
          <a:p>
            <a:r>
              <a:rPr lang="en-US" altLang="zh-CN" dirty="0"/>
              <a:t>scoreboard objectives  modify &lt;</a:t>
            </a:r>
            <a:r>
              <a:rPr lang="zh-CN" altLang="en-US" dirty="0"/>
              <a:t>计分板</a:t>
            </a:r>
            <a:r>
              <a:rPr lang="en-US" altLang="zh-CN" dirty="0"/>
              <a:t>&gt; </a:t>
            </a:r>
            <a:r>
              <a:rPr lang="en-US" altLang="zh-CN" dirty="0" err="1"/>
              <a:t>displayname</a:t>
            </a:r>
            <a:r>
              <a:rPr lang="en-US" altLang="zh-CN" dirty="0"/>
              <a:t> &lt;</a:t>
            </a:r>
            <a:r>
              <a:rPr lang="zh-CN" altLang="en-US" dirty="0"/>
              <a:t>显示名称</a:t>
            </a:r>
            <a:r>
              <a:rPr lang="en-US" altLang="zh-CN" dirty="0"/>
              <a:t>&gt;</a:t>
            </a:r>
          </a:p>
          <a:p>
            <a:r>
              <a:rPr lang="zh-CN" altLang="en-US" dirty="0"/>
              <a:t>修改计分板显示名字</a:t>
            </a:r>
            <a:endParaRPr lang="en-US" altLang="zh-CN" dirty="0"/>
          </a:p>
        </p:txBody>
      </p:sp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DB187EDD-87E3-7EE0-1C78-1735B97C1D7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660211"/>
              </p:ext>
            </p:extLst>
          </p:nvPr>
        </p:nvGraphicFramePr>
        <p:xfrm>
          <a:off x="6699378" y="94845"/>
          <a:ext cx="4945225" cy="18661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1443745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FOLDER" val="C:\Users\Administrator\Desktop\点与线\"/>
  <p:tag name="ISPRING_PRESENTATION_PATH" val="C:\Users\Administrator\Desktop\点与线.pptx"/>
  <p:tag name="ISPRING_PROJECT_FOLDER_UPDATED" val="1"/>
  <p:tag name="ISPRING_UUID" val="{9E835B18-4CBE-4158-BA05-AC18079C87BA}"/>
  <p:tag name="ISPRING_SCREEN_RECS_UPDATED" val="C:\Users\Administrator\Desktop\点与线\"/>
  <p:tag name="ISPRING_PRESENTATION_TITLE" val="点与线"/>
  <p:tag name="ISPRING_ULTRA_SCORM_COURSE_ID" val="EB056CF6-F6FB-419C-8F15-BF4BD319FD02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OUTPUT_FOLDER" val="C:\Users\Administrator\Desktop\变色龙文件\点与线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wQUAAIACABElFdHI7RO+/sCAACwCAAAFAAAAHVuaXZlcnNhbC9wbGF5ZXIueG1srVXfT9swEH4u0v6HyO/YLR0DqgTEkNAexoTUse2tMombeE3izHYI5a/f2c7vpWxIe2iVnO/77nz33cW/es5S74lJxUUeoAWeI4/loYh4Hgfo4evt8Tm6unx35Bcp3TPp8ShAZc4NgKbIi5gKJS80gO+pTgLUM2BgRl4huZBc74H7FLjbSCdL9O5oBi65ClCidbEipKoqzBUg8liJtDQkCociI4VkiuWaSeLSQF6DXem/o+GXiZzofcFUD1notweuSVqOZ8UHJNUSCxmTk/l8QX7cfV6HCcvoMc+VpnnIkAeVnNlSPtJwdyeiMmXK2Ga+S3LNtDZJWNvM1yu+OM89JcMAOYdNxpSiMVM4zWNEHJZMgP1tSlVS86gBreFVO17zWr+Ned80brZzpHMuyseUqwSO+pDOOgn0yTCqn9nrWgU9NAq6NUzIk+xXySWL7Ou3VozzBXIBW8XZPLGqQjiAp1saaiH3NwADFdUdxG3TsGsatqCWA7fR1x0Fam67ZVSXkjWlmvlPPGLiC5WSGllcalkyn4yMNZYMwT5xV66b1DXET3SWnv5Db4zfqDU/1WudsYD/0ZhPQNTWhOcRe77l4KNZBjXVDIptbFgXKTYxu5xU+Zj1dD0wuRzrpsBFPE1lzGAMI6op6ezkEJRJqsAlLOUI2zs4CE54nKTw05MM49ODNBmVu0mG3sFBcCrC3QS0NbdlJOM6jsTUKsgnE+vED0ulRcZfrDwHe0avrA5fG7nm6Lrg7cHZ/I9RHMRoBnOLJlaXeertq+bw3sypVp3PpnCWgVphHpguC+fVzEJZjHwitqVlqm/6OTX7sAcd5Tw1HdNc30HvolrzF+ZVPDJfusXS1CRhRjMB+nC+7DFAP2G7DMJb06GIW5E3dcCY2Df3byvabPm6da7rhzrsQw2fOKscxs3UR1BHLEWZR6Me4qL7iKgUdtq1ZNRL2RZutDgBkYoiQO/hob7zxelFd+WzxUWDtXndu8Aulzes9DrhTkGk1nV7Eb/eDfD4G1BLAwQUAAIACADJVexIH9LMokMwAAAgWgAAFwAAAHVuaXZlcnNhbC91bml2ZXJzYWwucG5n7Xx7VFNX/q/Wju20KO10HIQCqS+sL56likDSDi1URVERoxKIFJQqkgghQAhJ2rEFLWBExAR5ZFrfBJIiQkggiS2VAAHiK0TNy0pCkGOCJCYh73uCtlpnutb93Tu/de+61z9YIfuc/f189/f9PftkH9m8KW7OGz5vzJgxY866zz7ZOmPGnwJmzJj1+euzwZHiDV5vgh8zMVvj/j6DMeT7APzyaubHGz+eMaOF/KY97U/g9z8f/GwnZsaMud3uv5kC9IWMGTN2tq375ONthalaeTZZm4lTElITUz9K/Whxw+Wt+5MIWy07kyLIu8peDV+15B+fZdd9sm1fXeyXX8fX/vVswF/e/jYZ/v2ft316pm3h1l3vbvvTq2d3n7orY19jM5Q/JBjMSoGvYOBUjbpNUsy7EYffKx88dQe/6TKp6Q5RcvUcxDUl8EJ3TfZc9SRNdW9QupzmmSCLM+Zeyu85cPSOP4sbET/aPz7kHptRsOBd1Xgu1X6dTNymeMs9ci9wT1mXb4BL6bKR1HOmb9LFfNhXYHkbNX2ZemkdD3gNNvUxbon7+xVCb4CFMe4W3YwvbRnUqI8tCRdcfTT7OpyfRjQBA4cfvTU/IOFY2niaweYJfo16tSA0njgWAykqSyBZb5ZUJ6/pCTaeJ1nPow2DaGJrlzaio09jtohITr0J6dRThMCENIToMhCsRxKKv+8KpCCx8sVkvATJiqJoLZewYwaEfv7ErYkwN/E8kLhzQGQfuBrkuBHEjfib/acg+09XqxKguIucaG66R6LrIc3RKpwZMQtBdEwJYETcnQ1B3G0KZ/0jUAiPh2JPF6MkuCYm0UinsKLNaaHK1hZIloEYCHuMX23mAhqeXwBJpyHq9OxmMzoyXiEwuC2AoRkq6XMgdWEH7XaRy64ea+PW3WkBhx6d3BKafs90qeAGVvAz0KFLV3/ovY8OHFXv6M7gwczdqQrkiNKkBzgT36ErjouxpcHxr4BijdQoSvp6H7XEfu1xAmZrheFx0t6pFhQF0Ds5qMiTxapFEJxB37siTILFkWw5EvoFff7sck/io0MUVp9gcE9W3k5Ks83fKtMJI8PjRx2IBpZkxTKSpoCo0V/yGGSvRAexifLVkmbpqKRLfzCFwrxjIgJJNeyEkmvG/YNarNTWpLkTPeRkj+qbtSMqLczeDSs25OgnXWaXU4m22XOlssxolG96R/RwcM1Es2MGm4dup2jw+x0WkbnP6i/EDGj1BJ5/EJ+haVAyZUQHVN0O5HxOCEoiVwlXsOXWqWRcdb7xdo48LMM2Hxcopi1yG5hOJiTnxjmP07Z8XvGxt7k9Zjj/8gA267MdsPWnWt4zD0qBfDYq8n2GVK3dAYlEZ17ZwRocUaVrHEZf/eTwDFwvJpnF9RT4BBjQy0azWjOakmmAz4PQ5WpOsc57LPSe2mo/BYBSi+SPclxWpAtQ23CRZiXvlRBJs2AnZBFFzYmiIVioTn8YGqnJGcaksO7chW5XDGlOaWptmQcGBENY9mD+rX4sW2vtwqRAFRwn1DeLOiC4TSSPSuw4kdri7NuDi1R6AkSLj4YHcLrqF2CilcYOy1o1EWiR2ICcYXM60bNRwF4P6qaFpZTiyo23LVO4hw88+tKbDO+ZRlaCojho1uVRB5CjBoqzl35ieHNbT7nHDCEnmyF679jbuyv+tKHnaxkKv1MhGqthSdIZQK4t/CPV5LB2oVkK267Dj2E6E0AxmEPtzfC1e4ulR7/21uUSShqWpA/5aHNdHjGAubjPyC7G86N0Vs8BVchwtmSkyWzIR5HqBXegkn5TSztaUBbEmxq9TRVKMP1SacgHw+9xuA8ZfhjqgFlb9M3nxEGaA8GDqIe/nM9GByajNfgv5IETmhCDo9XRemziKoLnv2g4Ykv0UJK+y9SdEZh8WnX87Q/IBFDlFbVsh1MU7F4nTKeOY4d9dADp11ZS6vE6ng2ddc0nbPiHypzdkR8E4khytCuHxRJlt5vlfL6vVWYiYyhHw+NRAjbX8UVHDx/RXr0lSJJ5baCQKkg5lBYoytY3djscoX/XwmJVTilLApoiSr8GLxXcJenYJJUWZCvLZjoubBdNQn3BtfyTxYMbsngN7GLQeGnG8kIAv1gZg4uUNE/UG6mVZsMaKdwnTtcZ62yWnSuqo6ugtokRRLurqFm6SgroiQyR1NIB8HCBOB17pQgLy3/FHVsBhbOiz/4nEnfrsvQ4VKvfY72JI7JiU9pT183zfkVCWEhmB0pJMu3rLZDgUMZDZEQ1EAb11cuGsye6l82tAuZVSaWqrOMfhzLzEORqod5WLxBJvVdICtkqKFsX0K3aCMlE23bYRI7GtFAy37V6ieHbPseeAi21W1UUqXzNe0RPDER2y03ibyqZBSg+iqVIHR6J5cGHJWyrU0irQiBBxZiUkkqBwuXU2Pv2SKJj9FHDmEFDf7bezjLPcgf/Ye6cKssGkBBzbf9Yi9/r7TGfzv5S+0VLanabf3rFXG+PXKmxRT8/68wOSQpozSG5BBAHGTOwQJTNJUE25VAH3qu2NTGRPb1doaExKbO7ECxncy9WKgtgibS5tQgK0uDElvQZ+4Ux/uByLCjlUToY+l5nOz00uIy6FBY3SOAfYNBEk4Yk9xqEkuAaoF35Luiyg5JollAKcG7DdEV1xRtZSpIlfEIDpIBrakzLdd0GHFGCKKI/3tHAIHc2jBTxLDKJYSe5Zeg1d5ghyvqCa1p2V7ySbBESe4501QMS8rqe/IdCrPfMYax0weLTm2cfwsp95g87hrFsEujlUDKfm51xbQe5SsrUFIPeFSSYf07ftnMRcgnN7Jz3LaCED/zAiu3GpihSJVetd2NLurC4Ep4xh05ucUQnHxrxiUK7jVBU4GJrnIBlVK9NVzvKK4GRTRBNoO+ImWSLrp1o6eLHshE83mt6k9VAm2gzRtdrKMDwo44DkNXduxXIbpTZwSLV0bcpJTni9LiCkgM0tD9eHsBSQmc/iRkZVBXKL516P8/icK/U/5Vu1Z9D46MPEF1gHfBl6ZVg3D88Ej1rlSS3GBYExze8132re9QMAb8Wvu5RNZ3Vr3sHuIuGL0+HubPRjBlxmdRX3Z9Hh4L/7P70rU/7i/tzzdruxe7Pg3kTVgPMZXhzug5ID/2fnVWybrqoGPuvwc7n2vVCLybPOn4VYPKJC9ZFvJkboDpwYagcmM6eM5qDiJNlXjD7L56QwbePP76Z+6Gq/MLQ0SPTs79wiJEO8ek///24InXo8PhD6nw36JcnF29MyhT8PA10efG+xrWRAdPc/XPJukTxnZCQacKr1p1q/I3OuhvbsPnx06x/tOH4ucbW9M+n2d11/IOker93ptd47fiZiy8h/mMQZwWnJal47X2LhsYvFOEVmAdHljZ0FJo7lYSt+rphgxAziBnGbfuN6I0HlK8mLp5vWC64knhSc6AuivwMfK2jATdakzuF91WxgUnmM4ybE38lHbBx9DLPB994pRY+Prnpu2ecbeLvf4Svk10uP14qSzDDn63rvJI4hpfJzoSvVzwmcpTP47QvUm53CiVB3Mc3TidzMVx9/wqK6GzR0Rx5+2nVRt152/Pg6Mjh7PpdYkw5cBmyhImH+Z1/Htyxm1Xnvnhx/4muIUde1/MwjdcDNzWPR8RKkk5njOU9E/+Dx/TYzjVtjZr5cHHF8e9uXnwOjemjvX+rsSF928Y/mmNjhK0v2fQ7JvZfLkukFx1t0XL+aBK9tvwPgM7UHv2DK76hf4DD+rf3j2T/W+jCd9fW/xuhKP4rpNOjDANhavU79Zue2XM9UfyF1/ntRt9FfqGbxv9g0Uer/i14T3tt+R9c4QF/MCdWjO1Z928ZGGk8l7P1fOJzlocMv3v1YlK0YGz8D6akjzf+wZSOTeI1F38nAzTs9ioRzGU/ndxl4D766U01aIntkKXYtc88Ms+aLeAIrm+8+yLvoKGPjJ1rfgFLmZgQbWxvmcip1BA/836BUrRZhlGPmdf0YiQjyOcnZTG5+ZOqqoST3cplQszQ7y+T47ynwJrFTJl1b1k/Jnx9Q8L/y/Hzgc7as5qXM3kD7FQHY8baJKmddoQhS8yBppjzn9cAp7MBr2OXFfBtcrQBlF1qFxhqyCjsLnWE8lPvv9IK7x8p09BIzutL0KsgmugJsFeRWk4hwqGjegTz5nNhtjNrTpU09PaeY8IvCr6Vq1+fGggTIaKMtxLJCnyWdyay8JdvhKxOeLxPQELrs4XpGPup8TTHw8ygIBE9wDCi8B7L3Ynip0ZQwRrvuLQ59L4aCnAcF1jcQOYOWSrfPyuFRu7st+FSgQ8v4v0tayy+w1hbboo/Gk87IZDNbbUJ5NBR665mPVuF2SVh5mDaHLLPCdFY1nMWVLBnPlgvlu9jR53eqRIfqoRv3Xs4+ZCiVQTFW+YD1vDg0aTDEySXLYiZzOQhJHsuC23sQLNIytYuJ7+L65IFgHRzo5X2U1+hi/wtt3EwPgrW0x4lkRUkp66rESDU6U0zQ0R75JmEAQS/X7BTosnJlVtzJqOYRl+Mw2o34MZQ9OdU1b+mvYTXXL4HiKsL61V/KIV77B1LljCHb58E+7O55xANArA5fKgdowgGtZJHrAbRctagIFltFT+OyiX0/Mgo/4Et2h8t0Go6CUTpdx/syUOI9hGa2yWaSQwtSufErMMxbMI82/NKD/12z2fC4PZqoeSHjp72bADKlh//Kphy1n4qJJDpPxDMIjV55Elto+2WcLU1/JVzYPuzOpsmxDYIimT0XTGqIvHnDROmkbPGuuHDHHTKSXI12G0tpQEckrG4kclEPed4BRKfG5zGX1ZOaKoPS2cGho43D1+hSEfnHcHVGXfYbJ8yNrCJ3Ppcef77MijlAQ6RSY2XQuRDhHZa3C7RvmgXAbhU3GT8dpBbfqqkb+SZg9yQV1ce8LkKUh6REruE5KC42R2OqZMfBzIbEMw1Mic1r58cw4SvHLUCc6vkhs8kfgGGFgloZADPWKcf73cYkLTEfswd547CfoLeV5/VI3KQT8LN17XP62Yt2E872mHOOiRrJIWRzPwo3jI5Hv7W3pUDNnZKfzBFyjSDLXAu3xFcswAzhwiPJufJ00KbITOV0AmxKSRsZSyUqCKyoWpHFE07Rf04P9oVFctAkqu3YGxt1+W/W86Wg5HWpD0P6aiqkFWHEBkHpLzcEHMffYbEKP1l1UhKDwebgmKVXD1BbiPAyJ1+b4ZZ1R8CSZVyQ6+jfaJAPanvsMEx57SYuzCXQxLMSk7fo+LIMqvJVZoaQM+Gx1x4Xi0vS8OXEC9ADIOtkfOLomNnWJSw73+jb9QLg5D2sThY0Qcff3YjQXjn2LOLux+fDSI8uI9X2hSnl/39eGCg6Ou6OeKaHL//tS7tv9zmMdRCpFN/tYBnqC+TIEmO44q776K7JkclAcjzrkmYM86C7ToiIugwXnyXjU+a/M6TMHZfQtRKAhuI1get1SJ0n6ZOxLWeOgidBrryfkwtSmHmuxxlFCSRbT+1CQp2hJRZiphJhZln1mdtJmSv8XwqFzGTaLw+cC5mbUbdwIrF9Bbdgn76UjrzbTLsiWj7fzgnrYYYnPe9+DuIBDPRxiJ1+o75X0ogjCeqJd8Kap/GGFQ/uRuOVDaDjcN3vqP+HPuOAqPx/uTeX2M1DxRyNXJELXPNWs2atBtEFGSYP/LXtLvClZppDD9qh1+gf3yU1kvugCNXP7sKGCXIIH7P5DXXCplk8pug4u/sdycLnzTbq+TZcMcasw1cWW75yHn7GjPuiRU1x9h+LR5S+qVSsHtqEwqROHV1HMV+xqG2YKNjl7CQkExXSHuzlGmaYDI4KWdthSlK6zBLYQqHPoYVGQC+E6DA7tuFfLtQwomCTv3omZrqxZYnSZJyCf6tHNQd4oBjRO3QCjov2t+tszH9yEFPxMbZh0uSvpMQlTOpA6uSVQ0E05041lTfPYpQYWgwR3FUS7VBIqZUcFuopYGli5BlAJJANoZt3q+yUrCd682THEXhSAWLUBF2NylGljGng+aya4RCFrmWhSQYxeB/6hFmyCTZNUWGpOyiAIY1KUD63q/tdyU809gNmgnPN+PR0PMxKuV9GclRGOX9xDk29r9fcz2wO6Okc8+c6qzXu3TBNVKmoFDftzSIiR+tyVR0rWTuGmCyo/ipSQyyuAgmWsHkIECOjJPteoSnVg1alFAyxZ0goCN+2tjOXCM/esyWFsosRxBGw2hs3/npc0qzbg9oJVggRA9wVkri+nvZgcpdzG8Ri8Y4UZBFhAm8slO8YqkBnYPi50fxnng2wNmzGDFLlQmz3YmjOM900YRhgefAjCcdpi81H9od+xOiAclcLhHs50Kk8NxUbGcnyjYi88bQZ+rWtndnxPY41FlUxKyM2D5sbe9H1O+CtYKfyo8s46OCkN0Z0B6TvllbyOZG0dA6luttfW0v/yqblx+l+BW8Gb6BMZmjLLqaXnIx0TtAgtnlSlUlsYQCWedGKUTjvFYK3Tb3oKRldq9x/Gdj+g1pWq5tf9949bdAdTnNrlqqzLV8EL/34YA0OevgALmE+SOGeylUohytPp6MW6I1id4nL31qFqis95pir172+9tpjjaJct42P0CyIkIi6BzPr5aeBJF+8uJtnouWtM3u9Tju/cqi0/fyqeVJxvnwOcduBu+sJneiKJV6qLOirxdzwdmkL3xq6oBpzdyqBw6w3FNLs840oVgNhuFsIRmjHBV0pEd+NDqPvAzGIJSnXcJfVTlNuKTR/DMDe2xS+bZY+bhoBdnzN+ZuS12v7dmqQLqcGYqhHyishDQqwvXhqLVFR0cVSNz7RrypNqStLTevk6GdUWOWTLGIlyMpmnkn6PvfQpAn3VtJqygJ3SqTuBLP3qhjkQbKz+1zId+GffJ7qHVZMiEpAp+sACvxH3MqiFnzNwD54t5CUF27yCFyHUPqWbC6DRIg+aJjF4VJigvt3lPSj3XZd2B3wV7hBZKlHlWWru1SQQpzfIBG12o9K7cUuDKrBWVPwpH8THkSUF0J9l+31FSwCicGKo8ey/qivItL4Fu3PNhHbVJB93H5d/m0YUMTCr6TTKhF2fp/dAR7A0lH9qU05By07e+XoW34LY5O8s1gXBJgkgs6te91FuswtBWuAX3h0wdutSchYsXR8qyfpa7Cgrvkb71fo28JjbY9bKWQW/06tjrfHGR3HbedMTr3u4j9Ai6oZuNt1jLmtqbZLGCXq0FlUuYPvM4uueLgWzr8ViXGdo8rvykvr8aVO75wOyazSarBNcH3M0K3K8Tve0Ocj0qFsNYo/6f50CxNmYv1HHQHP71oJfm1p0WYI9/LtYBaupJJbXbKcq2/3qx0wqK6jWplV9PvRvlWuKvRV07lmrkTq1zPXUE6T4eIx3qMxeOJtOWuh7l3n14QPJgFmfooghNiGJH9atg3cqwDmdDEoyiEyIv36Bu9KOi88GmjUpcKxqvcgyNFDSSn5fkLXU4LzKVRj/U8jIFYN1s0lJt7njbUqdPB7noFMAkieP2a4wlgYreqYbBHYC6naHqwv5YUKWL3jm+Z+9mn+lkNMW6l8610/X9D5ZEyvcs8na7hYCy+T3KKXH+uqylGa/BRSiDlN2rNDJeR75RcdbelZW7VkQMr8zap8ZHKEUvqxDMgrHpe0vEh/gM89zemxHuoJ/xjp/+/N8bxqLrR3TvNuW8KJW1r0fwnwfw0EBq/3nPRtHgO5qWUrHuQljHN4VGGMHhZPREGpqvA1KIHZ8umNzFvnoc5HpSBlc4GMiok8+mNAKOkj0nQZqGLlgoFosOL6je4NC47rYxcrFrkJYLaDjxAugCSY+wk4VdmUGHxe2fYb8IcN4U5i7vXzT5uPwXP576z50ofpo95I+LEREsxUi0yamAuC6tcZ8E0wDeOcryQxZPXz8J/Q/2wOwOMcIukoQ0Z7+OWpkZYqpnF6tz51UNnjY488aMOv8DzExG/LozlHWCYkKnnVdlyLSYlT7j7+FdLTK6A1FRjG6NM23EcyLVhXdiUHmr59zaB0Ga57U7h/YIqf5b7qYCwhWBb30ewhBHr4Rt9ngqOo10REHZYJaGXVHlQvOHDm6nSzDUItTi1EhjOhuNk5au894au2Xth4PUqM8ZS1NW1NVT9Ia7JOKknfkbOshgI9bBuCftJvbeGwwCj0T4bOl73Wr9HCRtlQ0NHTYCAb9gvcJD/kbkNwcwdmKKaJQ7DbcuarMPxuHJj4yCCpdgEVGfcGDk1TaSwCSvPp8YDcfSwhaPzyoB5lVJ4UKB3Qvus9T3dWqP3juHgGhuatC0SrbnUWE5hT5jEVFwXHRUUPVctQjsRBbB+rtPzS+37yD2/yvhaWuhppan6GN2YPrwsvc9aCTRrVywM61JdKl8BxHUnllAd71VJkeE8ldP7Y9aeGfU9Pg9OCM09Vmhjv1ngE8Q6XVz96wJjSvs8Fnj/xbxn8c5F/U4BI+z7jC/6/rlzzhE2insqdGSPjr9Kov6QHrUpMJncCUHrfVkQZJFvcveItZXX/1bNxHcIsGoyWX8zorl+AWGv7F0zQIZnflJu/FZg/LbXbqvMWnlEC4a9USeQlGoJN6d0j+SfAZVCzhpAnFYVdTm+YPujI2+p2NvJbC4SRZPGM6FVR5Oc8aP4fXOO1aPqPph2uzgJdiy4ZjK9okq6JcP1Rp/2n5f8ZiTq+AzhR9SWXO4bYSy503Z8X0UJAMU9DP9JpQ0/fC6KHL6LoafahPpCqaZOcJtMubHsBOy8pZWtEuXy4tqVh3LEa/Y9k+zWG/tOwM0oQZ92RSXrOW8kk7LquvafiP/f8tzo8idl/HWsd8DZ0spfdTAdazqVDt1p8+L6dIu/yFz07DE8HahYreiYGl3Nx1n2L78Xpf59KPq/v2u7BXYm3DKSDe3SXuVPebnu36fZq0i57o7Fq3BAjY9Q3rQohsxT255bcjLo6FdvJsAIk7cSE2ZmLn8xrhIepkNWlHrc61LhufRnsVUtPv4o+PdDSXPmX8GNPzc1aeRPBxs4z8V8ceHbJC3TET6EMNqGcMDvbv00o8NqYvEHa6yqpbCdTh5G8cLMkj7DXmox9eXoy9GXo//p0fzaNH06xHb77DiH6zIpnVJp19T9MnQqi+9QrSYZVguFzONko7sYpKCRxkmU3rIyAeZ4XEvu5Lpg9lLXoxtOfeL1Z2FpvLGnLDi+gQXmvITi++9QSCio8WJCtWTibPmR5KxrnQ9651/k2Jd7L5II2OMjagxbp2k9MNHqt4gFmTgm4KKfLwD3d73ercJFZlDtQS41H2FXI51qNVPiJ+PA0qVpQcyV9nqlpV64Bc31yZmDx8FYwuytxhZMLYIG6NcAesfmjkCRYEAtJbcyhHvYqGgK1nLcNpojSUcTwOjHmZJpoAW4WscICs0idKX/PoB9Oj9AJF3QrSo6O0I8CJzRvueV9XCDJZyy51pZOcHbyLPJJ1KJ5fb38xVDeyxTy1hKYnnv/I7ZN8vPSyFeSFaCJRxCmnO4clhTBf96dETtBFqGNVyVE+BJZ4aiNSZcuWxvSoNNxVanM4T6/PAiBYvxWzjfDg9P/TpN3yUfVVJlc1FVl1NTOpq+C1JLPEr3zcF6m0JVzYILPQPc8iNAjuRwDYueFioi2NCwvbsRtITZ3Q5siwLZjjyklUrJrECRYZ0FKye5co6efT5kV3ilUaPQAt8AujA9hbIg6JCCU8xdGJKeHqicWwhA8ZZJbdeuHO5fciu+FAezuSvbaQliEzvJfIfHJTzE4hTMXeaIc//Kcr0+mF0NhK5h5OTKNcu9Fxu+FXqcwPF9AsIQKJdfv1bTigq7o8i0mZK6VUk0ZQv2WWrkNE4u9KjSaANL+8q/kppZoJIBjuMg5ZfgdFURDDZc3xKCPh9uXwXEnZXcpkJGhuirDPnh8QzIPCSzceAwu8FlLVguIR8FWz4SM3cFaydzYEAKOC2FYn5Ijaa1AcnYIM15vOPfukAoM1XmLMSWXKGnvn2bu/VgCsWGFvA9CrxfhbPlPm+E+aKUSH3xdu+ZEoNwBOXi9mFtCB6q9qscOZRcS25pjO3rvUAVCF9nO4oyDg+o2UQ8rqHbWtcumrj9b/GOC+DPVR90n6CfgnEKjyrPxJejL0dfjv73jy7sXqwB0PYK/pYXC04wu+VF7J6hWfL7hxFksBxWH55ZRylmFjwXs3jGZjROvLiOXUzWPF8ThxspJAvFi2+p5e+c63NlZJVSavGn/Xd0EdjPXE6lCz9Ud7n5uTFvBs+hRWPOQS19CVBr/Uni1t/ggGNglB0Mvkh4trqY0PiG1d1nTM8Q5vZNi+0u/Ddm1i4Gc3FY/H7kS0L/3xJyl2LT20I/vRmEiDLLMJRU95aQBCF37z2UuTfNvCZwInyg+xkumYHT9Bt4fYbbCig/1YjTGPB1z7bV/Y6D1YJfaDzUoqqidKs2BHHzIuJTMw/jxy+eDxR0yZbq80v6Cy5FkWvLD0ulmSeKtW2SQKXC7N4Qup5Mzvw996zauVXeGvebeXETjjP7DgtXrMTU2jnZkW/sVSWfVjurD7OVSZJmIYtc35Inz+Ry7xLrOvZTBwQ7ma+nzFKZTN57WeRO/yCWnBjdLiLgbYmM55zJnbOlpPTQWXJsKpYKjx/Nt1TqCN4G/fIBBG2B+2E3NqXnGsL88zsJXRGBo1osDmWwG0RIxdLu3dDUQNGIipMEjdVVkSttcFH0rM8ZyaIlaKa7eOCPOk5Im8kUcltJX3ktDh8tkGVGC/4FHCxQupNLOhz0+fTQAMbMoPQUHauEW14rnQxetBtVhcTQEPz+H2rIlBY03uKzPFFXS2btiklDVdmaGT5JYf4o0kCUOTn9i/D47aJodboWpjC1n9/1e5PQXkvLrTgg8V5C16//2aPQ2xwKHdVyw19lzDyYjMXpWh3YNoVIcERcZCd4Lwh7nwHfxpiZh7cZJ+mCHZAgikbLTWS+wHZvcM13KEehAduvpbuuDVonNY7dHdlzvqR31QuEainkTRG1g3BV1W4kpv655uO8pIpvbbm1UaLiAa1WYuiXvCdBJ0PQLhmE8iw8lmaAVetqvwAJeXmmSjjW3gQ0fpVTUQJUly47fd9ntRn2Fx4X5diBVWzytulDTBTNvKNZeV37qQhIpnypmVnSFzWcf2BAO6zphAQkNgA+6wwRqNJrWsyAQUqmnt/xgkjOdWf0tJfn4pd1K4vwyB52ea63duEhuUlwRTK/BjDBFjZ8d1COtn0r0KpxXcaJ9Tpat8nhUYqzG3dIBcnqnHZRuFm0B7cJMFmw0QI7xx8Dy9/7iRw2dPEFx+ocJNljNTv/I07aqQ1mO4W3bAwO4vwLbq89lpZrQ9bzxrV2+AVj4fZ/8e6u/XmyVBS1uPgFR5XnUYtNdzKD4gTG8d7wj1KxuCKnRRMURHa7PHHA9vOL95vmVd2UMrv0/WppVvmALSFq8me1dO3gC4o0R8dDwSjilQBGATVTmH/h1oOkF3jqCa6B/KKYWzVZgS4e0RfVp77g+Db/APd7ZWWZoPPrtY/vZjG9AxK6nj0ZW+AN9nHfdWcYIeyLgaK3LLcSE1KccejQz0at2s0Xb9L/1WRdX250VvSWH5WSVugbhYlOocw7wPDG+vr8F5BjStbVF7zMDy8J/R8gdMajqo7pekxz3jyt3Pdg6ct3m15CvIR4CfES4iXES4iXEC8hXkK8hHgJ8RLiJcRLiP85CK7TCpDPvbauCB+x6Bn9IL5df5VMfHw67p2vFzsu18157mIs0nqDEsgzcyeiTy1c/OC+Pr73zuZ6b0naf8/5Bb87NsFp5pOmD2g6GP8f+53NXJ8AvqF+AmG/DnFcv4p2DKNTiu/NgnQUWh+cT9jUAG9ANmQ2oI246Vms9s4tbXeiAvX2EU/nPU/U5VXqdraIQzLeJpdFuWyyYVRUPNEBIPlT7rc29H0NjVHKqIlxg5u3e6hi9QpkxB2vFnls+9lilFjTVS2NQnXewarMj9fSXBvlhVT7lACWCv0xkaJJIUBZxiMJxfe3YuUK9/lMKcUWIZIoVZP0S0m507/nuREH1VeyUkQO3IOzFIX9Lsl6k0YUYqVKigyFl28nioa1PMsgmqfmYC1YEpJpDcv1gqRz5K/Bpn40Gbqata70fC/XIuwY/ftoT/eRVJVe38ivKtGbxKUw+y96g6I/u9HWcMiuUBjfdIELgzLo6IYCo0UWO7uBZqmhsX3xjYC5oVjfx0o5uSWMkvlqGc3GpnXasaRIXRzP5L3YEO76Bjn1zWpBXzkJMC8kOjUkZ/+WCLOQyUajWAwhraycwEZxuVz02WnmTnemQCVRROdKjVXr0PUT+DfWkgn13dcNoPg6ILivfg4TRSU6/dR122i27Vga5rhypLM4ZKCitG98XXRgo0iz2Ts39C21xCNanN0euj/p9JbUBSy/Q/odElwUKghp1vZS4G/uLR+Q2iYDF+URmfr8HpUR314yiO2043Yw/zl4jUXAjoicD0UnR0ZzxbTKGFgstNSYX9BZPASIDIQ5VYLCs0Zs6jyt2xxkZPvj7caCKkwiQZcsJgxtJDLpIsdbJX2zmiE4ru4YNS0rMjDl6ooA8lL+Upuy06PQgoXN12iN+3vKS7PmD1xhod4BRDGxfAcdYiCa8fgngIoh2s0H+Vn/lKXmS3QG8VcboLHGFlaUW0OdFBL+Byu+L6IR6moeh2oCSMouOgl9Ixi3IWtxI0Pav+JGO3MHPcMjmdk/4kziF2RRZeQ8HB6mu8pxXPJv5Tg+sKcYM1XtkBEOq7ZBmb1NSTZ/Z70Ncq+LAUEabbLS8fRZ4NLO2ndMRLg6j+PFkt10jiiin5wHB03UOwC9r+ITMTbZlvbFivRtjNXr/eFGvHnT3CrxSGma3tpI5ibJNdBtEDw4KcmhmHCk4mzABeiHoIumrNW4bm84a/U5kGSOgJMevUbaTJyD+ukp78n6ETZcHnA6w5nNH1f+TUVUC1pY6Y9MSuqAGhC0pdvQ8Si1CYj7Lt1hI7MPRA/fcLxbJadVSonlgEJX7x8As14np9otNJfl6gpmV+6j+XDCQ1BGT5fXiApbD4oR9ENdv3vXTj+xUNNkXetmJZNkyiRtJ/oxAL93A8wpZo70ApQm5QwF11zPcdSewHt3DpPyMu54xsrIxfVh15qVtfbUpsmQbiQRGerLnCycU23BzimU2lQ57YeQPVe0BNPIveHHmapj5EoYZTUucOJWsMX9ozAvpO2uxJ/Acp2BOUdggejIi1ATaMR9SaIlSZS4aek/jHyc9UMS4YBb1Y+MTJLjfRfRefEi729u89rp9FCJ/m5s65jbrVq1R7XzkCjJBIvtbIL8oqj1J3dWMbHEbWuH32IzhPM7GEL6XyVqqWtq0GeVRNsOGsInA2pL27sOvS01xb+UWB416hPJNCA4OY/bGycEvTNN43Qm1LqJ31HcWXRVtRRm6RMCuTgzrFgsUDTqMNXFdVGUbSkksXrLtFRt7vifcrRdnM2kW29PH47n6tltNB8Det8MMekT8wCr3ZGHT3FumpLyHVK0LfKG6cNkS+dIUfn40uv6HexAvo5Zuw1ZBtKqiqIUH5UKhzEDmkqzAadyrGeIJEFoNP9opWBQbYnUmaD40uJVJ6V2fFXJunuKJCW5pYR/4tAPnI2quC4WwWmgBcV1jqejtWhStW+v92y4FBi2AZL10yJt0rOb9b6cBflbp8Uq7eev2uHwU3EY+yswlsg7SeqJ0psjqolTbKKDi3KZG42J+KzHnUfGgZYkeealu0cPWSL1pktaJc2sttr9IrJd/jWVoc3MOLi5QA+seays/SD+FTPDShxwSVv758Ple9mNjh93gkLSZps5JpbUueuJmi87aV1aSYDrEG5szc4nrEyV8afK9BOQ1ZXDO/7mvZhFaU7LtRXwyg8DS3XD/6S2k1tZqVMthPDPdbX6ApAeKOpToMHWNOktzUKGT4DEWI2lFSsseJXPXvOsh1ZrPrIzRiWKNYY/mB/wFR5OgDHgH4/e05awjK5HTbk/jP7Q7KQ1TwuKL25jMInNT/zUKXhT78pXYypiSGc6p7XJyvFyzdNdhlwdps93v23Wkwk11AiFkh0UTk4299uDkX9nvJ3nKvgBaOQFgKYZIB3WFPcGewNAB4rv8ukB46SldQth49qn6qLbPTdgHZcc10dvOfi7pi2qNa8ZoCNXTP+f2Oc67L/2qXuiTls7BRvP2uWBs3Y2/RgSNNBrlP6ysnvXQ3Sr//n9kT3N8J0MfnLzLzoeMbSZI1qsxgxihBqK131EeLxOSi7LKt8ohe9GySXB3mLJmXTqAbv7DL4g948phbC3ktkrJUnmmQpQYYgk18TgdgbSdXiikZPyRBI3npMKVu3RGMjcBnkXzNwfNvLxsltJza6DQp+h4QvU0NvqpRPtpKW7KJm7pXd5PrlzTlnCzRtvwpYOX3wikWUiPEFhiWL6BLBomQ+RD1sdb+sQfC4qJN7pMj2NMetjBfY0gnvnn2iEk4z3VxNHVivuw4lqeKBzSGmJpLBCNv/UBHKq9bxOb3KFrBMbn3jfBgmHZ23bOv2/pNI1OeC68hD5KU5MX04nzwGrlHchU1de6+eTZJ/c5X2eW4F2M/3mzuHPWC5b+qmeNuMbP9lT9jvmm518BOEdsSQDXO3iZlG649ZuRQKQ1apQKpiXHJk3b5iUEsSwxMwo7bPfucAL8OtWDbH4Dm0Z32x2KtRTVNgFuEWudMiFUlU7O8G440oCmE+Azdzxs2o8oDZZ2jjQ6YSQ+eCuEmXLOjsdiQMA0pob+XUDTByJZHuSGbLdL9+qlTDUQuzp20RqubHgJwep2rZ25K6pmiJxRI4lNTL7QB9at4smMM0jPwjoVlk9L462Sz/Od31+0uYTYMg8bT2V51EViftUFeS8H3QyPWMJa5DQKHiF+L2VKHNSzrNc6Yl95ruNVhL+JOgBSeaLTa7VqDYuisv/TeEH+HstEEoX3/kanUN4YowAiwiw+vmHEPDx2Jb9VASspH54B0Vf8H3UsIKDbIKvPwc4bylA9gRu9u5CNVrlV+ZulQmDCI0aBaqYn6q0skyCwuY1JRME18BAYYNVtKwQrNcCSZ/gI6NSBUprMgm4r7TXkjCTNJeBNBpisPFdNgrskkiceyVJGbR6CwHWY3K1cfbXDZhv+yj1WWbPv8KfJNjczUxy8rOoLGnzW8pKYjU/ESpBE6mMmIL5v+P9M+erYJLnYLbeTNOqve/mWqy2dAWv30T0Hh9WZ12O3GY03m7UhfUZ7pKi9Yvk7GLu3RAJU5QWxOqTLEZPIAda/ZeSWKmUZuZEdtzdJaS/6TO/txaBjcm7FvJdlfKE7OjRSqXM9Qji7D7bxeU7Ia4RUvEk2Xkdtrw0aBMyvGdyu9gs3AgaR2X3wQrSMlfQJp7gpBGd3qR3bI8eemLI9b6MiCY6sBWLe6KOjaqsViYn5UnO/glpv4o8QfKMKBBLPgcvsm2tMFurPivHb+J2sGUT6EzNfFuBS6emn2k/nX5y1HGsWtjO6hMmuUZB0aI7/cil+w+PNDdOUGov8CAUOz8JUL7BbiynAGqgftoe2J5PMl2KLaQgSd7+JKmpyc4xcj+/rK51HPgBLGzqCPYRSBB/rmQPqER931Jl6JrY8IyrznySg+ky6vPreM+hsPT9P3s4pRDtJhwsaBVft0FLf746wiLC158bN4kFs8HadoMoyhBvMVdikghz2httdXQ7vMMTDBlXg9lp1GJq44KjrEYeEgUac9dTPiG/lVruABVIcDcdYv5qS8dF3mx3tSCG8/TV+qyD75T0VYzHsQ1otra0CdHOrYCoiV1JMb7oJAJf9nOIM2455DTolw2vgSYjF/JDdji4Kt8kmstdXj++IyK22+3o/mD25Lv8yXfVJPuo0tFJMo8ermaZJRoY0eBOYWjvzsLibU9JfuIcPDKO1wemaJRtj6LchyIKQpwNmDcaRQS33thCPlpRSI3qWUHQdWNTox+zRQRd7td3PMlVfAfLZbrKt1Ncl3y5a7LdpxgIWBUHu8Tu43X5diL7iI24j+Qf+YxfR1/Cie2kuAgvy+p5dBF+BeuiDh+oxyMIilLOZLClI/CeJAXj+hE29ZoXX7+Cv3XusWrZh+aL/m9OXbRL3zFPwrbiBmrtnX97Qqxjwiut6yajdVW9YUXcxMinwav9AyACWMZqy08EIx3JtbMClGaeuTpGpe/k2zoprL5sDG28xd0X+h/v2nzfV9AHoDZo1g6NYjhkrx9lhdRyW9FZEWGNShzj7WOY2Dgat8MAEE/Yz7se01Kdh7MYYevdvar91sjld1MEG1lnS50W5c8fd6tiJu+XBaUWPzoE6Zq2soUUNWccOt3nDvxxc/yjJ3Fz6pPuGOI+eLhiteJ95nQT3OF5Z7HSOAJxdXRNz7oHzagqllx10eAbp5tlwbFVoSlzqx64X6lM/vVo44xDCG5E/DmIYyxu+nRAYeQ0bd+FtentAlp+zqRrJqF6UVvNP7FF7vF1n276hPH33f/4H1BLAwQUAAIACADJVexIOF/j5UwAAABrAAAAGwAAAHVuaXZlcnNhbC91bml2ZXJzYWwucG5nLnhtbLOxr8jNUShLLSrOzM+zVTLUM1Cyt+PlsikoSi3LTC1XqACKAQUhQEmh0lbJxAjBLc9MKckAqjAwNEMIZqRmpmeU2CqZmyFU6gPNBABQSwECAAAUAAIACABDlFdHDcAxHsABAADaAwAADwAAAAAAAAABAAAAAAAAAAAAbm9uZS9wbGF5ZXIueG1sUEsBAgAAFAACAAgARJRXRyO0Tvv7AgAAsAgAABQAAAAAAAAAAQAAAAAA7QEAAHVuaXZlcnNhbC9wbGF5ZXIueG1sUEsBAgAAFAACAAgAyVXsSB/SzKJDMAAAIFoAABcAAAAAAAAAAAAAAAAAGgUAAHVuaXZlcnNhbC91bml2ZXJzYWwucG5nUEsBAgAAFAACAAgAyVXsSDhf4+VMAAAAawAAABsAAAAAAAAAAQAAAAAAkjUAAHVuaXZlcnNhbC91bml2ZXJzYWwucG5nLnhtbFBLBQYAAAAABAAEAA0BAAAXNgAAAAA=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</p:tagLst>
</file>

<file path=ppt/theme/theme1.xml><?xml version="1.0" encoding="utf-8"?>
<a:theme xmlns:a="http://schemas.openxmlformats.org/drawingml/2006/main" name="第一PPT，www.1ppt.com">
  <a:themeElements>
    <a:clrScheme name="灰度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自定义 1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ECECEC">
            <a:alpha val="68000"/>
          </a:srgb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577</TotalTime>
  <Words>1562</Words>
  <Application>Microsoft Office PowerPoint</Application>
  <PresentationFormat>宽屏</PresentationFormat>
  <Paragraphs>246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2" baseType="lpstr">
      <vt:lpstr>Titillium</vt:lpstr>
      <vt:lpstr>等线</vt:lpstr>
      <vt:lpstr>方正细谭黑简体</vt:lpstr>
      <vt:lpstr>微软雅黑</vt:lpstr>
      <vt:lpstr>Agency FB</vt:lpstr>
      <vt:lpstr>Arial</vt:lpstr>
      <vt:lpstr>Arial Black</vt:lpstr>
      <vt:lpstr>Calibri</vt:lpstr>
      <vt:lpstr>Courier New</vt:lpstr>
      <vt:lpstr>第一PPT，www.1ppt.com</vt:lpstr>
      <vt:lpstr>PowerPoint 演示文稿</vt:lpstr>
      <vt:lpstr>计分板指令结构</vt:lpstr>
      <vt:lpstr>计分板指令结构</vt:lpstr>
      <vt:lpstr>计分板指令结构</vt:lpstr>
      <vt:lpstr>Add之准则</vt:lpstr>
      <vt:lpstr>Add之准则</vt:lpstr>
      <vt:lpstr>Add之准则</vt:lpstr>
      <vt:lpstr>Add之准则</vt:lpstr>
      <vt:lpstr>Modify修改计分板</vt:lpstr>
      <vt:lpstr>Modify修改计分板</vt:lpstr>
      <vt:lpstr>get</vt:lpstr>
      <vt:lpstr>参考资料</vt:lpstr>
    </vt:vector>
  </TitlesOfParts>
  <Manager>第一PPT，www.1ppt.com</Manager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灰色简洁点线科技</dc:title>
  <dc:creator>第一PPT</dc:creator>
  <cp:keywords>www.1ppt.com</cp:keywords>
  <dc:description>第一PPT，www.1ppt.com</dc:description>
  <cp:lastModifiedBy>早 宸</cp:lastModifiedBy>
  <cp:revision>76</cp:revision>
  <dcterms:created xsi:type="dcterms:W3CDTF">2018-08-24T09:58:24Z</dcterms:created>
  <dcterms:modified xsi:type="dcterms:W3CDTF">2023-02-08T13:46:52Z</dcterms:modified>
</cp:coreProperties>
</file>