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6b4cc21a68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6b4cc21a68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Next step is to display the campsites in a bigger map let the user able to select one place and zoom or jump into another scene.</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6b4cc21a68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6b4cc21a68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b4cc21a68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b4cc21a68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b4cc21a68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b4cc21a68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b4cc21a68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b4cc21a68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b4cc21a6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b4cc21a6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You can move camera From one side to the other side if you code the script with specific location, but the view angle is limited, lack of details in other places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6b4cc21a68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b4cc21a68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not a big problem since the number of campsites in Mexico is only 107 but mapbox can obtain better results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b4cc21a6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b4cc21a6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400"/>
              <a:t>I also created some scene to test the unity package </a:t>
            </a:r>
            <a:r>
              <a:rPr lang="zh-CN" sz="1400"/>
              <a:t>unfortunately I forgot to get the screenshot from the computer in </a:t>
            </a:r>
            <a:r>
              <a:rPr lang="zh-CN" sz="1300"/>
              <a:t>laboratory.</a:t>
            </a:r>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6b4cc21a68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b4cc21a68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Left Figure is a </a:t>
            </a:r>
            <a:r>
              <a:rPr lang="zh-CN" sz="1300">
                <a:latin typeface="Lato"/>
                <a:ea typeface="Lato"/>
                <a:cs typeface="Lato"/>
                <a:sym typeface="Lato"/>
              </a:rPr>
              <a:t>satellite map  as a Flat Terrain of the map, RIght Figure is the Terrain evaluated by heights and generated buildings automatically. Issue is the mesh doesn’t look so good sometimes, and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6b4cc21a68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b4cc21a68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This is the video recorded yesterday, and I use FPS controller to test the scene. As you can see in the console I managed to load the different Location values into unity. There are a lot of settings I can try with this map, but there is some limitation: when I change zoom level and positions, then the map can struck.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slide" Target="/ppt/slides/slide5.xml"/><Relationship Id="rId4" Type="http://schemas.openxmlformats.org/officeDocument/2006/relationships/slide" Target="/ppt/slides/slide7.xml"/><Relationship Id="rId5" Type="http://schemas.openxmlformats.org/officeDocument/2006/relationships/slide" Target="/ppt/slides/slide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slide" Target="/ppt/slid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 Target="/ppt/slid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drive.google.com/file/d/1WT2sdkX3pjTRavHeh1_RlsXaVmz6PqdQ/view" TargetMode="Externa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Travel</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Ziyao He                              2019/11/18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Ideas</a:t>
            </a:r>
            <a:endParaRPr/>
          </a:p>
        </p:txBody>
      </p:sp>
      <p:sp>
        <p:nvSpPr>
          <p:cNvPr id="198" name="Google Shape;198;p22"/>
          <p:cNvSpPr txBox="1"/>
          <p:nvPr>
            <p:ph idx="1" type="body"/>
          </p:nvPr>
        </p:nvSpPr>
        <p:spPr>
          <a:xfrm>
            <a:off x="1326225" y="174572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-Display the general view of campsites in the whole world.(2D is fine)</a:t>
            </a:r>
            <a:endParaRPr/>
          </a:p>
          <a:p>
            <a:pPr indent="0" lvl="0" marL="0" rtl="0" algn="l">
              <a:spcBef>
                <a:spcPts val="1600"/>
              </a:spcBef>
              <a:spcAft>
                <a:spcPts val="0"/>
              </a:spcAft>
              <a:buNone/>
            </a:pPr>
            <a:r>
              <a:rPr lang="zh-CN"/>
              <a:t> This is the screen shot from google maps when you search campsites</a:t>
            </a:r>
            <a:endParaRPr/>
          </a:p>
          <a:p>
            <a:pPr indent="0" lvl="0" marL="0" rtl="0" algn="l">
              <a:spcBef>
                <a:spcPts val="1600"/>
              </a:spcBef>
              <a:spcAft>
                <a:spcPts val="0"/>
              </a:spcAft>
              <a:buNone/>
            </a:pPr>
            <a:r>
              <a:rPr lang="zh-CN"/>
              <a:t>-Jump to 3D view like what I showed before when user select one of the campsite.</a:t>
            </a:r>
            <a:endParaRPr/>
          </a:p>
          <a:p>
            <a:pPr indent="0" lvl="0" marL="0" rtl="0" algn="l">
              <a:spcBef>
                <a:spcPts val="1600"/>
              </a:spcBef>
              <a:spcAft>
                <a:spcPts val="0"/>
              </a:spcAft>
              <a:buNone/>
            </a:pPr>
            <a:r>
              <a:rPr lang="zh-CN"/>
              <a:t>-Also try some possibility of generating  mountain as terrain using mapbox or other asserts</a:t>
            </a:r>
            <a:endParaRPr/>
          </a:p>
          <a:p>
            <a:pPr indent="0" lvl="0" marL="0" rtl="0" algn="l">
              <a:spcBef>
                <a:spcPts val="1600"/>
              </a:spcBef>
              <a:spcAft>
                <a:spcPts val="1600"/>
              </a:spcAft>
              <a:buNone/>
            </a:pPr>
            <a:r>
              <a:t/>
            </a:r>
            <a:endParaRPr/>
          </a:p>
        </p:txBody>
      </p:sp>
      <p:pic>
        <p:nvPicPr>
          <p:cNvPr id="199" name="Google Shape;199;p22"/>
          <p:cNvPicPr preferRelativeResize="0"/>
          <p:nvPr/>
        </p:nvPicPr>
        <p:blipFill>
          <a:blip r:embed="rId3">
            <a:alphaModFix/>
          </a:blip>
          <a:stretch>
            <a:fillRect/>
          </a:stretch>
        </p:blipFill>
        <p:spPr>
          <a:xfrm>
            <a:off x="6467397" y="140825"/>
            <a:ext cx="2587200" cy="25717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a:t>Discussion</a:t>
            </a:r>
            <a:endParaRPr b="1"/>
          </a:p>
        </p:txBody>
      </p:sp>
      <p:sp>
        <p:nvSpPr>
          <p:cNvPr id="205" name="Google Shape;205;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a:p>
            <a:pPr indent="0" lvl="0" marL="0" rtl="0" algn="l">
              <a:spcBef>
                <a:spcPts val="1600"/>
              </a:spcBef>
              <a:spcAft>
                <a:spcPts val="0"/>
              </a:spcAft>
              <a:buNone/>
            </a:pPr>
            <a:r>
              <a:t/>
            </a:r>
            <a:endParaRPr sz="2400"/>
          </a:p>
          <a:p>
            <a:pPr indent="0" lvl="0" marL="0" rtl="0" algn="l">
              <a:spcBef>
                <a:spcPts val="1600"/>
              </a:spcBef>
              <a:spcAft>
                <a:spcPts val="1600"/>
              </a:spcAft>
              <a:buNone/>
            </a:pPr>
            <a:r>
              <a:rPr lang="zh-CN" sz="2400"/>
              <a:t>Thank you for listening!</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Outline</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1.Short Review of Dataset</a:t>
            </a:r>
            <a:endParaRPr/>
          </a:p>
          <a:p>
            <a:pPr indent="0" lvl="0" marL="0" rtl="0" algn="l">
              <a:spcBef>
                <a:spcPts val="1600"/>
              </a:spcBef>
              <a:spcAft>
                <a:spcPts val="0"/>
              </a:spcAft>
              <a:buNone/>
            </a:pPr>
            <a:r>
              <a:rPr lang="zh-CN"/>
              <a:t>2.</a:t>
            </a:r>
            <a:r>
              <a:rPr lang="zh-CN"/>
              <a:t>Project Progress &amp; </a:t>
            </a:r>
            <a:r>
              <a:rPr lang="zh-CN"/>
              <a:t>Issues </a:t>
            </a:r>
            <a:endParaRPr/>
          </a:p>
          <a:p>
            <a:pPr indent="0" lvl="0" marL="0" rtl="0" algn="l">
              <a:spcBef>
                <a:spcPts val="1600"/>
              </a:spcBef>
              <a:spcAft>
                <a:spcPts val="1600"/>
              </a:spcAft>
              <a:buNone/>
            </a:pPr>
            <a:r>
              <a:rPr lang="zh-CN"/>
              <a:t>3. Ideas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Campsites Dataset</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Location Data, Campsites,  Rating,  Comments from other user</a:t>
            </a:r>
            <a:endParaRPr/>
          </a:p>
          <a:p>
            <a:pPr indent="0" lvl="0" marL="0" rtl="0" algn="l">
              <a:spcBef>
                <a:spcPts val="1600"/>
              </a:spcBef>
              <a:spcAft>
                <a:spcPts val="0"/>
              </a:spcAft>
              <a:buNone/>
            </a:pPr>
            <a:r>
              <a:rPr lang="zh-CN">
                <a:solidFill>
                  <a:srgbClr val="FFFFFF"/>
                </a:solidFill>
                <a:latin typeface="Arial"/>
                <a:ea typeface="Arial"/>
                <a:cs typeface="Arial"/>
                <a:sym typeface="Arial"/>
              </a:rPr>
              <a:t>10758 Campsites, 107 from Mexico, </a:t>
            </a:r>
            <a:r>
              <a:rPr lang="zh-CN">
                <a:solidFill>
                  <a:srgbClr val="F4CCCC"/>
                </a:solidFill>
                <a:latin typeface="Arial"/>
                <a:ea typeface="Arial"/>
                <a:cs typeface="Arial"/>
                <a:sym typeface="Arial"/>
              </a:rPr>
              <a:t>9558</a:t>
            </a:r>
            <a:r>
              <a:rPr lang="zh-CN">
                <a:solidFill>
                  <a:srgbClr val="FFFF00"/>
                </a:solidFill>
                <a:latin typeface="Arial"/>
                <a:ea typeface="Arial"/>
                <a:cs typeface="Arial"/>
                <a:sym typeface="Arial"/>
              </a:rPr>
              <a:t>+</a:t>
            </a:r>
            <a:r>
              <a:rPr lang="zh-CN">
                <a:solidFill>
                  <a:srgbClr val="FFFFFF"/>
                </a:solidFill>
                <a:latin typeface="Arial"/>
                <a:ea typeface="Arial"/>
                <a:cs typeface="Arial"/>
                <a:sym typeface="Arial"/>
              </a:rPr>
              <a:t> from US, 937 from Canada</a:t>
            </a:r>
            <a:endParaRPr>
              <a:solidFill>
                <a:srgbClr val="FFFFFF"/>
              </a:solidFill>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zh-CN">
                <a:latin typeface="Lato"/>
                <a:ea typeface="Lato"/>
                <a:cs typeface="Lato"/>
                <a:sym typeface="Lato"/>
              </a:rPr>
              <a:t>Project Progress</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zh-CN" u="sng">
                <a:solidFill>
                  <a:schemeClr val="hlink"/>
                </a:solidFill>
                <a:hlinkClick action="ppaction://hlinksldjump" r:id="rId3"/>
              </a:rPr>
              <a:t>Try WRLD3D API</a:t>
            </a:r>
            <a:r>
              <a:rPr lang="zh-CN"/>
              <a:t>: Limited map, the view angle is also limited(But some issues can be possible to solve)</a:t>
            </a:r>
            <a:endParaRPr/>
          </a:p>
          <a:p>
            <a:pPr indent="-311150" lvl="0" marL="457200" rtl="0" algn="l">
              <a:spcBef>
                <a:spcPts val="0"/>
              </a:spcBef>
              <a:spcAft>
                <a:spcPts val="0"/>
              </a:spcAft>
              <a:buSzPts val="1300"/>
              <a:buChar char="-"/>
            </a:pPr>
            <a:r>
              <a:rPr lang="zh-CN" u="sng">
                <a:solidFill>
                  <a:schemeClr val="hlink"/>
                </a:solidFill>
                <a:hlinkClick action="ppaction://hlinksldjump" r:id="rId4"/>
              </a:rPr>
              <a:t>Try Google API</a:t>
            </a:r>
            <a:r>
              <a:rPr lang="zh-CN"/>
              <a:t>: not avalible(Didn’t look deep into that.)</a:t>
            </a:r>
            <a:endParaRPr/>
          </a:p>
          <a:p>
            <a:pPr indent="-311150" lvl="0" marL="457200" rtl="0" algn="l">
              <a:spcBef>
                <a:spcPts val="0"/>
              </a:spcBef>
              <a:spcAft>
                <a:spcPts val="0"/>
              </a:spcAft>
              <a:buSzPts val="1300"/>
              <a:buChar char="-"/>
            </a:pPr>
            <a:r>
              <a:rPr lang="zh-CN" u="sng">
                <a:solidFill>
                  <a:schemeClr val="hlink"/>
                </a:solidFill>
                <a:hlinkClick action="ppaction://hlinksldjump" r:id="rId5"/>
              </a:rPr>
              <a:t>Mapbox API</a:t>
            </a:r>
            <a:r>
              <a:rPr lang="zh-CN"/>
              <a:t>:</a:t>
            </a:r>
            <a:r>
              <a:rPr lang="zh-CN"/>
              <a:t>Able to display </a:t>
            </a:r>
            <a:r>
              <a:rPr lang="zh-CN"/>
              <a:t>satellite map of a specific area (With Location values and zoomlevel)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a:t>WRLD3D</a:t>
            </a:r>
            <a:endParaRPr b="1"/>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0" name="Google Shape;160;p17"/>
          <p:cNvPicPr preferRelativeResize="0"/>
          <p:nvPr/>
        </p:nvPicPr>
        <p:blipFill>
          <a:blip r:embed="rId3">
            <a:alphaModFix/>
          </a:blip>
          <a:stretch>
            <a:fillRect/>
          </a:stretch>
        </p:blipFill>
        <p:spPr>
          <a:xfrm>
            <a:off x="1369675" y="1307850"/>
            <a:ext cx="5715000" cy="3219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a:t>WRLD3D</a:t>
            </a:r>
            <a:endParaRPr b="1"/>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7" name="Google Shape;167;p18"/>
          <p:cNvPicPr preferRelativeResize="0"/>
          <p:nvPr/>
        </p:nvPicPr>
        <p:blipFill>
          <a:blip r:embed="rId3">
            <a:alphaModFix/>
          </a:blip>
          <a:stretch>
            <a:fillRect/>
          </a:stretch>
        </p:blipFill>
        <p:spPr>
          <a:xfrm>
            <a:off x="557475" y="1445771"/>
            <a:ext cx="8336402" cy="3087403"/>
          </a:xfrm>
          <a:prstGeom prst="rect">
            <a:avLst/>
          </a:prstGeom>
          <a:noFill/>
          <a:ln>
            <a:noFill/>
          </a:ln>
        </p:spPr>
      </p:pic>
      <p:sp>
        <p:nvSpPr>
          <p:cNvPr id="168" name="Google Shape;168;p18">
            <a:hlinkClick action="ppaction://hlinksldjump" r:id="rId4"/>
          </p:cNvPr>
          <p:cNvSpPr/>
          <p:nvPr/>
        </p:nvSpPr>
        <p:spPr>
          <a:xfrm>
            <a:off x="8379150" y="4676750"/>
            <a:ext cx="551700" cy="300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a:t>Google </a:t>
            </a:r>
            <a:endParaRPr b="1"/>
          </a:p>
        </p:txBody>
      </p:sp>
      <p:sp>
        <p:nvSpPr>
          <p:cNvPr id="174" name="Google Shape;174;p19"/>
          <p:cNvSpPr txBox="1"/>
          <p:nvPr>
            <p:ph idx="1" type="body"/>
          </p:nvPr>
        </p:nvSpPr>
        <p:spPr>
          <a:xfrm>
            <a:off x="1297500" y="152732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Google Earth: not available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zh-CN"/>
              <a:t>Google </a:t>
            </a:r>
            <a:r>
              <a:rPr lang="zh-CN"/>
              <a:t>Map for unity: I found the package can see some nice examples builded in. But can’t  find corresponding api key for unity.</a:t>
            </a:r>
            <a:endParaRPr/>
          </a:p>
        </p:txBody>
      </p:sp>
      <p:pic>
        <p:nvPicPr>
          <p:cNvPr id="175" name="Google Shape;175;p19"/>
          <p:cNvPicPr preferRelativeResize="0"/>
          <p:nvPr/>
        </p:nvPicPr>
        <p:blipFill>
          <a:blip r:embed="rId3">
            <a:alphaModFix/>
          </a:blip>
          <a:stretch>
            <a:fillRect/>
          </a:stretch>
        </p:blipFill>
        <p:spPr>
          <a:xfrm>
            <a:off x="3325397" y="1977900"/>
            <a:ext cx="4503853" cy="1012675"/>
          </a:xfrm>
          <a:prstGeom prst="rect">
            <a:avLst/>
          </a:prstGeom>
          <a:noFill/>
          <a:ln>
            <a:noFill/>
          </a:ln>
        </p:spPr>
      </p:pic>
      <p:pic>
        <p:nvPicPr>
          <p:cNvPr id="176" name="Google Shape;176;p19"/>
          <p:cNvPicPr preferRelativeResize="0"/>
          <p:nvPr/>
        </p:nvPicPr>
        <p:blipFill>
          <a:blip r:embed="rId4">
            <a:alphaModFix/>
          </a:blip>
          <a:stretch>
            <a:fillRect/>
          </a:stretch>
        </p:blipFill>
        <p:spPr>
          <a:xfrm>
            <a:off x="2996700" y="3836050"/>
            <a:ext cx="5345148" cy="1012675"/>
          </a:xfrm>
          <a:prstGeom prst="rect">
            <a:avLst/>
          </a:prstGeom>
          <a:noFill/>
          <a:ln>
            <a:noFill/>
          </a:ln>
        </p:spPr>
      </p:pic>
      <p:sp>
        <p:nvSpPr>
          <p:cNvPr id="177" name="Google Shape;177;p19">
            <a:hlinkClick action="ppaction://hlinksldjump" r:id="rId5"/>
          </p:cNvPr>
          <p:cNvSpPr/>
          <p:nvPr/>
        </p:nvSpPr>
        <p:spPr>
          <a:xfrm>
            <a:off x="8379150" y="4676750"/>
            <a:ext cx="551700" cy="300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a:latin typeface="Lato"/>
                <a:ea typeface="Lato"/>
                <a:cs typeface="Lato"/>
                <a:sym typeface="Lato"/>
              </a:rPr>
              <a:t>Mapbox</a:t>
            </a:r>
            <a:endParaRPr>
              <a:latin typeface="Lato"/>
              <a:ea typeface="Lato"/>
              <a:cs typeface="Lato"/>
              <a:sym typeface="Lato"/>
            </a:endParaRPr>
          </a:p>
          <a:p>
            <a:pPr indent="0" lvl="0" marL="0" rtl="0" algn="l">
              <a:spcBef>
                <a:spcPts val="1600"/>
              </a:spcBef>
              <a:spcAft>
                <a:spcPts val="0"/>
              </a:spcAft>
              <a:buNone/>
            </a:pPr>
            <a:r>
              <a:t/>
            </a:r>
            <a:endParaRPr/>
          </a:p>
        </p:txBody>
      </p:sp>
      <p:sp>
        <p:nvSpPr>
          <p:cNvPr id="183" name="Google Shape;183;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4" name="Google Shape;184;p20"/>
          <p:cNvPicPr preferRelativeResize="0"/>
          <p:nvPr/>
        </p:nvPicPr>
        <p:blipFill>
          <a:blip r:embed="rId3">
            <a:alphaModFix/>
          </a:blip>
          <a:stretch>
            <a:fillRect/>
          </a:stretch>
        </p:blipFill>
        <p:spPr>
          <a:xfrm>
            <a:off x="4292375" y="1567550"/>
            <a:ext cx="4764899" cy="3118950"/>
          </a:xfrm>
          <a:prstGeom prst="rect">
            <a:avLst/>
          </a:prstGeom>
          <a:noFill/>
          <a:ln>
            <a:noFill/>
          </a:ln>
        </p:spPr>
      </p:pic>
      <p:pic>
        <p:nvPicPr>
          <p:cNvPr id="185" name="Google Shape;185;p20"/>
          <p:cNvPicPr preferRelativeResize="0"/>
          <p:nvPr/>
        </p:nvPicPr>
        <p:blipFill>
          <a:blip r:embed="rId4">
            <a:alphaModFix/>
          </a:blip>
          <a:stretch>
            <a:fillRect/>
          </a:stretch>
        </p:blipFill>
        <p:spPr>
          <a:xfrm>
            <a:off x="593349" y="1396800"/>
            <a:ext cx="3499950" cy="34248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2" name="Google Shape;192;p21" title="Unity 2018.4.11f1 Education - SampleScene.unity - MapboxApi - PC, Mac &amp; Linux Standalone _DX11_ 2019-11-18 17-07-08.mp4">
            <a:hlinkClick r:id="rId3"/>
          </p:cNvPr>
          <p:cNvPicPr preferRelativeResize="0"/>
          <p:nvPr/>
        </p:nvPicPr>
        <p:blipFill>
          <a:blip r:embed="rId4">
            <a:alphaModFix/>
          </a:blip>
          <a:stretch>
            <a:fillRect/>
          </a:stretch>
        </p:blipFill>
        <p:spPr>
          <a:xfrm>
            <a:off x="672500" y="300175"/>
            <a:ext cx="7928298" cy="4613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