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6" r:id="rId8"/>
    <p:sldId id="269" r:id="rId9"/>
    <p:sldId id="270" r:id="rId10"/>
    <p:sldId id="262" r:id="rId11"/>
    <p:sldId id="271" r:id="rId12"/>
    <p:sldId id="263" r:id="rId13"/>
    <p:sldId id="267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7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49522-8108-4AC1-9E60-13FB24625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375" y="806669"/>
            <a:ext cx="11552053" cy="3329581"/>
          </a:xfrm>
        </p:spPr>
        <p:txBody>
          <a:bodyPr/>
          <a:lstStyle/>
          <a:p>
            <a:r>
              <a:rPr lang="en-US" altLang="zh-CN" sz="5400" dirty="0"/>
              <a:t>Implementation of PKI With RBC engine and pre-enrollment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4A32E4-B2E0-4B08-B761-C33A3F077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91608" y="5658224"/>
            <a:ext cx="8825658" cy="86142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INF639 Project 3</a:t>
            </a:r>
          </a:p>
          <a:p>
            <a:r>
              <a:rPr lang="en-US" altLang="zh-CN" dirty="0" err="1"/>
              <a:t>Zaoyi</a:t>
            </a:r>
            <a:r>
              <a:rPr lang="en-US" altLang="zh-CN" dirty="0"/>
              <a:t> CHI</a:t>
            </a:r>
          </a:p>
          <a:p>
            <a:r>
              <a:rPr lang="en-US" altLang="zh-CN" dirty="0"/>
              <a:t>Qian</a:t>
            </a:r>
            <a:r>
              <a:rPr lang="zh-CN" altLang="en-US" dirty="0"/>
              <a:t> </a:t>
            </a:r>
            <a:r>
              <a:rPr lang="en-US" altLang="zh-CN" dirty="0" err="1"/>
              <a:t>ZHao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5413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E9BCB-57A7-4662-AA21-8E412204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Improvement of our design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F593C-9656-4F60-A5C8-9E8826903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Drawback of RBC Engine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Improvement 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BB1294-89B2-45AB-A8AC-DEB97767A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72" y="1586092"/>
            <a:ext cx="6435273" cy="329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5F9CC13-85AE-F247-A49B-445A5C307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EBEBEB"/>
                </a:solidFill>
              </a:rPr>
              <a:t>Improvement of our design</a:t>
            </a:r>
            <a:endParaRPr kumimoji="1" lang="zh-CN" altLang="en-US">
              <a:solidFill>
                <a:srgbClr val="EBEBEB"/>
              </a:solidFill>
            </a:endParaRPr>
          </a:p>
        </p:txBody>
      </p:sp>
      <p:sp>
        <p:nvSpPr>
          <p:cNvPr id="1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3B03FCF7-82D2-8C49-961F-91ACD7731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53784"/>
            <a:ext cx="5449889" cy="5449889"/>
          </a:xfrm>
          <a:prstGeom prst="rect">
            <a:avLst/>
          </a:prstGeom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1115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A00CB-54EA-461E-9347-43CFD2D71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Improvement of our design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8737A7-57E1-3940-957C-B3115DF39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57" y="1391948"/>
            <a:ext cx="6778831" cy="48782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7A3AD8C-2EC3-9B43-BC2A-A18F81FE0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489" y="1391948"/>
            <a:ext cx="6309169" cy="48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04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191F6-9F8E-CA41-AB11-5817D21E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Improvement of our design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ED20F5-6B60-0645-A310-2762DAB1E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38" y="1265027"/>
            <a:ext cx="7455387" cy="549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30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4CD69-4489-471F-9953-8B1625A6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2867" y="3153973"/>
            <a:ext cx="9404723" cy="1400530"/>
          </a:xfrm>
        </p:spPr>
        <p:txBody>
          <a:bodyPr/>
          <a:lstStyle/>
          <a:p>
            <a:r>
              <a:rPr lang="en-US" altLang="zh-CN" dirty="0"/>
              <a:t>Demonstration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325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2BC25-174A-440F-837C-5FF1962F1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753" y="3429000"/>
            <a:ext cx="9404723" cy="1400530"/>
          </a:xfrm>
        </p:spPr>
        <p:txBody>
          <a:bodyPr/>
          <a:lstStyle/>
          <a:p>
            <a:r>
              <a:rPr lang="en-US" altLang="zh-CN" dirty="0"/>
              <a:t>Questions?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30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1F2C8-6EC8-40B9-9684-A3CC34A0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7DFB7E-9501-42C0-9FCA-E2B4A37F4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r>
              <a:rPr lang="en-US" altLang="zh-CN" dirty="0"/>
              <a:t>Review the architecture of TA-PKI</a:t>
            </a:r>
          </a:p>
          <a:p>
            <a:r>
              <a:rPr lang="en-US" altLang="zh-CN" dirty="0"/>
              <a:t>Our project design </a:t>
            </a:r>
          </a:p>
          <a:p>
            <a:r>
              <a:rPr lang="en-US" altLang="zh-CN" dirty="0"/>
              <a:t>Improvement of our design </a:t>
            </a:r>
          </a:p>
          <a:p>
            <a:r>
              <a:rPr lang="en-US" altLang="zh-CN" dirty="0"/>
              <a:t>Demonstration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032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CC09C-7C73-4FA1-B9B1-FDF229E0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the architecture of TA-PKI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5B650A-FB10-4C3B-8A92-02FDE5636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47" y="1333849"/>
            <a:ext cx="9287187" cy="523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0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783C6-DBAA-4E45-A6EF-A7C69D9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the architecture of TA-PKI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317065-975C-41CB-A750-99474DA96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27276"/>
            <a:ext cx="9050273" cy="506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3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34C6B-D305-483B-BAFF-D56E01E8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the architecture of TA-PKI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0E50CF-DA4F-4AF2-AE32-3269CD3B8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84" y="1371005"/>
            <a:ext cx="9229550" cy="515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6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B20E5C8-DE80-524E-B583-E3D10A9D1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37" y="91441"/>
            <a:ext cx="3108626" cy="1444752"/>
          </a:xfrm>
        </p:spPr>
        <p:txBody>
          <a:bodyPr anchor="b">
            <a:normAutofit fontScale="90000"/>
          </a:bodyPr>
          <a:lstStyle/>
          <a:p>
            <a:r>
              <a:rPr lang="en-US" altLang="zh-CN" sz="3200" dirty="0">
                <a:solidFill>
                  <a:srgbClr val="EBEBEB"/>
                </a:solidFill>
              </a:rPr>
              <a:t>Our project design</a:t>
            </a:r>
            <a:br>
              <a:rPr lang="en-US" altLang="zh-CN" sz="3200" dirty="0">
                <a:solidFill>
                  <a:srgbClr val="EBEBEB"/>
                </a:solidFill>
              </a:rPr>
            </a:br>
            <a:endParaRPr kumimoji="1" lang="zh-CN" altLang="en-US" sz="3200" dirty="0">
              <a:solidFill>
                <a:srgbClr val="EBEBEB"/>
              </a:solidFill>
            </a:endParaRP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E74EB4-9799-464B-BF4B-18ED39ACF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682" y="2977753"/>
            <a:ext cx="3108057" cy="2947415"/>
          </a:xfrm>
        </p:spPr>
        <p:txBody>
          <a:bodyPr>
            <a:normAutofit/>
          </a:bodyPr>
          <a:lstStyle/>
          <a:p>
            <a:r>
              <a:rPr kumimoji="1" lang="en-US" altLang="zh-CN" sz="1400" dirty="0">
                <a:solidFill>
                  <a:srgbClr val="FFFFFF"/>
                </a:solidFill>
              </a:rPr>
              <a:t>PUF design (64 x 64) matrix from Arduino </a:t>
            </a:r>
            <a:r>
              <a:rPr kumimoji="1" lang="en-US" altLang="zh-CN" sz="1400" dirty="0" err="1">
                <a:solidFill>
                  <a:srgbClr val="FFFFFF"/>
                </a:solidFill>
              </a:rPr>
              <a:t>Sram</a:t>
            </a:r>
            <a:endParaRPr kumimoji="1" lang="en-US" altLang="zh-CN" sz="1400" dirty="0">
              <a:solidFill>
                <a:srgbClr val="FFFFFF"/>
              </a:solidFill>
            </a:endParaRPr>
          </a:p>
          <a:p>
            <a:endParaRPr kumimoji="1" lang="en-US" altLang="zh-CN" sz="1400" dirty="0">
              <a:solidFill>
                <a:srgbClr val="FFFFFF"/>
              </a:solidFill>
            </a:endParaRPr>
          </a:p>
          <a:p>
            <a:endParaRPr kumimoji="1" lang="en-US" altLang="zh-CN" sz="1400" dirty="0">
              <a:solidFill>
                <a:srgbClr val="FFFFFF"/>
              </a:solidFill>
            </a:endParaRPr>
          </a:p>
          <a:p>
            <a:endParaRPr kumimoji="1" lang="en-US" altLang="zh-CN" sz="1400" dirty="0">
              <a:solidFill>
                <a:srgbClr val="FFFFFF"/>
              </a:solidFill>
            </a:endParaRPr>
          </a:p>
          <a:p>
            <a:endParaRPr kumimoji="1" lang="en-US" altLang="zh-CN" sz="1400" dirty="0">
              <a:solidFill>
                <a:srgbClr val="FFFFFF"/>
              </a:solidFill>
            </a:endParaRPr>
          </a:p>
          <a:p>
            <a:endParaRPr kumimoji="1" lang="en-US" altLang="zh-CN" sz="1400" dirty="0">
              <a:solidFill>
                <a:srgbClr val="FFFFFF"/>
              </a:solidFill>
            </a:endParaRPr>
          </a:p>
          <a:p>
            <a:r>
              <a:rPr kumimoji="1" lang="en-US" altLang="zh-CN" sz="1400" dirty="0">
                <a:solidFill>
                  <a:srgbClr val="FFFFFF"/>
                </a:solidFill>
              </a:rPr>
              <a:t>HASH Password</a:t>
            </a:r>
          </a:p>
          <a:p>
            <a:endParaRPr kumimoji="1" lang="en-US" altLang="zh-CN" sz="1400" dirty="0">
              <a:solidFill>
                <a:srgbClr val="FFFFFF"/>
              </a:solidFill>
            </a:endParaRPr>
          </a:p>
          <a:p>
            <a:endParaRPr kumimoji="1" lang="en-US" altLang="zh-CN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kumimoji="1" lang="en-US" altLang="zh-CN" sz="1400" dirty="0">
              <a:solidFill>
                <a:srgbClr val="FFFFFF"/>
              </a:solidFill>
            </a:endParaRPr>
          </a:p>
          <a:p>
            <a:endParaRPr kumimoji="1" lang="en-US" altLang="zh-CN" sz="1400" dirty="0">
              <a:solidFill>
                <a:srgbClr val="FFFFFF"/>
              </a:solidFill>
            </a:endParaRPr>
          </a:p>
          <a:p>
            <a:endParaRPr kumimoji="1" lang="en-US" altLang="zh-CN" sz="1400" dirty="0">
              <a:solidFill>
                <a:srgbClr val="FFFFFF"/>
              </a:solidFill>
            </a:endParaRPr>
          </a:p>
          <a:p>
            <a:endParaRPr kumimoji="1"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2612038D-99C9-D940-8ED2-D7C9707B4A31}"/>
              </a:ext>
            </a:extLst>
          </p:cNvPr>
          <p:cNvSpPr/>
          <p:nvPr/>
        </p:nvSpPr>
        <p:spPr>
          <a:xfrm>
            <a:off x="2996070" y="2977753"/>
            <a:ext cx="1974083" cy="367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8636FF0E-9779-2F4A-8CBD-4C556E11C0C3}"/>
              </a:ext>
            </a:extLst>
          </p:cNvPr>
          <p:cNvSpPr/>
          <p:nvPr/>
        </p:nvSpPr>
        <p:spPr>
          <a:xfrm>
            <a:off x="2265066" y="5334454"/>
            <a:ext cx="2515746" cy="262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02FDACD-2FC7-A748-8D79-C65F99E06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740" y="358665"/>
            <a:ext cx="8029831" cy="623789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F663BF3-7FC1-AC45-8160-0C47B2635EBB}"/>
              </a:ext>
            </a:extLst>
          </p:cNvPr>
          <p:cNvSpPr txBox="1"/>
          <p:nvPr/>
        </p:nvSpPr>
        <p:spPr>
          <a:xfrm>
            <a:off x="4161309" y="0"/>
            <a:ext cx="294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SERVER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4313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D8B26114-9C19-4EEA-91FF-12DC2440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32" y="143910"/>
            <a:ext cx="4752399" cy="158160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Our project design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036CD3-9D53-AC48-8A74-B90AB3C035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0818" y="647006"/>
            <a:ext cx="6723854" cy="5563988"/>
          </a:xfrm>
          <a:prstGeom prst="rect">
            <a:avLst/>
          </a:prstGeom>
          <a:effectLst/>
        </p:spPr>
      </p:pic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319C4B8D-F876-5345-AA59-59D0789DA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677" y="3219964"/>
            <a:ext cx="4410653" cy="700395"/>
          </a:xfrm>
        </p:spPr>
        <p:txBody>
          <a:bodyPr>
            <a:normAutofit/>
          </a:bodyPr>
          <a:lstStyle/>
          <a:p>
            <a:r>
              <a:rPr kumimoji="1" lang="en-US" altLang="zh-CN" sz="1400" dirty="0">
                <a:solidFill>
                  <a:srgbClr val="FFFFFF"/>
                </a:solidFill>
              </a:rPr>
              <a:t>Masking and generate private key</a:t>
            </a:r>
          </a:p>
          <a:p>
            <a:endParaRPr kumimoji="1" lang="en-US" altLang="zh-CN" sz="1400" dirty="0">
              <a:solidFill>
                <a:srgbClr val="FFFFFF"/>
              </a:solidFill>
            </a:endParaRPr>
          </a:p>
          <a:p>
            <a:endParaRPr kumimoji="1" lang="en-US" altLang="zh-CN" sz="1400" dirty="0">
              <a:solidFill>
                <a:srgbClr val="FFFFFF"/>
              </a:solidFill>
            </a:endParaRPr>
          </a:p>
          <a:p>
            <a:endParaRPr kumimoji="1" lang="en-US" altLang="zh-CN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kumimoji="1" lang="en-US" altLang="zh-CN" sz="1400" dirty="0">
              <a:solidFill>
                <a:srgbClr val="FFFFFF"/>
              </a:solidFill>
            </a:endParaRPr>
          </a:p>
          <a:p>
            <a:endParaRPr kumimoji="1" lang="en-US" altLang="zh-CN" sz="1400" dirty="0">
              <a:solidFill>
                <a:srgbClr val="FFFFFF"/>
              </a:solidFill>
            </a:endParaRPr>
          </a:p>
          <a:p>
            <a:endParaRPr kumimoji="1" lang="en-US" altLang="zh-CN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kumimoji="1" lang="en-US" altLang="zh-CN" sz="1400" dirty="0">
              <a:solidFill>
                <a:srgbClr val="FFFFFF"/>
              </a:solidFill>
            </a:endParaRPr>
          </a:p>
          <a:p>
            <a:endParaRPr kumimoji="1" lang="en-US" altLang="zh-CN" sz="1400" dirty="0">
              <a:solidFill>
                <a:srgbClr val="FFFFFF"/>
              </a:solidFill>
            </a:endParaRPr>
          </a:p>
          <a:p>
            <a:endParaRPr kumimoji="1" lang="en-US" altLang="zh-CN" sz="1400" dirty="0">
              <a:solidFill>
                <a:srgbClr val="FFFFFF"/>
              </a:solidFill>
            </a:endParaRPr>
          </a:p>
          <a:p>
            <a:endParaRPr kumimoji="1" lang="zh-CN" alt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564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7B2AB6A-B127-8445-BD34-08D32DB8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62" y="0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altLang="zh-CN" sz="3200" dirty="0">
                <a:solidFill>
                  <a:srgbClr val="EBEBEB"/>
                </a:solidFill>
              </a:rPr>
              <a:t>Our project design</a:t>
            </a:r>
            <a:endParaRPr kumimoji="1" lang="zh-CN" altLang="en-US" sz="3200" dirty="0">
              <a:solidFill>
                <a:srgbClr val="EBEBEB"/>
              </a:solidFill>
            </a:endParaRPr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3F25C4D5-2EDE-464D-B700-73536089F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980" y="385764"/>
            <a:ext cx="6518754" cy="594836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65467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D47A94B-77B8-5642-9BC5-AFAE4084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985" y="173462"/>
            <a:ext cx="3522879" cy="4470821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altLang="zh-CN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Our project design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7714D5F-2712-9D4C-84F3-7D9824776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2724" y="2126573"/>
            <a:ext cx="5617551" cy="2517710"/>
          </a:xfr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FB4CC55-5FC7-0A43-B848-547761AB58E1}"/>
              </a:ext>
            </a:extLst>
          </p:cNvPr>
          <p:cNvSpPr txBox="1"/>
          <p:nvPr/>
        </p:nvSpPr>
        <p:spPr>
          <a:xfrm>
            <a:off x="5441620" y="173462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Client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38970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265</TotalTime>
  <Words>102</Words>
  <Application>Microsoft Macintosh PowerPoint</Application>
  <PresentationFormat>宽屏</PresentationFormat>
  <Paragraphs>52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Century Gothic</vt:lpstr>
      <vt:lpstr>Wingdings 3</vt:lpstr>
      <vt:lpstr>离子</vt:lpstr>
      <vt:lpstr>Implementation of PKI With RBC engine and pre-enrollment</vt:lpstr>
      <vt:lpstr>Table of contents</vt:lpstr>
      <vt:lpstr>Review the architecture of TA-PKI </vt:lpstr>
      <vt:lpstr>Review the architecture of TA-PKI</vt:lpstr>
      <vt:lpstr>Review the architecture of TA-PKI</vt:lpstr>
      <vt:lpstr>Our project design </vt:lpstr>
      <vt:lpstr>Our project design</vt:lpstr>
      <vt:lpstr>Our project design</vt:lpstr>
      <vt:lpstr>Our project design</vt:lpstr>
      <vt:lpstr>Improvement of our design  </vt:lpstr>
      <vt:lpstr>Improvement of our design</vt:lpstr>
      <vt:lpstr>Improvement of our design</vt:lpstr>
      <vt:lpstr>Improvement of our design</vt:lpstr>
      <vt:lpstr>Demonstration  </vt:lpstr>
      <vt:lpstr>Questions?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TA-PKI</dc:title>
  <dc:creator>赵 乾</dc:creator>
  <cp:lastModifiedBy>Qian Zhao</cp:lastModifiedBy>
  <cp:revision>9</cp:revision>
  <dcterms:created xsi:type="dcterms:W3CDTF">2019-04-24T03:24:55Z</dcterms:created>
  <dcterms:modified xsi:type="dcterms:W3CDTF">2019-04-24T22:52:34Z</dcterms:modified>
</cp:coreProperties>
</file>