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5" r:id="rId2"/>
  </p:sldMasterIdLst>
  <p:notesMasterIdLst>
    <p:notesMasterId r:id="rId7"/>
  </p:notesMasterIdLst>
  <p:sldIdLst>
    <p:sldId id="347" r:id="rId3"/>
    <p:sldId id="349" r:id="rId4"/>
    <p:sldId id="354" r:id="rId5"/>
    <p:sldId id="350" r:id="rId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7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云超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31"/>
    <a:srgbClr val="E6E6E6"/>
    <a:srgbClr val="39243A"/>
    <a:srgbClr val="A6A6A6"/>
    <a:srgbClr val="00AFFE"/>
    <a:srgbClr val="ECEA58"/>
    <a:srgbClr val="F4E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05" y="49"/>
      </p:cViewPr>
      <p:guideLst>
        <p:guide orient="horz" pos="3838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50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ACE4259-D986-4090-A2F3-C664FAD425CB}" type="datetimeFigureOut">
              <a:rPr lang="zh-CN" altLang="en-US"/>
              <a:pPr>
                <a:defRPr/>
              </a:pPr>
              <a:t>2019/1/5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9BBD275-68CC-40D9-9B54-BCCA50832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78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061D-D059-440A-9993-32183C69C4A0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01E7-C7E4-462D-A514-9A240D9CE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7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2019/1/5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2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2019/1/5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2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2019/1/5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37579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5" name="任意多边形 64"/>
          <p:cNvSpPr/>
          <p:nvPr/>
        </p:nvSpPr>
        <p:spPr>
          <a:xfrm rot="13350635">
            <a:off x="374877" y="-3877897"/>
            <a:ext cx="11236092" cy="11116607"/>
          </a:xfrm>
          <a:custGeom>
            <a:avLst/>
            <a:gdLst>
              <a:gd name="connsiteX0" fmla="*/ 2268560 w 11252694"/>
              <a:gd name="connsiteY0" fmla="*/ 11010726 h 11010726"/>
              <a:gd name="connsiteX1" fmla="*/ 171534 w 11252694"/>
              <a:gd name="connsiteY1" fmla="*/ 8723072 h 11010726"/>
              <a:gd name="connsiteX2" fmla="*/ 129141 w 11252694"/>
              <a:gd name="connsiteY2" fmla="*/ 8524045 h 11010726"/>
              <a:gd name="connsiteX3" fmla="*/ 2957588 w 11252694"/>
              <a:gd name="connsiteY3" fmla="*/ 1313439 h 11010726"/>
              <a:gd name="connsiteX4" fmla="*/ 8614741 w 11252694"/>
              <a:gd name="connsiteY4" fmla="*/ 193423 h 11010726"/>
              <a:gd name="connsiteX5" fmla="*/ 8983338 w 11252694"/>
              <a:gd name="connsiteY5" fmla="*/ 299583 h 11010726"/>
              <a:gd name="connsiteX6" fmla="*/ 11252694 w 11252694"/>
              <a:gd name="connsiteY6" fmla="*/ 2775231 h 1101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2694" h="11010726">
                <a:moveTo>
                  <a:pt x="2268560" y="11010726"/>
                </a:moveTo>
                <a:lnTo>
                  <a:pt x="171534" y="8723072"/>
                </a:lnTo>
                <a:lnTo>
                  <a:pt x="129141" y="8524045"/>
                </a:lnTo>
                <a:cubicBezTo>
                  <a:pt x="-389380" y="5808587"/>
                  <a:pt x="673566" y="2965185"/>
                  <a:pt x="2957588" y="1313439"/>
                </a:cubicBezTo>
                <a:cubicBezTo>
                  <a:pt x="4649105" y="90177"/>
                  <a:pt x="6714236" y="-267070"/>
                  <a:pt x="8614741" y="193423"/>
                </a:cubicBezTo>
                <a:lnTo>
                  <a:pt x="8983338" y="299583"/>
                </a:lnTo>
                <a:lnTo>
                  <a:pt x="11252694" y="2775231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2019/1/5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1583" y="2674427"/>
            <a:ext cx="6132537" cy="15958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 b="1" i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3631" y="4353891"/>
            <a:ext cx="6132537" cy="44992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1" name="等腰三角形 40"/>
          <p:cNvSpPr/>
          <p:nvPr/>
        </p:nvSpPr>
        <p:spPr>
          <a:xfrm rot="18000000" flipH="1">
            <a:off x="8264078" y="2118378"/>
            <a:ext cx="443524" cy="38608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 rot="19813541" flipH="1">
            <a:off x="4935523" y="1487367"/>
            <a:ext cx="443524" cy="386081"/>
          </a:xfrm>
          <a:prstGeom prst="triangle">
            <a:avLst/>
          </a:prstGeom>
          <a:solidFill>
            <a:srgbClr val="1B90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8000000" flipH="1">
            <a:off x="3034033" y="6243560"/>
            <a:ext cx="443524" cy="38608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19813541" flipH="1">
            <a:off x="2248357" y="1045924"/>
            <a:ext cx="443524" cy="38608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 rot="18000000" flipH="1">
            <a:off x="3590151" y="5171429"/>
            <a:ext cx="443524" cy="38608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 rot="18000000" flipH="1">
            <a:off x="1358649" y="2497461"/>
            <a:ext cx="443524" cy="38608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58568" y="3341396"/>
            <a:ext cx="1202722" cy="831130"/>
            <a:chOff x="1720243" y="1975504"/>
            <a:chExt cx="1202722" cy="831130"/>
          </a:xfrm>
        </p:grpSpPr>
        <p:sp>
          <p:nvSpPr>
            <p:cNvPr id="48" name="等腰三角形 4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 flipH="1">
            <a:off x="9230710" y="3341396"/>
            <a:ext cx="1202722" cy="831130"/>
            <a:chOff x="1720243" y="1975504"/>
            <a:chExt cx="1202722" cy="831130"/>
          </a:xfrm>
        </p:grpSpPr>
        <p:sp>
          <p:nvSpPr>
            <p:cNvPr id="53" name="等腰三角形 5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 rot="6300000" flipH="1">
            <a:off x="10683358" y="5144934"/>
            <a:ext cx="443524" cy="38608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 rot="21257021" flipH="1">
            <a:off x="603906" y="5433506"/>
            <a:ext cx="443524" cy="386081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9" name="等腰三角形 58"/>
          <p:cNvSpPr/>
          <p:nvPr/>
        </p:nvSpPr>
        <p:spPr>
          <a:xfrm rot="1539679" flipH="1">
            <a:off x="1080103" y="5563024"/>
            <a:ext cx="443524" cy="38608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0" name="等腰三角形 59"/>
          <p:cNvSpPr/>
          <p:nvPr/>
        </p:nvSpPr>
        <p:spPr>
          <a:xfrm rot="20540864" flipH="1">
            <a:off x="1849819" y="6281081"/>
            <a:ext cx="443524" cy="38608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rot="20540864" flipH="1">
            <a:off x="9662455" y="6281081"/>
            <a:ext cx="443524" cy="386081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2" name="等腰三角形 61"/>
          <p:cNvSpPr/>
          <p:nvPr/>
        </p:nvSpPr>
        <p:spPr>
          <a:xfrm flipH="1">
            <a:off x="11331155" y="6167737"/>
            <a:ext cx="443524" cy="38608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474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2019/1/5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8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9"/>
            <a:ext cx="10515600" cy="1070339"/>
          </a:xfrm>
        </p:spPr>
        <p:txBody>
          <a:bodyPr anchor="b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69"/>
            <a:ext cx="10515600" cy="611731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2019/1/5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506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2019/1/5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2019/1/5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2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2019/1/5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1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2019/1/5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63000" y="6508758"/>
            <a:ext cx="2743200" cy="365125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zh-CN"/>
            </a:defPPr>
            <a:lvl1pPr marL="0" algn="r" defTabSz="121917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F906490-237C-474C-BA2E-D98840BC1F8F}" type="slidenum">
              <a:rPr lang="zh-CN" altLang="en-US" sz="506" smtClean="0">
                <a:solidFill>
                  <a:prstClr val="white">
                    <a:lumMod val="6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506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2019/1/5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1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061D-D059-440A-9993-32183C69C4A0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701E7-C7E4-462D-A514-9A240D9CE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1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927100"/>
            <a:chOff x="0" y="0"/>
            <a:chExt cx="12192000" cy="74096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16"/>
            <a:stretch/>
          </p:blipFill>
          <p:spPr>
            <a:xfrm>
              <a:off x="0" y="1996"/>
              <a:ext cx="12192000" cy="738968"/>
            </a:xfrm>
            <a:prstGeom prst="rect">
              <a:avLst/>
            </a:prstGeom>
          </p:spPr>
        </p:pic>
        <p:sp>
          <p:nvSpPr>
            <p:cNvPr id="7" name="矩形 6"/>
            <p:cNvSpPr/>
            <p:nvPr userDrawn="1"/>
          </p:nvSpPr>
          <p:spPr>
            <a:xfrm>
              <a:off x="0" y="0"/>
              <a:ext cx="12192000" cy="740964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612" y="1130300"/>
            <a:ext cx="11053186" cy="533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  <a:latin typeface="Arial"/>
                <a:ea typeface="微软雅黑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2019/1/5</a:t>
            </a:fld>
            <a:endParaRPr lang="zh-CN" altLang="en-US">
              <a:solidFill>
                <a:prstClr val="white">
                  <a:lumMod val="6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>
                  <a:lumMod val="6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  <a:latin typeface="Arial"/>
                <a:ea typeface="微软雅黑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407" y="61899"/>
            <a:ext cx="11053186" cy="756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0" y="6461124"/>
            <a:ext cx="12192000" cy="397117"/>
            <a:chOff x="0" y="0"/>
            <a:chExt cx="12192000" cy="740964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16"/>
            <a:stretch/>
          </p:blipFill>
          <p:spPr>
            <a:xfrm>
              <a:off x="0" y="1996"/>
              <a:ext cx="12192000" cy="738968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/>
          </p:nvSpPr>
          <p:spPr>
            <a:xfrm>
              <a:off x="0" y="0"/>
              <a:ext cx="12192000" cy="740964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11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55600" indent="-355600" algn="l" defTabSz="385763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60000"/>
        <a:buFont typeface="Wingdings 2" panose="05020102010507070707" pitchFamily="18" charset="2"/>
        <a:buChar char="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355600" indent="-355600" algn="l" defTabSz="385763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9912" y="1131319"/>
            <a:ext cx="5909046" cy="15958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玩转</a:t>
            </a:r>
            <a:r>
              <a:rPr lang="en-US" altLang="zh-CN" dirty="0" err="1" smtClean="0">
                <a:latin typeface="+mn-lt"/>
                <a:ea typeface="+mn-ea"/>
                <a:cs typeface="+mn-ea"/>
                <a:sym typeface="+mn-lt"/>
              </a:rPr>
              <a:t>itchat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微信好友那些事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69911" y="3450564"/>
            <a:ext cx="6132537" cy="114366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cs typeface="+mn-ea"/>
                <a:sym typeface="+mn-lt"/>
              </a:rPr>
              <a:t>主讲人： 罗攀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8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39470" y="2031828"/>
            <a:ext cx="8175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微信好友分析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微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信聊天机器人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性别预测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7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微信好友分析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39470" y="2031828"/>
            <a:ext cx="8175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itchat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jieba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地图</a:t>
            </a:r>
          </a:p>
        </p:txBody>
      </p:sp>
    </p:spTree>
    <p:extLst>
      <p:ext uri="{BB962C8B-B14F-4D97-AF65-F5344CB8AC3E}">
        <p14:creationId xmlns:p14="http://schemas.microsoft.com/office/powerpoint/2010/main" val="854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聊天机器人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5752" y="2530231"/>
            <a:ext cx="4918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http://www.tuling123.com/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43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16150123"/>
  <p:tag name="MH_LIBRARY" val="CONTENTS"/>
  <p:tag name="MH_AUTOCOLOR" val="TRUE"/>
  <p:tag name="MH_TYPE" val="COVER"/>
  <p:tag name="ID" val="545815"/>
</p:tagLst>
</file>

<file path=ppt/theme/theme1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1119A01PPBG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</Template>
  <TotalTime>828</TotalTime>
  <Words>32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宋体</vt:lpstr>
      <vt:lpstr>微软雅黑</vt:lpstr>
      <vt:lpstr>Arial</vt:lpstr>
      <vt:lpstr>Calibri</vt:lpstr>
      <vt:lpstr>Wingdings 2</vt:lpstr>
      <vt:lpstr>Nordri ToolsTheme</vt:lpstr>
      <vt:lpstr>A000120141119A01PPBG</vt:lpstr>
      <vt:lpstr>玩转itchat 微信好友那些事</vt:lpstr>
      <vt:lpstr>课程大纲</vt:lpstr>
      <vt:lpstr>微信好友分析</vt:lpstr>
      <vt:lpstr>聊天机器人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罗攀</dc:creator>
  <cp:keywords>www.51pptmoban.com</cp:keywords>
  <cp:lastModifiedBy>luopan</cp:lastModifiedBy>
  <cp:revision>111</cp:revision>
  <dcterms:created xsi:type="dcterms:W3CDTF">2017-05-13T14:14:07Z</dcterms:created>
  <dcterms:modified xsi:type="dcterms:W3CDTF">2019-01-05T08:06:55Z</dcterms:modified>
</cp:coreProperties>
</file>