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1"/>
  </p:notesMasterIdLst>
  <p:sldIdLst>
    <p:sldId id="275" r:id="rId2"/>
    <p:sldId id="289" r:id="rId3"/>
    <p:sldId id="305" r:id="rId4"/>
    <p:sldId id="326" r:id="rId5"/>
    <p:sldId id="278" r:id="rId6"/>
    <p:sldId id="328" r:id="rId7"/>
    <p:sldId id="291" r:id="rId8"/>
    <p:sldId id="325" r:id="rId9"/>
    <p:sldId id="329" r:id="rId10"/>
    <p:sldId id="327" r:id="rId11"/>
    <p:sldId id="330" r:id="rId12"/>
    <p:sldId id="331" r:id="rId13"/>
    <p:sldId id="332" r:id="rId14"/>
    <p:sldId id="333" r:id="rId15"/>
    <p:sldId id="298" r:id="rId16"/>
    <p:sldId id="284" r:id="rId17"/>
    <p:sldId id="308" r:id="rId18"/>
    <p:sldId id="295" r:id="rId19"/>
    <p:sldId id="312" r:id="rId20"/>
    <p:sldId id="296" r:id="rId21"/>
    <p:sldId id="290" r:id="rId22"/>
    <p:sldId id="314" r:id="rId23"/>
    <p:sldId id="306" r:id="rId24"/>
    <p:sldId id="303" r:id="rId25"/>
    <p:sldId id="336" r:id="rId26"/>
    <p:sldId id="301" r:id="rId27"/>
    <p:sldId id="300" r:id="rId28"/>
    <p:sldId id="315" r:id="rId29"/>
    <p:sldId id="313" r:id="rId30"/>
    <p:sldId id="324" r:id="rId31"/>
    <p:sldId id="334" r:id="rId32"/>
    <p:sldId id="335" r:id="rId33"/>
    <p:sldId id="319" r:id="rId34"/>
    <p:sldId id="320" r:id="rId35"/>
    <p:sldId id="321" r:id="rId36"/>
    <p:sldId id="322" r:id="rId37"/>
    <p:sldId id="323" r:id="rId38"/>
    <p:sldId id="337" r:id="rId39"/>
    <p:sldId id="307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29A"/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158" d="100"/>
          <a:sy n="158" d="100"/>
        </p:scale>
        <p:origin x="18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Zusammensetzung der Abiturnote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2225891967046352"/>
          <c:y val="3.7418147801683817E-3"/>
        </c:manualLayout>
      </c:layout>
      <c:overlay val="0"/>
      <c:spPr>
        <a:ln>
          <a:solidFill>
            <a:schemeClr val="accent1"/>
          </a:solidFill>
        </a:ln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Zusammensetzung der Abiturnote</c:v>
                </c:pt>
              </c:strCache>
            </c:strRef>
          </c:tx>
          <c:dLbls>
            <c:dLbl>
              <c:idx val="1"/>
              <c:layout>
                <c:manualLayout>
                  <c:x val="0.12428895749757132"/>
                  <c:y val="-0.10364119826462291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11FB9CB4-8EFA-4A8F-B6DE-3F6CE95EE0B7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EC21F84-74A3-4461-99D7-8A8A481AB3BF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[PROZENTSATZ]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80759589128016"/>
                      <c:h val="0.362581852198316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BD2-4434-A430-9052F3ECCE11}"/>
                </c:ext>
              </c:extLst>
            </c:dLbl>
            <c:dLbl>
              <c:idx val="2"/>
              <c:layout>
                <c:manualLayout>
                  <c:x val="-0.13040539896904052"/>
                  <c:y val="-0.4866311736330111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E53BEC11-10F0-4E3A-9B49-CFEE716F6019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[RUBRIKENNAME]</a:t>
                    </a:fld>
                    <a:r>
                      <a:rPr lang="en-US" baseline="0" dirty="0"/>
                      <a:t>
</a:t>
                    </a:r>
                    <a:fld id="{39064070-5805-4D3F-9728-4FB85C593B77}" type="PERCENTAGE">
                      <a:rPr lang="en-US" baseline="0" dirty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[PROZENTSATZ]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89146364592492"/>
                      <c:h val="0.3410820326598557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D2-4434-A430-9052F3ECCE1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1">
                  <c:v>Block II (Abiturprüfung)</c:v>
                </c:pt>
                <c:pt idx="2">
                  <c:v>Block I (Halbjahresleistungen)</c:v>
                </c:pt>
              </c:strCache>
            </c:strRef>
          </c:cat>
          <c:val>
            <c:numRef>
              <c:f>Tabelle1!$B$2:$B$5</c:f>
              <c:numCache>
                <c:formatCode>@</c:formatCode>
                <c:ptCount val="4"/>
                <c:pt idx="1">
                  <c:v>33.299999999999997</c:v>
                </c:pt>
                <c:pt idx="2">
                  <c:v>66.7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2-4434-A430-9052F3ECC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11738-BD06-4CA8-91CF-17E1816ECC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E54093-39C8-475A-9E8E-58056DD4984B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97 Stunden</a:t>
          </a:r>
        </a:p>
      </dgm:t>
    </dgm:pt>
    <dgm:pt modelId="{0BD1E706-3261-4626-9450-CFBFFE71C94E}" type="parTrans" cxnId="{7A7A701A-4D7D-4264-9247-4AE3B307F1B4}">
      <dgm:prSet/>
      <dgm:spPr/>
      <dgm:t>
        <a:bodyPr/>
        <a:lstStyle/>
        <a:p>
          <a:endParaRPr lang="de-DE"/>
        </a:p>
      </dgm:t>
    </dgm:pt>
    <dgm:pt modelId="{A6BD7A8E-C8A6-495F-B620-E7459470EA80}" type="sibTrans" cxnId="{7A7A701A-4D7D-4264-9247-4AE3B307F1B4}">
      <dgm:prSet/>
      <dgm:spPr/>
      <dgm:t>
        <a:bodyPr/>
        <a:lstStyle/>
        <a:p>
          <a:endParaRPr lang="de-DE"/>
        </a:p>
      </dgm:t>
    </dgm:pt>
    <dgm:pt modelId="{7C5DA01C-D909-43DC-8941-394085047AEC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Profilfächer</a:t>
          </a:r>
        </a:p>
      </dgm:t>
    </dgm:pt>
    <dgm:pt modelId="{C616E34C-5DB0-42F8-8498-613B076C7731}" type="parTrans" cxnId="{BD3F00FA-7A2A-4B05-B64A-E331D5B8C732}">
      <dgm:prSet/>
      <dgm:spPr/>
      <dgm:t>
        <a:bodyPr/>
        <a:lstStyle/>
        <a:p>
          <a:endParaRPr lang="de-DE"/>
        </a:p>
      </dgm:t>
    </dgm:pt>
    <dgm:pt modelId="{EA99F506-C49A-48B4-B296-BDB549B7006E}" type="sibTrans" cxnId="{BD3F00FA-7A2A-4B05-B64A-E331D5B8C732}">
      <dgm:prSet/>
      <dgm:spPr/>
      <dgm:t>
        <a:bodyPr/>
        <a:lstStyle/>
        <a:p>
          <a:endParaRPr lang="de-DE"/>
        </a:p>
      </dgm:t>
    </dgm:pt>
    <dgm:pt modelId="{4C7D2F89-C61F-4CC1-8BAB-BF2FAEA8E0EE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Kernfächer</a:t>
          </a:r>
          <a:r>
            <a:rPr lang="de-DE" dirty="0"/>
            <a:t> </a:t>
          </a:r>
        </a:p>
      </dgm:t>
    </dgm:pt>
    <dgm:pt modelId="{41525EE6-85BE-4CE0-A89F-586B58FE8A0E}" type="parTrans" cxnId="{4BE969F8-30F2-42E4-9457-744151526050}">
      <dgm:prSet/>
      <dgm:spPr/>
      <dgm:t>
        <a:bodyPr/>
        <a:lstStyle/>
        <a:p>
          <a:endParaRPr lang="de-DE"/>
        </a:p>
      </dgm:t>
    </dgm:pt>
    <dgm:pt modelId="{4034CE93-BF17-46E3-BB00-B783917F29B7}" type="sibTrans" cxnId="{4BE969F8-30F2-42E4-9457-744151526050}">
      <dgm:prSet/>
      <dgm:spPr/>
      <dgm:t>
        <a:bodyPr/>
        <a:lstStyle/>
        <a:p>
          <a:endParaRPr lang="de-DE"/>
        </a:p>
      </dgm:t>
    </dgm:pt>
    <dgm:pt modelId="{6DBC3BA5-4F75-4ABA-BC3E-BF984046BAA1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Weitere Fächer </a:t>
          </a:r>
        </a:p>
      </dgm:t>
    </dgm:pt>
    <dgm:pt modelId="{63504EC9-CD8A-47A2-9CD6-AA923A5C1A86}" type="parTrans" cxnId="{122F21B1-D72D-47BD-A154-3B06FBA5CD55}">
      <dgm:prSet/>
      <dgm:spPr/>
      <dgm:t>
        <a:bodyPr/>
        <a:lstStyle/>
        <a:p>
          <a:endParaRPr lang="de-DE"/>
        </a:p>
      </dgm:t>
    </dgm:pt>
    <dgm:pt modelId="{1A1697D0-943B-484B-AFA1-E115C04C52F3}" type="sibTrans" cxnId="{122F21B1-D72D-47BD-A154-3B06FBA5CD55}">
      <dgm:prSet/>
      <dgm:spPr/>
      <dgm:t>
        <a:bodyPr/>
        <a:lstStyle/>
        <a:p>
          <a:endParaRPr lang="de-DE"/>
        </a:p>
      </dgm:t>
    </dgm:pt>
    <dgm:pt modelId="{088F3A9E-03F0-4BCC-8427-7072E57E8764}" type="pres">
      <dgm:prSet presAssocID="{F9811738-BD06-4CA8-91CF-17E1816ECCB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85C4AA-30C1-45AB-AA4A-49EFDADAE3EB}" type="pres">
      <dgm:prSet presAssocID="{43E54093-39C8-475A-9E8E-58056DD4984B}" presName="thickLine" presStyleLbl="alignNode1" presStyleIdx="0" presStyleCnt="1"/>
      <dgm:spPr/>
    </dgm:pt>
    <dgm:pt modelId="{080CCF71-4F49-491B-8FA0-09A121F8DD8D}" type="pres">
      <dgm:prSet presAssocID="{43E54093-39C8-475A-9E8E-58056DD4984B}" presName="horz1" presStyleCnt="0"/>
      <dgm:spPr/>
    </dgm:pt>
    <dgm:pt modelId="{56C478DD-D77B-4311-A577-815E09A8DB2A}" type="pres">
      <dgm:prSet presAssocID="{43E54093-39C8-475A-9E8E-58056DD4984B}" presName="tx1" presStyleLbl="revTx" presStyleIdx="0" presStyleCnt="4"/>
      <dgm:spPr/>
      <dgm:t>
        <a:bodyPr/>
        <a:lstStyle/>
        <a:p>
          <a:endParaRPr lang="de-DE"/>
        </a:p>
      </dgm:t>
    </dgm:pt>
    <dgm:pt modelId="{FD9286DA-163B-420A-82FC-24CAF6E8217F}" type="pres">
      <dgm:prSet presAssocID="{43E54093-39C8-475A-9E8E-58056DD4984B}" presName="vert1" presStyleCnt="0"/>
      <dgm:spPr/>
    </dgm:pt>
    <dgm:pt modelId="{D63B145B-BC81-44CB-AE34-5D498C0342C7}" type="pres">
      <dgm:prSet presAssocID="{7C5DA01C-D909-43DC-8941-394085047AEC}" presName="vertSpace2a" presStyleCnt="0"/>
      <dgm:spPr/>
    </dgm:pt>
    <dgm:pt modelId="{FA6FF4F7-12F4-4760-9E35-3B5D460A2B2A}" type="pres">
      <dgm:prSet presAssocID="{7C5DA01C-D909-43DC-8941-394085047AEC}" presName="horz2" presStyleCnt="0"/>
      <dgm:spPr/>
    </dgm:pt>
    <dgm:pt modelId="{36B5B158-3D38-49BA-A2B3-A21D4BF03A67}" type="pres">
      <dgm:prSet presAssocID="{7C5DA01C-D909-43DC-8941-394085047AEC}" presName="horzSpace2" presStyleCnt="0"/>
      <dgm:spPr/>
    </dgm:pt>
    <dgm:pt modelId="{63FE308E-B02D-4C1B-9645-CAC6C1FA9AE2}" type="pres">
      <dgm:prSet presAssocID="{7C5DA01C-D909-43DC-8941-394085047AEC}" presName="tx2" presStyleLbl="revTx" presStyleIdx="1" presStyleCnt="4"/>
      <dgm:spPr/>
      <dgm:t>
        <a:bodyPr/>
        <a:lstStyle/>
        <a:p>
          <a:endParaRPr lang="de-DE"/>
        </a:p>
      </dgm:t>
    </dgm:pt>
    <dgm:pt modelId="{636AA783-43E5-4CEF-B159-9CDDE8164816}" type="pres">
      <dgm:prSet presAssocID="{7C5DA01C-D909-43DC-8941-394085047AEC}" presName="vert2" presStyleCnt="0"/>
      <dgm:spPr/>
    </dgm:pt>
    <dgm:pt modelId="{440FBCD2-3DB5-4D8E-A331-B4FCD62D5A64}" type="pres">
      <dgm:prSet presAssocID="{7C5DA01C-D909-43DC-8941-394085047AEC}" presName="thinLine2b" presStyleLbl="callout" presStyleIdx="0" presStyleCnt="3"/>
      <dgm:spPr/>
    </dgm:pt>
    <dgm:pt modelId="{0A250043-72D0-4C35-AADA-2FBA1C313B04}" type="pres">
      <dgm:prSet presAssocID="{7C5DA01C-D909-43DC-8941-394085047AEC}" presName="vertSpace2b" presStyleCnt="0"/>
      <dgm:spPr/>
    </dgm:pt>
    <dgm:pt modelId="{C31E6377-FFB7-40FD-AF2F-3423F325F405}" type="pres">
      <dgm:prSet presAssocID="{4C7D2F89-C61F-4CC1-8BAB-BF2FAEA8E0EE}" presName="horz2" presStyleCnt="0"/>
      <dgm:spPr/>
    </dgm:pt>
    <dgm:pt modelId="{760BAA22-5379-41C4-8C4F-1B3597902D3F}" type="pres">
      <dgm:prSet presAssocID="{4C7D2F89-C61F-4CC1-8BAB-BF2FAEA8E0EE}" presName="horzSpace2" presStyleCnt="0"/>
      <dgm:spPr/>
    </dgm:pt>
    <dgm:pt modelId="{D4480296-1DCF-4101-B74D-BED3CEA516EF}" type="pres">
      <dgm:prSet presAssocID="{4C7D2F89-C61F-4CC1-8BAB-BF2FAEA8E0EE}" presName="tx2" presStyleLbl="revTx" presStyleIdx="2" presStyleCnt="4"/>
      <dgm:spPr/>
      <dgm:t>
        <a:bodyPr/>
        <a:lstStyle/>
        <a:p>
          <a:endParaRPr lang="de-DE"/>
        </a:p>
      </dgm:t>
    </dgm:pt>
    <dgm:pt modelId="{63670360-846B-41BA-917D-FC09476FB194}" type="pres">
      <dgm:prSet presAssocID="{4C7D2F89-C61F-4CC1-8BAB-BF2FAEA8E0EE}" presName="vert2" presStyleCnt="0"/>
      <dgm:spPr/>
    </dgm:pt>
    <dgm:pt modelId="{867B0A35-3354-4698-A4FE-0BE4C87AB39E}" type="pres">
      <dgm:prSet presAssocID="{4C7D2F89-C61F-4CC1-8BAB-BF2FAEA8E0EE}" presName="thinLine2b" presStyleLbl="callout" presStyleIdx="1" presStyleCnt="3"/>
      <dgm:spPr/>
    </dgm:pt>
    <dgm:pt modelId="{F81CEB71-CA59-44E8-8081-CB7027BD382D}" type="pres">
      <dgm:prSet presAssocID="{4C7D2F89-C61F-4CC1-8BAB-BF2FAEA8E0EE}" presName="vertSpace2b" presStyleCnt="0"/>
      <dgm:spPr/>
    </dgm:pt>
    <dgm:pt modelId="{B075F743-18B4-4674-83C0-EDD6C2BC5760}" type="pres">
      <dgm:prSet presAssocID="{6DBC3BA5-4F75-4ABA-BC3E-BF984046BAA1}" presName="horz2" presStyleCnt="0"/>
      <dgm:spPr/>
    </dgm:pt>
    <dgm:pt modelId="{13E9C40E-97A4-4FE9-A8DE-618CA5CB951B}" type="pres">
      <dgm:prSet presAssocID="{6DBC3BA5-4F75-4ABA-BC3E-BF984046BAA1}" presName="horzSpace2" presStyleCnt="0"/>
      <dgm:spPr/>
    </dgm:pt>
    <dgm:pt modelId="{32003E40-4A12-442C-A8B2-CAF6E7D93669}" type="pres">
      <dgm:prSet presAssocID="{6DBC3BA5-4F75-4ABA-BC3E-BF984046BAA1}" presName="tx2" presStyleLbl="revTx" presStyleIdx="3" presStyleCnt="4"/>
      <dgm:spPr/>
      <dgm:t>
        <a:bodyPr/>
        <a:lstStyle/>
        <a:p>
          <a:endParaRPr lang="de-DE"/>
        </a:p>
      </dgm:t>
    </dgm:pt>
    <dgm:pt modelId="{113F43B5-4593-497D-8619-FA8F617B0B2B}" type="pres">
      <dgm:prSet presAssocID="{6DBC3BA5-4F75-4ABA-BC3E-BF984046BAA1}" presName="vert2" presStyleCnt="0"/>
      <dgm:spPr/>
    </dgm:pt>
    <dgm:pt modelId="{18F7439C-EBE8-415E-B004-602E74ACC998}" type="pres">
      <dgm:prSet presAssocID="{6DBC3BA5-4F75-4ABA-BC3E-BF984046BAA1}" presName="thinLine2b" presStyleLbl="callout" presStyleIdx="2" presStyleCnt="3"/>
      <dgm:spPr/>
    </dgm:pt>
    <dgm:pt modelId="{F7FA9CB7-824F-4D47-8842-0FE6787E7720}" type="pres">
      <dgm:prSet presAssocID="{6DBC3BA5-4F75-4ABA-BC3E-BF984046BAA1}" presName="vertSpace2b" presStyleCnt="0"/>
      <dgm:spPr/>
    </dgm:pt>
  </dgm:ptLst>
  <dgm:cxnLst>
    <dgm:cxn modelId="{7A7A701A-4D7D-4264-9247-4AE3B307F1B4}" srcId="{F9811738-BD06-4CA8-91CF-17E1816ECCB8}" destId="{43E54093-39C8-475A-9E8E-58056DD4984B}" srcOrd="0" destOrd="0" parTransId="{0BD1E706-3261-4626-9450-CFBFFE71C94E}" sibTransId="{A6BD7A8E-C8A6-495F-B620-E7459470EA80}"/>
    <dgm:cxn modelId="{AB2DFB1C-CF4C-44C5-AA93-0E63F610934F}" type="presOf" srcId="{6DBC3BA5-4F75-4ABA-BC3E-BF984046BAA1}" destId="{32003E40-4A12-442C-A8B2-CAF6E7D93669}" srcOrd="0" destOrd="0" presId="urn:microsoft.com/office/officeart/2008/layout/LinedList"/>
    <dgm:cxn modelId="{C0452567-1E47-42D5-9EEE-5080A7411C1B}" type="presOf" srcId="{4C7D2F89-C61F-4CC1-8BAB-BF2FAEA8E0EE}" destId="{D4480296-1DCF-4101-B74D-BED3CEA516EF}" srcOrd="0" destOrd="0" presId="urn:microsoft.com/office/officeart/2008/layout/LinedList"/>
    <dgm:cxn modelId="{A90357C6-4A49-4E00-9D93-D63605C82686}" type="presOf" srcId="{F9811738-BD06-4CA8-91CF-17E1816ECCB8}" destId="{088F3A9E-03F0-4BCC-8427-7072E57E8764}" srcOrd="0" destOrd="0" presId="urn:microsoft.com/office/officeart/2008/layout/LinedList"/>
    <dgm:cxn modelId="{9800FC16-D8A4-43B6-9DB4-3645DDE18157}" type="presOf" srcId="{43E54093-39C8-475A-9E8E-58056DD4984B}" destId="{56C478DD-D77B-4311-A577-815E09A8DB2A}" srcOrd="0" destOrd="0" presId="urn:microsoft.com/office/officeart/2008/layout/LinedList"/>
    <dgm:cxn modelId="{BD3F00FA-7A2A-4B05-B64A-E331D5B8C732}" srcId="{43E54093-39C8-475A-9E8E-58056DD4984B}" destId="{7C5DA01C-D909-43DC-8941-394085047AEC}" srcOrd="0" destOrd="0" parTransId="{C616E34C-5DB0-42F8-8498-613B076C7731}" sibTransId="{EA99F506-C49A-48B4-B296-BDB549B7006E}"/>
    <dgm:cxn modelId="{ECA60EC8-E5D8-4026-A6D9-57BA81239647}" type="presOf" srcId="{7C5DA01C-D909-43DC-8941-394085047AEC}" destId="{63FE308E-B02D-4C1B-9645-CAC6C1FA9AE2}" srcOrd="0" destOrd="0" presId="urn:microsoft.com/office/officeart/2008/layout/LinedList"/>
    <dgm:cxn modelId="{4BE969F8-30F2-42E4-9457-744151526050}" srcId="{43E54093-39C8-475A-9E8E-58056DD4984B}" destId="{4C7D2F89-C61F-4CC1-8BAB-BF2FAEA8E0EE}" srcOrd="1" destOrd="0" parTransId="{41525EE6-85BE-4CE0-A89F-586B58FE8A0E}" sibTransId="{4034CE93-BF17-46E3-BB00-B783917F29B7}"/>
    <dgm:cxn modelId="{122F21B1-D72D-47BD-A154-3B06FBA5CD55}" srcId="{43E54093-39C8-475A-9E8E-58056DD4984B}" destId="{6DBC3BA5-4F75-4ABA-BC3E-BF984046BAA1}" srcOrd="2" destOrd="0" parTransId="{63504EC9-CD8A-47A2-9CD6-AA923A5C1A86}" sibTransId="{1A1697D0-943B-484B-AFA1-E115C04C52F3}"/>
    <dgm:cxn modelId="{43F0BC8F-045C-4F8D-BF32-32703CFFE458}" type="presParOf" srcId="{088F3A9E-03F0-4BCC-8427-7072E57E8764}" destId="{E985C4AA-30C1-45AB-AA4A-49EFDADAE3EB}" srcOrd="0" destOrd="0" presId="urn:microsoft.com/office/officeart/2008/layout/LinedList"/>
    <dgm:cxn modelId="{A5A88EEF-6C8B-45ED-A53E-624201472333}" type="presParOf" srcId="{088F3A9E-03F0-4BCC-8427-7072E57E8764}" destId="{080CCF71-4F49-491B-8FA0-09A121F8DD8D}" srcOrd="1" destOrd="0" presId="urn:microsoft.com/office/officeart/2008/layout/LinedList"/>
    <dgm:cxn modelId="{FAC93387-7068-4264-B4FB-D9D211A012FB}" type="presParOf" srcId="{080CCF71-4F49-491B-8FA0-09A121F8DD8D}" destId="{56C478DD-D77B-4311-A577-815E09A8DB2A}" srcOrd="0" destOrd="0" presId="urn:microsoft.com/office/officeart/2008/layout/LinedList"/>
    <dgm:cxn modelId="{82DE2C05-7DAD-493D-8B4A-AF3F67F2B430}" type="presParOf" srcId="{080CCF71-4F49-491B-8FA0-09A121F8DD8D}" destId="{FD9286DA-163B-420A-82FC-24CAF6E8217F}" srcOrd="1" destOrd="0" presId="urn:microsoft.com/office/officeart/2008/layout/LinedList"/>
    <dgm:cxn modelId="{FE1ADC6C-ED04-4481-980F-1253FA9D9A44}" type="presParOf" srcId="{FD9286DA-163B-420A-82FC-24CAF6E8217F}" destId="{D63B145B-BC81-44CB-AE34-5D498C0342C7}" srcOrd="0" destOrd="0" presId="urn:microsoft.com/office/officeart/2008/layout/LinedList"/>
    <dgm:cxn modelId="{9B88E8B1-D403-40CF-AE94-EE8AB5F9148C}" type="presParOf" srcId="{FD9286DA-163B-420A-82FC-24CAF6E8217F}" destId="{FA6FF4F7-12F4-4760-9E35-3B5D460A2B2A}" srcOrd="1" destOrd="0" presId="urn:microsoft.com/office/officeart/2008/layout/LinedList"/>
    <dgm:cxn modelId="{D2706647-1CB6-4C7A-9711-9CB7BB21B038}" type="presParOf" srcId="{FA6FF4F7-12F4-4760-9E35-3B5D460A2B2A}" destId="{36B5B158-3D38-49BA-A2B3-A21D4BF03A67}" srcOrd="0" destOrd="0" presId="urn:microsoft.com/office/officeart/2008/layout/LinedList"/>
    <dgm:cxn modelId="{D07C8874-289D-42F7-B629-838537110924}" type="presParOf" srcId="{FA6FF4F7-12F4-4760-9E35-3B5D460A2B2A}" destId="{63FE308E-B02D-4C1B-9645-CAC6C1FA9AE2}" srcOrd="1" destOrd="0" presId="urn:microsoft.com/office/officeart/2008/layout/LinedList"/>
    <dgm:cxn modelId="{CB45801E-16CD-4FD2-865C-D6392B1999BC}" type="presParOf" srcId="{FA6FF4F7-12F4-4760-9E35-3B5D460A2B2A}" destId="{636AA783-43E5-4CEF-B159-9CDDE8164816}" srcOrd="2" destOrd="0" presId="urn:microsoft.com/office/officeart/2008/layout/LinedList"/>
    <dgm:cxn modelId="{EA54F261-98F0-4D6A-BBF2-5F5E38E854C6}" type="presParOf" srcId="{FD9286DA-163B-420A-82FC-24CAF6E8217F}" destId="{440FBCD2-3DB5-4D8E-A331-B4FCD62D5A64}" srcOrd="2" destOrd="0" presId="urn:microsoft.com/office/officeart/2008/layout/LinedList"/>
    <dgm:cxn modelId="{51481F3A-9583-41DE-B852-D80973A768DB}" type="presParOf" srcId="{FD9286DA-163B-420A-82FC-24CAF6E8217F}" destId="{0A250043-72D0-4C35-AADA-2FBA1C313B04}" srcOrd="3" destOrd="0" presId="urn:microsoft.com/office/officeart/2008/layout/LinedList"/>
    <dgm:cxn modelId="{87C47052-00FE-45E5-B12D-D21363EECE18}" type="presParOf" srcId="{FD9286DA-163B-420A-82FC-24CAF6E8217F}" destId="{C31E6377-FFB7-40FD-AF2F-3423F325F405}" srcOrd="4" destOrd="0" presId="urn:microsoft.com/office/officeart/2008/layout/LinedList"/>
    <dgm:cxn modelId="{3E83492B-41C9-4997-9D1B-C71C842E3D63}" type="presParOf" srcId="{C31E6377-FFB7-40FD-AF2F-3423F325F405}" destId="{760BAA22-5379-41C4-8C4F-1B3597902D3F}" srcOrd="0" destOrd="0" presId="urn:microsoft.com/office/officeart/2008/layout/LinedList"/>
    <dgm:cxn modelId="{22E9433A-8EEF-4998-8F51-7AC426CB3E8D}" type="presParOf" srcId="{C31E6377-FFB7-40FD-AF2F-3423F325F405}" destId="{D4480296-1DCF-4101-B74D-BED3CEA516EF}" srcOrd="1" destOrd="0" presId="urn:microsoft.com/office/officeart/2008/layout/LinedList"/>
    <dgm:cxn modelId="{78D96B7C-E62B-4615-A55F-E7B206C03C78}" type="presParOf" srcId="{C31E6377-FFB7-40FD-AF2F-3423F325F405}" destId="{63670360-846B-41BA-917D-FC09476FB194}" srcOrd="2" destOrd="0" presId="urn:microsoft.com/office/officeart/2008/layout/LinedList"/>
    <dgm:cxn modelId="{B30E715B-E7C6-41C5-9574-8D6EF9973D4C}" type="presParOf" srcId="{FD9286DA-163B-420A-82FC-24CAF6E8217F}" destId="{867B0A35-3354-4698-A4FE-0BE4C87AB39E}" srcOrd="5" destOrd="0" presId="urn:microsoft.com/office/officeart/2008/layout/LinedList"/>
    <dgm:cxn modelId="{6F38A655-A4C0-458E-B3BF-89B2AA03653D}" type="presParOf" srcId="{FD9286DA-163B-420A-82FC-24CAF6E8217F}" destId="{F81CEB71-CA59-44E8-8081-CB7027BD382D}" srcOrd="6" destOrd="0" presId="urn:microsoft.com/office/officeart/2008/layout/LinedList"/>
    <dgm:cxn modelId="{A0415AFF-ECBB-4B27-BCDF-E69DE251990F}" type="presParOf" srcId="{FD9286DA-163B-420A-82FC-24CAF6E8217F}" destId="{B075F743-18B4-4674-83C0-EDD6C2BC5760}" srcOrd="7" destOrd="0" presId="urn:microsoft.com/office/officeart/2008/layout/LinedList"/>
    <dgm:cxn modelId="{0EE24693-A46D-421B-A94E-EDC862D9EB86}" type="presParOf" srcId="{B075F743-18B4-4674-83C0-EDD6C2BC5760}" destId="{13E9C40E-97A4-4FE9-A8DE-618CA5CB951B}" srcOrd="0" destOrd="0" presId="urn:microsoft.com/office/officeart/2008/layout/LinedList"/>
    <dgm:cxn modelId="{EDB0CC1C-237D-4131-8347-1CB5C64E148A}" type="presParOf" srcId="{B075F743-18B4-4674-83C0-EDD6C2BC5760}" destId="{32003E40-4A12-442C-A8B2-CAF6E7D93669}" srcOrd="1" destOrd="0" presId="urn:microsoft.com/office/officeart/2008/layout/LinedList"/>
    <dgm:cxn modelId="{A7976942-3027-475F-8E3B-337E924B6795}" type="presParOf" srcId="{B075F743-18B4-4674-83C0-EDD6C2BC5760}" destId="{113F43B5-4593-497D-8619-FA8F617B0B2B}" srcOrd="2" destOrd="0" presId="urn:microsoft.com/office/officeart/2008/layout/LinedList"/>
    <dgm:cxn modelId="{5FF8CAE6-CBA8-4C0E-8672-EE7EC4105178}" type="presParOf" srcId="{FD9286DA-163B-420A-82FC-24CAF6E8217F}" destId="{18F7439C-EBE8-415E-B004-602E74ACC998}" srcOrd="8" destOrd="0" presId="urn:microsoft.com/office/officeart/2008/layout/LinedList"/>
    <dgm:cxn modelId="{A5F94767-E146-45D0-BC05-99019CA8E7E3}" type="presParOf" srcId="{FD9286DA-163B-420A-82FC-24CAF6E8217F}" destId="{F7FA9CB7-824F-4D47-8842-0FE6787E772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5FB4A-C677-46FD-8216-BCC85BA52F3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4B9EAD-AEF2-4618-A785-F975BDB70130}">
      <dgm:prSet phldrT="[Text]"/>
      <dgm:spPr/>
      <dgm:t>
        <a:bodyPr/>
        <a:lstStyle/>
        <a:p>
          <a:r>
            <a:rPr lang="de-DE" dirty="0"/>
            <a:t>Sprachlich-literarisch-künstlerisch</a:t>
          </a:r>
        </a:p>
      </dgm:t>
    </dgm:pt>
    <dgm:pt modelId="{5C4355D4-F59A-40EA-94B3-CFA1156BDECD}" type="parTrans" cxnId="{B71B4F14-4B2C-41FA-A649-46A3E0D74E4B}">
      <dgm:prSet/>
      <dgm:spPr/>
      <dgm:t>
        <a:bodyPr/>
        <a:lstStyle/>
        <a:p>
          <a:endParaRPr lang="de-DE"/>
        </a:p>
      </dgm:t>
    </dgm:pt>
    <dgm:pt modelId="{E430C5F9-B0D7-4B04-B0C2-5A63187E4DAC}" type="sibTrans" cxnId="{B71B4F14-4B2C-41FA-A649-46A3E0D74E4B}">
      <dgm:prSet/>
      <dgm:spPr/>
      <dgm:t>
        <a:bodyPr/>
        <a:lstStyle/>
        <a:p>
          <a:endParaRPr lang="de-DE"/>
        </a:p>
      </dgm:t>
    </dgm:pt>
    <dgm:pt modelId="{41004ED7-4919-49E4-9F2D-A359E1A34580}">
      <dgm:prSet phldrT="[Text]"/>
      <dgm:spPr/>
      <dgm:t>
        <a:bodyPr/>
        <a:lstStyle/>
        <a:p>
          <a:r>
            <a:rPr lang="de-DE" dirty="0"/>
            <a:t>Deutsch</a:t>
          </a:r>
        </a:p>
      </dgm:t>
    </dgm:pt>
    <dgm:pt modelId="{3D72B531-B261-4958-B13E-E3A2EF0894C7}" type="parTrans" cxnId="{8A24DBAE-3D37-4C25-B1E6-9BFC8FFB0147}">
      <dgm:prSet/>
      <dgm:spPr/>
      <dgm:t>
        <a:bodyPr/>
        <a:lstStyle/>
        <a:p>
          <a:endParaRPr lang="de-DE"/>
        </a:p>
      </dgm:t>
    </dgm:pt>
    <dgm:pt modelId="{AAC6D86D-02F7-4600-AB90-49A89C0CBC70}" type="sibTrans" cxnId="{8A24DBAE-3D37-4C25-B1E6-9BFC8FFB0147}">
      <dgm:prSet/>
      <dgm:spPr/>
      <dgm:t>
        <a:bodyPr/>
        <a:lstStyle/>
        <a:p>
          <a:endParaRPr lang="de-DE"/>
        </a:p>
      </dgm:t>
    </dgm:pt>
    <dgm:pt modelId="{8261D314-E643-45DD-8BA8-FB3E69FA9A22}">
      <dgm:prSet phldrT="[Text]"/>
      <dgm:spPr/>
      <dgm:t>
        <a:bodyPr/>
        <a:lstStyle/>
        <a:p>
          <a:r>
            <a:rPr lang="de-DE" dirty="0"/>
            <a:t>Kunst, Musik, DS </a:t>
          </a:r>
        </a:p>
      </dgm:t>
    </dgm:pt>
    <dgm:pt modelId="{36A808DD-450D-4BD0-841B-66147D41BEF0}" type="parTrans" cxnId="{E1739625-4753-46FD-B3D2-8F15E851A02A}">
      <dgm:prSet/>
      <dgm:spPr/>
      <dgm:t>
        <a:bodyPr/>
        <a:lstStyle/>
        <a:p>
          <a:endParaRPr lang="de-DE"/>
        </a:p>
      </dgm:t>
    </dgm:pt>
    <dgm:pt modelId="{56F37DEC-8384-47B4-8FEF-8B7ACDF5CE18}" type="sibTrans" cxnId="{E1739625-4753-46FD-B3D2-8F15E851A02A}">
      <dgm:prSet/>
      <dgm:spPr/>
      <dgm:t>
        <a:bodyPr/>
        <a:lstStyle/>
        <a:p>
          <a:endParaRPr lang="de-DE"/>
        </a:p>
      </dgm:t>
    </dgm:pt>
    <dgm:pt modelId="{8F9670B9-F31F-446F-B9ED-C004C20F17F5}">
      <dgm:prSet phldrT="[Text]"/>
      <dgm:spPr/>
      <dgm:t>
        <a:bodyPr/>
        <a:lstStyle/>
        <a:p>
          <a:r>
            <a:rPr lang="de-DE" dirty="0"/>
            <a:t>Gesellschaftswissenschaftlich</a:t>
          </a:r>
        </a:p>
      </dgm:t>
    </dgm:pt>
    <dgm:pt modelId="{3120D6D1-6B8F-46CB-9188-1D6721E07D87}" type="parTrans" cxnId="{379EC75A-4D3C-4634-9F14-A0FFBE46C016}">
      <dgm:prSet/>
      <dgm:spPr/>
      <dgm:t>
        <a:bodyPr/>
        <a:lstStyle/>
        <a:p>
          <a:endParaRPr lang="de-DE"/>
        </a:p>
      </dgm:t>
    </dgm:pt>
    <dgm:pt modelId="{4F1D28C8-1AD8-465C-B7EB-2DA6FB46E92D}" type="sibTrans" cxnId="{379EC75A-4D3C-4634-9F14-A0FFBE46C016}">
      <dgm:prSet/>
      <dgm:spPr/>
      <dgm:t>
        <a:bodyPr/>
        <a:lstStyle/>
        <a:p>
          <a:endParaRPr lang="de-DE"/>
        </a:p>
      </dgm:t>
    </dgm:pt>
    <dgm:pt modelId="{64BA3E42-072D-496E-9356-1C292647B99D}">
      <dgm:prSet phldrT="[Text]"/>
      <dgm:spPr/>
      <dgm:t>
        <a:bodyPr/>
        <a:lstStyle/>
        <a:p>
          <a:r>
            <a:rPr lang="de-DE" dirty="0"/>
            <a:t>Geschichte</a:t>
          </a:r>
        </a:p>
      </dgm:t>
    </dgm:pt>
    <dgm:pt modelId="{E6EBCD93-4906-42A2-B445-197A024F5200}" type="parTrans" cxnId="{38E7B1BC-6FBD-48FF-8B9C-5608E66822BA}">
      <dgm:prSet/>
      <dgm:spPr/>
      <dgm:t>
        <a:bodyPr/>
        <a:lstStyle/>
        <a:p>
          <a:endParaRPr lang="de-DE"/>
        </a:p>
      </dgm:t>
    </dgm:pt>
    <dgm:pt modelId="{F24C1A57-9E83-41CA-BBE2-898962653E20}" type="sibTrans" cxnId="{38E7B1BC-6FBD-48FF-8B9C-5608E66822BA}">
      <dgm:prSet/>
      <dgm:spPr/>
      <dgm:t>
        <a:bodyPr/>
        <a:lstStyle/>
        <a:p>
          <a:endParaRPr lang="de-DE"/>
        </a:p>
      </dgm:t>
    </dgm:pt>
    <dgm:pt modelId="{206F113B-BEA0-48DF-AE24-6493EE790647}">
      <dgm:prSet phldrT="[Text]"/>
      <dgm:spPr/>
      <dgm:t>
        <a:bodyPr/>
        <a:lstStyle/>
        <a:p>
          <a:r>
            <a:rPr lang="de-DE" dirty="0"/>
            <a:t>Geographie</a:t>
          </a:r>
        </a:p>
      </dgm:t>
    </dgm:pt>
    <dgm:pt modelId="{9B512519-01DC-4F5E-90E2-3009DCAB94DB}" type="parTrans" cxnId="{CD30F0B6-DE6C-4705-BAEE-6682FF314302}">
      <dgm:prSet/>
      <dgm:spPr/>
      <dgm:t>
        <a:bodyPr/>
        <a:lstStyle/>
        <a:p>
          <a:endParaRPr lang="de-DE"/>
        </a:p>
      </dgm:t>
    </dgm:pt>
    <dgm:pt modelId="{2F7267DC-28A5-498C-B060-E4CA8F2C9A8C}" type="sibTrans" cxnId="{CD30F0B6-DE6C-4705-BAEE-6682FF314302}">
      <dgm:prSet/>
      <dgm:spPr/>
      <dgm:t>
        <a:bodyPr/>
        <a:lstStyle/>
        <a:p>
          <a:endParaRPr lang="de-DE"/>
        </a:p>
      </dgm:t>
    </dgm:pt>
    <dgm:pt modelId="{CBD67F2F-2DAD-4B2F-8078-9096721E6B18}">
      <dgm:prSet phldrT="[Text]"/>
      <dgm:spPr/>
      <dgm:t>
        <a:bodyPr/>
        <a:lstStyle/>
        <a:p>
          <a:r>
            <a:rPr lang="de-DE" dirty="0"/>
            <a:t>Mathematisch-naturwissenschaftlich-technisch</a:t>
          </a:r>
        </a:p>
      </dgm:t>
    </dgm:pt>
    <dgm:pt modelId="{24A7D29B-89B8-48FC-B355-56B43628D40E}" type="parTrans" cxnId="{AF6E0D3E-8C85-4329-9198-35BC736A5268}">
      <dgm:prSet/>
      <dgm:spPr/>
      <dgm:t>
        <a:bodyPr/>
        <a:lstStyle/>
        <a:p>
          <a:endParaRPr lang="de-DE"/>
        </a:p>
      </dgm:t>
    </dgm:pt>
    <dgm:pt modelId="{8D333F62-E41D-435B-8C0F-A3E1EC0FD5B8}" type="sibTrans" cxnId="{AF6E0D3E-8C85-4329-9198-35BC736A5268}">
      <dgm:prSet/>
      <dgm:spPr/>
      <dgm:t>
        <a:bodyPr/>
        <a:lstStyle/>
        <a:p>
          <a:endParaRPr lang="de-DE"/>
        </a:p>
      </dgm:t>
    </dgm:pt>
    <dgm:pt modelId="{ACC1D366-4EA5-44FD-8D24-FC4A949E51EF}">
      <dgm:prSet phldrT="[Text]"/>
      <dgm:spPr/>
      <dgm:t>
        <a:bodyPr/>
        <a:lstStyle/>
        <a:p>
          <a:r>
            <a:rPr lang="de-DE" dirty="0"/>
            <a:t>Mathematik</a:t>
          </a:r>
        </a:p>
      </dgm:t>
    </dgm:pt>
    <dgm:pt modelId="{521B7BAF-21B8-4F95-8A97-E167C7E8B559}" type="parTrans" cxnId="{DC1065A2-D909-446B-AFDB-F8136C1DAAA6}">
      <dgm:prSet/>
      <dgm:spPr/>
      <dgm:t>
        <a:bodyPr/>
        <a:lstStyle/>
        <a:p>
          <a:endParaRPr lang="de-DE"/>
        </a:p>
      </dgm:t>
    </dgm:pt>
    <dgm:pt modelId="{7F5DA815-B6D4-4BE1-8C1B-B7037D5A6CF9}" type="sibTrans" cxnId="{DC1065A2-D909-446B-AFDB-F8136C1DAAA6}">
      <dgm:prSet/>
      <dgm:spPr/>
      <dgm:t>
        <a:bodyPr/>
        <a:lstStyle/>
        <a:p>
          <a:endParaRPr lang="de-DE"/>
        </a:p>
      </dgm:t>
    </dgm:pt>
    <dgm:pt modelId="{A5298F04-6B31-4476-91FD-45D4D0A8D038}">
      <dgm:prSet phldrT="[Text]"/>
      <dgm:spPr/>
      <dgm:t>
        <a:bodyPr/>
        <a:lstStyle/>
        <a:p>
          <a:r>
            <a:rPr lang="de-DE" dirty="0"/>
            <a:t>Biologie</a:t>
          </a:r>
        </a:p>
      </dgm:t>
    </dgm:pt>
    <dgm:pt modelId="{39BD9E69-55C2-4322-A4C0-F18245E2CB01}" type="parTrans" cxnId="{5B1EEEE9-407C-4AFC-9ECD-534AB2849CAD}">
      <dgm:prSet/>
      <dgm:spPr/>
      <dgm:t>
        <a:bodyPr/>
        <a:lstStyle/>
        <a:p>
          <a:endParaRPr lang="de-DE"/>
        </a:p>
      </dgm:t>
    </dgm:pt>
    <dgm:pt modelId="{4BCB4834-98D0-44DB-9088-A307F712D3F5}" type="sibTrans" cxnId="{5B1EEEE9-407C-4AFC-9ECD-534AB2849CAD}">
      <dgm:prSet/>
      <dgm:spPr/>
      <dgm:t>
        <a:bodyPr/>
        <a:lstStyle/>
        <a:p>
          <a:endParaRPr lang="de-DE"/>
        </a:p>
      </dgm:t>
    </dgm:pt>
    <dgm:pt modelId="{56123B7B-8B95-480B-B9F0-A1893CDAD05C}">
      <dgm:prSet phldrT="[Text]"/>
      <dgm:spPr/>
      <dgm:t>
        <a:bodyPr/>
        <a:lstStyle/>
        <a:p>
          <a:r>
            <a:rPr lang="de-DE" dirty="0"/>
            <a:t>Fremdsprachen</a:t>
          </a:r>
        </a:p>
      </dgm:t>
    </dgm:pt>
    <dgm:pt modelId="{652B3DD6-8F8F-4C52-B177-64306EACA6F8}" type="parTrans" cxnId="{7CE9D8D7-747E-491C-A8AA-36A519F58B48}">
      <dgm:prSet/>
      <dgm:spPr/>
      <dgm:t>
        <a:bodyPr/>
        <a:lstStyle/>
        <a:p>
          <a:endParaRPr lang="de-DE"/>
        </a:p>
      </dgm:t>
    </dgm:pt>
    <dgm:pt modelId="{D8B54401-09FF-4E8C-9D27-5193E032CCA0}" type="sibTrans" cxnId="{7CE9D8D7-747E-491C-A8AA-36A519F58B48}">
      <dgm:prSet/>
      <dgm:spPr/>
      <dgm:t>
        <a:bodyPr/>
        <a:lstStyle/>
        <a:p>
          <a:endParaRPr lang="de-DE"/>
        </a:p>
      </dgm:t>
    </dgm:pt>
    <dgm:pt modelId="{089AC2AD-4468-4A68-AFFB-47BE4764F83E}">
      <dgm:prSet phldrT="[Text]"/>
      <dgm:spPr/>
      <dgm:t>
        <a:bodyPr/>
        <a:lstStyle/>
        <a:p>
          <a:r>
            <a:rPr lang="de-DE" dirty="0"/>
            <a:t>Wirtschaft /Politik</a:t>
          </a:r>
        </a:p>
      </dgm:t>
    </dgm:pt>
    <dgm:pt modelId="{827E7C5E-C16E-4C22-82A7-84C9DB063104}" type="parTrans" cxnId="{4DC8FB7A-68D2-4925-9C4B-04373CF0C87C}">
      <dgm:prSet/>
      <dgm:spPr/>
      <dgm:t>
        <a:bodyPr/>
        <a:lstStyle/>
        <a:p>
          <a:endParaRPr lang="de-DE"/>
        </a:p>
      </dgm:t>
    </dgm:pt>
    <dgm:pt modelId="{66AB8642-318C-4B91-A843-D963827B4566}" type="sibTrans" cxnId="{4DC8FB7A-68D2-4925-9C4B-04373CF0C87C}">
      <dgm:prSet/>
      <dgm:spPr/>
      <dgm:t>
        <a:bodyPr/>
        <a:lstStyle/>
        <a:p>
          <a:endParaRPr lang="de-DE"/>
        </a:p>
      </dgm:t>
    </dgm:pt>
    <dgm:pt modelId="{ED4F46CC-EDBC-4BD7-808A-9467444CEED2}">
      <dgm:prSet phldrT="[Text]"/>
      <dgm:spPr/>
      <dgm:t>
        <a:bodyPr/>
        <a:lstStyle/>
        <a:p>
          <a:r>
            <a:rPr lang="de-DE" dirty="0"/>
            <a:t>Religion/ Philosophie</a:t>
          </a:r>
        </a:p>
      </dgm:t>
    </dgm:pt>
    <dgm:pt modelId="{841AC1F1-409E-4BD4-9AA1-63D85A424167}" type="parTrans" cxnId="{979C3FFE-0C3C-4FCE-A217-D9DAC3A13224}">
      <dgm:prSet/>
      <dgm:spPr/>
      <dgm:t>
        <a:bodyPr/>
        <a:lstStyle/>
        <a:p>
          <a:endParaRPr lang="de-DE"/>
        </a:p>
      </dgm:t>
    </dgm:pt>
    <dgm:pt modelId="{59F07929-5AD9-4FD2-94A9-74FF6FDBA811}" type="sibTrans" cxnId="{979C3FFE-0C3C-4FCE-A217-D9DAC3A13224}">
      <dgm:prSet/>
      <dgm:spPr/>
      <dgm:t>
        <a:bodyPr/>
        <a:lstStyle/>
        <a:p>
          <a:endParaRPr lang="de-DE"/>
        </a:p>
      </dgm:t>
    </dgm:pt>
    <dgm:pt modelId="{DF3A90C3-E3DC-4B96-A211-9A0B81E43798}">
      <dgm:prSet/>
      <dgm:spPr/>
      <dgm:t>
        <a:bodyPr/>
        <a:lstStyle/>
        <a:p>
          <a:endParaRPr lang="de-DE" dirty="0"/>
        </a:p>
      </dgm:t>
    </dgm:pt>
    <dgm:pt modelId="{746C1135-0A68-474A-9DB5-CAB6C9FBFA53}" type="parTrans" cxnId="{626184FE-B728-4811-A193-597D3DD32970}">
      <dgm:prSet/>
      <dgm:spPr/>
      <dgm:t>
        <a:bodyPr/>
        <a:lstStyle/>
        <a:p>
          <a:endParaRPr lang="de-DE"/>
        </a:p>
      </dgm:t>
    </dgm:pt>
    <dgm:pt modelId="{BABDEFE6-A306-4034-BB6B-66B01252A3C5}" type="sibTrans" cxnId="{626184FE-B728-4811-A193-597D3DD32970}">
      <dgm:prSet/>
      <dgm:spPr/>
      <dgm:t>
        <a:bodyPr/>
        <a:lstStyle/>
        <a:p>
          <a:endParaRPr lang="de-DE"/>
        </a:p>
      </dgm:t>
    </dgm:pt>
    <dgm:pt modelId="{2BBED440-8D1F-4499-8D40-653CCFA6797E}">
      <dgm:prSet phldrT="[Text]"/>
      <dgm:spPr/>
      <dgm:t>
        <a:bodyPr/>
        <a:lstStyle/>
        <a:p>
          <a:r>
            <a:rPr lang="de-DE" dirty="0"/>
            <a:t>Chemie</a:t>
          </a:r>
        </a:p>
      </dgm:t>
    </dgm:pt>
    <dgm:pt modelId="{EC81B084-FC32-4FBC-9774-E4C47C8798CE}" type="parTrans" cxnId="{912F443E-BF61-4C41-AAD1-BA052ED0B602}">
      <dgm:prSet/>
      <dgm:spPr/>
      <dgm:t>
        <a:bodyPr/>
        <a:lstStyle/>
        <a:p>
          <a:endParaRPr lang="de-DE"/>
        </a:p>
      </dgm:t>
    </dgm:pt>
    <dgm:pt modelId="{76E803F7-57E6-48E9-BDA0-B57D279D4062}" type="sibTrans" cxnId="{912F443E-BF61-4C41-AAD1-BA052ED0B602}">
      <dgm:prSet/>
      <dgm:spPr/>
      <dgm:t>
        <a:bodyPr/>
        <a:lstStyle/>
        <a:p>
          <a:endParaRPr lang="de-DE"/>
        </a:p>
      </dgm:t>
    </dgm:pt>
    <dgm:pt modelId="{83A3FEE3-AC4C-4161-9EB1-F6A35FD665AD}">
      <dgm:prSet phldrT="[Text]"/>
      <dgm:spPr/>
      <dgm:t>
        <a:bodyPr/>
        <a:lstStyle/>
        <a:p>
          <a:r>
            <a:rPr lang="de-DE" dirty="0"/>
            <a:t>Physik</a:t>
          </a:r>
        </a:p>
      </dgm:t>
    </dgm:pt>
    <dgm:pt modelId="{E9D6493B-D54C-481F-86E2-88B8304A5BD4}" type="parTrans" cxnId="{C1B0D54B-FFB0-47C0-9CDA-436263043D60}">
      <dgm:prSet/>
      <dgm:spPr/>
      <dgm:t>
        <a:bodyPr/>
        <a:lstStyle/>
        <a:p>
          <a:endParaRPr lang="de-DE"/>
        </a:p>
      </dgm:t>
    </dgm:pt>
    <dgm:pt modelId="{24FBBA9E-C3F1-4AA0-86DD-C2D064AAB43E}" type="sibTrans" cxnId="{C1B0D54B-FFB0-47C0-9CDA-436263043D60}">
      <dgm:prSet/>
      <dgm:spPr/>
      <dgm:t>
        <a:bodyPr/>
        <a:lstStyle/>
        <a:p>
          <a:endParaRPr lang="de-DE"/>
        </a:p>
      </dgm:t>
    </dgm:pt>
    <dgm:pt modelId="{74DB0768-A1CE-4FB3-BA69-1E59E99E629F}">
      <dgm:prSet phldrT="[Text]"/>
      <dgm:spPr/>
      <dgm:t>
        <a:bodyPr/>
        <a:lstStyle/>
        <a:p>
          <a:r>
            <a:rPr lang="de-DE" dirty="0"/>
            <a:t>Informatik</a:t>
          </a:r>
        </a:p>
      </dgm:t>
    </dgm:pt>
    <dgm:pt modelId="{EF35EEC5-B034-4C2A-BEFE-F8A37660CF08}" type="parTrans" cxnId="{30987E75-348E-4A67-86E6-C7BCE85B23E2}">
      <dgm:prSet/>
      <dgm:spPr/>
      <dgm:t>
        <a:bodyPr/>
        <a:lstStyle/>
        <a:p>
          <a:endParaRPr lang="de-DE"/>
        </a:p>
      </dgm:t>
    </dgm:pt>
    <dgm:pt modelId="{227F8CBE-79B8-43C8-BA84-FCF9D49DF79B}" type="sibTrans" cxnId="{30987E75-348E-4A67-86E6-C7BCE85B23E2}">
      <dgm:prSet/>
      <dgm:spPr/>
      <dgm:t>
        <a:bodyPr/>
        <a:lstStyle/>
        <a:p>
          <a:endParaRPr lang="de-DE"/>
        </a:p>
      </dgm:t>
    </dgm:pt>
    <dgm:pt modelId="{DE11F119-D994-4D31-8E7D-EE10323ED191}">
      <dgm:prSet phldrT="[Text]"/>
      <dgm:spPr/>
      <dgm:t>
        <a:bodyPr/>
        <a:lstStyle/>
        <a:p>
          <a:endParaRPr lang="de-DE" dirty="0"/>
        </a:p>
      </dgm:t>
    </dgm:pt>
    <dgm:pt modelId="{E0618B4C-B765-452B-B9A5-18E99B4EF7EF}" type="parTrans" cxnId="{277FF638-CAD0-4932-9B71-EBEB1DA2A12F}">
      <dgm:prSet/>
      <dgm:spPr/>
      <dgm:t>
        <a:bodyPr/>
        <a:lstStyle/>
        <a:p>
          <a:endParaRPr lang="de-DE"/>
        </a:p>
      </dgm:t>
    </dgm:pt>
    <dgm:pt modelId="{C2D75E47-7F22-4863-A994-AD20130CF5DB}" type="sibTrans" cxnId="{277FF638-CAD0-4932-9B71-EBEB1DA2A12F}">
      <dgm:prSet/>
      <dgm:spPr/>
      <dgm:t>
        <a:bodyPr/>
        <a:lstStyle/>
        <a:p>
          <a:endParaRPr lang="de-DE"/>
        </a:p>
      </dgm:t>
    </dgm:pt>
    <dgm:pt modelId="{69276C2B-EF87-45F0-ACBC-6777F886FFC0}" type="pres">
      <dgm:prSet presAssocID="{AC45FB4A-C677-46FD-8216-BCC85BA52F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1D0CD5B-AD3A-4E09-9561-21E6CEAB1176}" type="pres">
      <dgm:prSet presAssocID="{554B9EAD-AEF2-4618-A785-F975BDB70130}" presName="composite" presStyleCnt="0"/>
      <dgm:spPr/>
    </dgm:pt>
    <dgm:pt modelId="{A20DB02C-C11D-4E3D-890F-C9367DCB272D}" type="pres">
      <dgm:prSet presAssocID="{554B9EAD-AEF2-4618-A785-F975BDB701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571CA5-980C-41D6-8722-902A2A07A26E}" type="pres">
      <dgm:prSet presAssocID="{554B9EAD-AEF2-4618-A785-F975BDB7013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03C1ED-4FDC-4928-805D-904E7449F1E2}" type="pres">
      <dgm:prSet presAssocID="{E430C5F9-B0D7-4B04-B0C2-5A63187E4DAC}" presName="space" presStyleCnt="0"/>
      <dgm:spPr/>
    </dgm:pt>
    <dgm:pt modelId="{556F363F-473B-477F-A652-E7A3822134FD}" type="pres">
      <dgm:prSet presAssocID="{8F9670B9-F31F-446F-B9ED-C004C20F17F5}" presName="composite" presStyleCnt="0"/>
      <dgm:spPr/>
    </dgm:pt>
    <dgm:pt modelId="{3F76E569-EDAF-442A-A7E8-D1B2AA934163}" type="pres">
      <dgm:prSet presAssocID="{8F9670B9-F31F-446F-B9ED-C004C20F1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00E74A-27B5-4F9B-95D8-96F2D471CDD0}" type="pres">
      <dgm:prSet presAssocID="{8F9670B9-F31F-446F-B9ED-C004C20F17F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665530-9488-49BE-8F19-4218805F0C6C}" type="pres">
      <dgm:prSet presAssocID="{4F1D28C8-1AD8-465C-B7EB-2DA6FB46E92D}" presName="space" presStyleCnt="0"/>
      <dgm:spPr/>
    </dgm:pt>
    <dgm:pt modelId="{251E00BC-3244-4AAB-959A-91880B9A06BC}" type="pres">
      <dgm:prSet presAssocID="{CBD67F2F-2DAD-4B2F-8078-9096721E6B18}" presName="composite" presStyleCnt="0"/>
      <dgm:spPr/>
    </dgm:pt>
    <dgm:pt modelId="{63490730-2F4D-480A-B273-371BD0AC0997}" type="pres">
      <dgm:prSet presAssocID="{CBD67F2F-2DAD-4B2F-8078-9096721E6B18}" presName="parTx" presStyleLbl="alignNode1" presStyleIdx="2" presStyleCnt="3" custScaleY="115463" custLinFactNeighborX="1267" custLinFactNeighborY="-59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6D4AF7-7F9A-4119-B334-6E093F85292A}" type="pres">
      <dgm:prSet presAssocID="{CBD67F2F-2DAD-4B2F-8078-9096721E6B18}" presName="desTx" presStyleLbl="alignAccFollowNode1" presStyleIdx="2" presStyleCnt="3" custScaleY="10107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883CE1-FAE3-408A-B11E-04855B32A264}" type="presOf" srcId="{41004ED7-4919-49E4-9F2D-A359E1A34580}" destId="{76571CA5-980C-41D6-8722-902A2A07A26E}" srcOrd="0" destOrd="0" presId="urn:microsoft.com/office/officeart/2005/8/layout/hList1"/>
    <dgm:cxn modelId="{6E617E34-44FE-41BF-9718-FBA00D5792B7}" type="presOf" srcId="{089AC2AD-4468-4A68-AFFB-47BE4764F83E}" destId="{1E00E74A-27B5-4F9B-95D8-96F2D471CDD0}" srcOrd="0" destOrd="2" presId="urn:microsoft.com/office/officeart/2005/8/layout/hList1"/>
    <dgm:cxn modelId="{277FF638-CAD0-4932-9B71-EBEB1DA2A12F}" srcId="{554B9EAD-AEF2-4618-A785-F975BDB70130}" destId="{DE11F119-D994-4D31-8E7D-EE10323ED191}" srcOrd="3" destOrd="0" parTransId="{E0618B4C-B765-452B-B9A5-18E99B4EF7EF}" sibTransId="{C2D75E47-7F22-4863-A994-AD20130CF5DB}"/>
    <dgm:cxn modelId="{CB43E7AE-C16C-4FB4-97DD-DAAB8BDEE4A1}" type="presOf" srcId="{A5298F04-6B31-4476-91FD-45D4D0A8D038}" destId="{0A6D4AF7-7F9A-4119-B334-6E093F85292A}" srcOrd="0" destOrd="1" presId="urn:microsoft.com/office/officeart/2005/8/layout/hList1"/>
    <dgm:cxn modelId="{5B1EEEE9-407C-4AFC-9ECD-534AB2849CAD}" srcId="{CBD67F2F-2DAD-4B2F-8078-9096721E6B18}" destId="{A5298F04-6B31-4476-91FD-45D4D0A8D038}" srcOrd="1" destOrd="0" parTransId="{39BD9E69-55C2-4322-A4C0-F18245E2CB01}" sibTransId="{4BCB4834-98D0-44DB-9088-A307F712D3F5}"/>
    <dgm:cxn modelId="{E1739625-4753-46FD-B3D2-8F15E851A02A}" srcId="{554B9EAD-AEF2-4618-A785-F975BDB70130}" destId="{8261D314-E643-45DD-8BA8-FB3E69FA9A22}" srcOrd="2" destOrd="0" parTransId="{36A808DD-450D-4BD0-841B-66147D41BEF0}" sibTransId="{56F37DEC-8384-47B4-8FEF-8B7ACDF5CE18}"/>
    <dgm:cxn modelId="{2E51A507-706E-4B39-AEA8-E8EA26E89718}" type="presOf" srcId="{64BA3E42-072D-496E-9356-1C292647B99D}" destId="{1E00E74A-27B5-4F9B-95D8-96F2D471CDD0}" srcOrd="0" destOrd="0" presId="urn:microsoft.com/office/officeart/2005/8/layout/hList1"/>
    <dgm:cxn modelId="{4DC8FB7A-68D2-4925-9C4B-04373CF0C87C}" srcId="{8F9670B9-F31F-446F-B9ED-C004C20F17F5}" destId="{089AC2AD-4468-4A68-AFFB-47BE4764F83E}" srcOrd="2" destOrd="0" parTransId="{827E7C5E-C16E-4C22-82A7-84C9DB063104}" sibTransId="{66AB8642-318C-4B91-A843-D963827B4566}"/>
    <dgm:cxn modelId="{EB37990D-9D85-4505-B852-AEDD07A844EF}" type="presOf" srcId="{DE11F119-D994-4D31-8E7D-EE10323ED191}" destId="{76571CA5-980C-41D6-8722-902A2A07A26E}" srcOrd="0" destOrd="3" presId="urn:microsoft.com/office/officeart/2005/8/layout/hList1"/>
    <dgm:cxn modelId="{C1B0D54B-FFB0-47C0-9CDA-436263043D60}" srcId="{CBD67F2F-2DAD-4B2F-8078-9096721E6B18}" destId="{83A3FEE3-AC4C-4161-9EB1-F6A35FD665AD}" srcOrd="3" destOrd="0" parTransId="{E9D6493B-D54C-481F-86E2-88B8304A5BD4}" sibTransId="{24FBBA9E-C3F1-4AA0-86DD-C2D064AAB43E}"/>
    <dgm:cxn modelId="{1FA17D1C-D33F-4E4C-AFE5-2C9333572171}" type="presOf" srcId="{AC45FB4A-C677-46FD-8216-BCC85BA52F3D}" destId="{69276C2B-EF87-45F0-ACBC-6777F886FFC0}" srcOrd="0" destOrd="0" presId="urn:microsoft.com/office/officeart/2005/8/layout/hList1"/>
    <dgm:cxn modelId="{D1040F9F-EBF1-4BBA-AF20-589B7CB40616}" type="presOf" srcId="{ACC1D366-4EA5-44FD-8D24-FC4A949E51EF}" destId="{0A6D4AF7-7F9A-4119-B334-6E093F85292A}" srcOrd="0" destOrd="0" presId="urn:microsoft.com/office/officeart/2005/8/layout/hList1"/>
    <dgm:cxn modelId="{BE517EA7-0947-46B0-8817-FE32F0825228}" type="presOf" srcId="{2BBED440-8D1F-4499-8D40-653CCFA6797E}" destId="{0A6D4AF7-7F9A-4119-B334-6E093F85292A}" srcOrd="0" destOrd="2" presId="urn:microsoft.com/office/officeart/2005/8/layout/hList1"/>
    <dgm:cxn modelId="{AFFFA7F5-C854-474B-9586-B4CC05294F65}" type="presOf" srcId="{554B9EAD-AEF2-4618-A785-F975BDB70130}" destId="{A20DB02C-C11D-4E3D-890F-C9367DCB272D}" srcOrd="0" destOrd="0" presId="urn:microsoft.com/office/officeart/2005/8/layout/hList1"/>
    <dgm:cxn modelId="{8A24DBAE-3D37-4C25-B1E6-9BFC8FFB0147}" srcId="{554B9EAD-AEF2-4618-A785-F975BDB70130}" destId="{41004ED7-4919-49E4-9F2D-A359E1A34580}" srcOrd="0" destOrd="0" parTransId="{3D72B531-B261-4958-B13E-E3A2EF0894C7}" sibTransId="{AAC6D86D-02F7-4600-AB90-49A89C0CBC70}"/>
    <dgm:cxn modelId="{38E7B1BC-6FBD-48FF-8B9C-5608E66822BA}" srcId="{8F9670B9-F31F-446F-B9ED-C004C20F17F5}" destId="{64BA3E42-072D-496E-9356-1C292647B99D}" srcOrd="0" destOrd="0" parTransId="{E6EBCD93-4906-42A2-B445-197A024F5200}" sibTransId="{F24C1A57-9E83-41CA-BBE2-898962653E20}"/>
    <dgm:cxn modelId="{AF6E0D3E-8C85-4329-9198-35BC736A5268}" srcId="{AC45FB4A-C677-46FD-8216-BCC85BA52F3D}" destId="{CBD67F2F-2DAD-4B2F-8078-9096721E6B18}" srcOrd="2" destOrd="0" parTransId="{24A7D29B-89B8-48FC-B355-56B43628D40E}" sibTransId="{8D333F62-E41D-435B-8C0F-A3E1EC0FD5B8}"/>
    <dgm:cxn modelId="{379EC75A-4D3C-4634-9F14-A0FFBE46C016}" srcId="{AC45FB4A-C677-46FD-8216-BCC85BA52F3D}" destId="{8F9670B9-F31F-446F-B9ED-C004C20F17F5}" srcOrd="1" destOrd="0" parTransId="{3120D6D1-6B8F-46CB-9188-1D6721E07D87}" sibTransId="{4F1D28C8-1AD8-465C-B7EB-2DA6FB46E92D}"/>
    <dgm:cxn modelId="{CD30F0B6-DE6C-4705-BAEE-6682FF314302}" srcId="{8F9670B9-F31F-446F-B9ED-C004C20F17F5}" destId="{206F113B-BEA0-48DF-AE24-6493EE790647}" srcOrd="1" destOrd="0" parTransId="{9B512519-01DC-4F5E-90E2-3009DCAB94DB}" sibTransId="{2F7267DC-28A5-498C-B060-E4CA8F2C9A8C}"/>
    <dgm:cxn modelId="{2F51EBA4-BD86-4090-8A02-495377E448F6}" type="presOf" srcId="{206F113B-BEA0-48DF-AE24-6493EE790647}" destId="{1E00E74A-27B5-4F9B-95D8-96F2D471CDD0}" srcOrd="0" destOrd="1" presId="urn:microsoft.com/office/officeart/2005/8/layout/hList1"/>
    <dgm:cxn modelId="{912F443E-BF61-4C41-AAD1-BA052ED0B602}" srcId="{CBD67F2F-2DAD-4B2F-8078-9096721E6B18}" destId="{2BBED440-8D1F-4499-8D40-653CCFA6797E}" srcOrd="2" destOrd="0" parTransId="{EC81B084-FC32-4FBC-9774-E4C47C8798CE}" sibTransId="{76E803F7-57E6-48E9-BDA0-B57D279D4062}"/>
    <dgm:cxn modelId="{9343D604-92C0-47FD-AA9E-940195BA01EC}" type="presOf" srcId="{8F9670B9-F31F-446F-B9ED-C004C20F17F5}" destId="{3F76E569-EDAF-442A-A7E8-D1B2AA934163}" srcOrd="0" destOrd="0" presId="urn:microsoft.com/office/officeart/2005/8/layout/hList1"/>
    <dgm:cxn modelId="{7A6FB102-F567-4F2B-B612-9223875AABCE}" type="presOf" srcId="{74DB0768-A1CE-4FB3-BA69-1E59E99E629F}" destId="{0A6D4AF7-7F9A-4119-B334-6E093F85292A}" srcOrd="0" destOrd="4" presId="urn:microsoft.com/office/officeart/2005/8/layout/hList1"/>
    <dgm:cxn modelId="{30987E75-348E-4A67-86E6-C7BCE85B23E2}" srcId="{CBD67F2F-2DAD-4B2F-8078-9096721E6B18}" destId="{74DB0768-A1CE-4FB3-BA69-1E59E99E629F}" srcOrd="4" destOrd="0" parTransId="{EF35EEC5-B034-4C2A-BEFE-F8A37660CF08}" sibTransId="{227F8CBE-79B8-43C8-BA84-FCF9D49DF79B}"/>
    <dgm:cxn modelId="{C54A9F14-5555-4A5B-A49F-B8D6F5681D8E}" type="presOf" srcId="{83A3FEE3-AC4C-4161-9EB1-F6A35FD665AD}" destId="{0A6D4AF7-7F9A-4119-B334-6E093F85292A}" srcOrd="0" destOrd="3" presId="urn:microsoft.com/office/officeart/2005/8/layout/hList1"/>
    <dgm:cxn modelId="{626184FE-B728-4811-A193-597D3DD32970}" srcId="{8F9670B9-F31F-446F-B9ED-C004C20F17F5}" destId="{DF3A90C3-E3DC-4B96-A211-9A0B81E43798}" srcOrd="4" destOrd="0" parTransId="{746C1135-0A68-474A-9DB5-CAB6C9FBFA53}" sibTransId="{BABDEFE6-A306-4034-BB6B-66B01252A3C5}"/>
    <dgm:cxn modelId="{979C3FFE-0C3C-4FCE-A217-D9DAC3A13224}" srcId="{8F9670B9-F31F-446F-B9ED-C004C20F17F5}" destId="{ED4F46CC-EDBC-4BD7-808A-9467444CEED2}" srcOrd="3" destOrd="0" parTransId="{841AC1F1-409E-4BD4-9AA1-63D85A424167}" sibTransId="{59F07929-5AD9-4FD2-94A9-74FF6FDBA811}"/>
    <dgm:cxn modelId="{6E40C53D-C3BB-48E6-8509-3CF225BEB49F}" type="presOf" srcId="{CBD67F2F-2DAD-4B2F-8078-9096721E6B18}" destId="{63490730-2F4D-480A-B273-371BD0AC0997}" srcOrd="0" destOrd="0" presId="urn:microsoft.com/office/officeart/2005/8/layout/hList1"/>
    <dgm:cxn modelId="{B71B4F14-4B2C-41FA-A649-46A3E0D74E4B}" srcId="{AC45FB4A-C677-46FD-8216-BCC85BA52F3D}" destId="{554B9EAD-AEF2-4618-A785-F975BDB70130}" srcOrd="0" destOrd="0" parTransId="{5C4355D4-F59A-40EA-94B3-CFA1156BDECD}" sibTransId="{E430C5F9-B0D7-4B04-B0C2-5A63187E4DAC}"/>
    <dgm:cxn modelId="{DC1065A2-D909-446B-AFDB-F8136C1DAAA6}" srcId="{CBD67F2F-2DAD-4B2F-8078-9096721E6B18}" destId="{ACC1D366-4EA5-44FD-8D24-FC4A949E51EF}" srcOrd="0" destOrd="0" parTransId="{521B7BAF-21B8-4F95-8A97-E167C7E8B559}" sibTransId="{7F5DA815-B6D4-4BE1-8C1B-B7037D5A6CF9}"/>
    <dgm:cxn modelId="{43AB9E9D-E577-4017-9C80-5E75272919BB}" type="presOf" srcId="{8261D314-E643-45DD-8BA8-FB3E69FA9A22}" destId="{76571CA5-980C-41D6-8722-902A2A07A26E}" srcOrd="0" destOrd="2" presId="urn:microsoft.com/office/officeart/2005/8/layout/hList1"/>
    <dgm:cxn modelId="{473EBA74-A67D-45BB-9E59-955A5387065F}" type="presOf" srcId="{ED4F46CC-EDBC-4BD7-808A-9467444CEED2}" destId="{1E00E74A-27B5-4F9B-95D8-96F2D471CDD0}" srcOrd="0" destOrd="3" presId="urn:microsoft.com/office/officeart/2005/8/layout/hList1"/>
    <dgm:cxn modelId="{DAAF55D1-51F2-468E-B1D1-7E73D64A2683}" type="presOf" srcId="{56123B7B-8B95-480B-B9F0-A1893CDAD05C}" destId="{76571CA5-980C-41D6-8722-902A2A07A26E}" srcOrd="0" destOrd="1" presId="urn:microsoft.com/office/officeart/2005/8/layout/hList1"/>
    <dgm:cxn modelId="{424EF635-432A-49BE-8E0C-9B189F418FC0}" type="presOf" srcId="{DF3A90C3-E3DC-4B96-A211-9A0B81E43798}" destId="{1E00E74A-27B5-4F9B-95D8-96F2D471CDD0}" srcOrd="0" destOrd="4" presId="urn:microsoft.com/office/officeart/2005/8/layout/hList1"/>
    <dgm:cxn modelId="{7CE9D8D7-747E-491C-A8AA-36A519F58B48}" srcId="{554B9EAD-AEF2-4618-A785-F975BDB70130}" destId="{56123B7B-8B95-480B-B9F0-A1893CDAD05C}" srcOrd="1" destOrd="0" parTransId="{652B3DD6-8F8F-4C52-B177-64306EACA6F8}" sibTransId="{D8B54401-09FF-4E8C-9D27-5193E032CCA0}"/>
    <dgm:cxn modelId="{21DA5A5F-6C58-4330-B642-F3A8ED975084}" type="presParOf" srcId="{69276C2B-EF87-45F0-ACBC-6777F886FFC0}" destId="{51D0CD5B-AD3A-4E09-9561-21E6CEAB1176}" srcOrd="0" destOrd="0" presId="urn:microsoft.com/office/officeart/2005/8/layout/hList1"/>
    <dgm:cxn modelId="{124C6220-C55F-4D8C-9DB2-AE4B32A6A869}" type="presParOf" srcId="{51D0CD5B-AD3A-4E09-9561-21E6CEAB1176}" destId="{A20DB02C-C11D-4E3D-890F-C9367DCB272D}" srcOrd="0" destOrd="0" presId="urn:microsoft.com/office/officeart/2005/8/layout/hList1"/>
    <dgm:cxn modelId="{8B0C6492-5135-4F75-94AB-A78796ABC6D2}" type="presParOf" srcId="{51D0CD5B-AD3A-4E09-9561-21E6CEAB1176}" destId="{76571CA5-980C-41D6-8722-902A2A07A26E}" srcOrd="1" destOrd="0" presId="urn:microsoft.com/office/officeart/2005/8/layout/hList1"/>
    <dgm:cxn modelId="{712D0EA9-F101-4FFE-9B40-1FB47516D3F8}" type="presParOf" srcId="{69276C2B-EF87-45F0-ACBC-6777F886FFC0}" destId="{5603C1ED-4FDC-4928-805D-904E7449F1E2}" srcOrd="1" destOrd="0" presId="urn:microsoft.com/office/officeart/2005/8/layout/hList1"/>
    <dgm:cxn modelId="{F61D58C4-363A-4CB2-A235-259BF7370ABE}" type="presParOf" srcId="{69276C2B-EF87-45F0-ACBC-6777F886FFC0}" destId="{556F363F-473B-477F-A652-E7A3822134FD}" srcOrd="2" destOrd="0" presId="urn:microsoft.com/office/officeart/2005/8/layout/hList1"/>
    <dgm:cxn modelId="{42E40522-B401-43D5-92DE-6BC69AAD3757}" type="presParOf" srcId="{556F363F-473B-477F-A652-E7A3822134FD}" destId="{3F76E569-EDAF-442A-A7E8-D1B2AA934163}" srcOrd="0" destOrd="0" presId="urn:microsoft.com/office/officeart/2005/8/layout/hList1"/>
    <dgm:cxn modelId="{81CED7FC-BA50-40C3-94F1-B3BDD21B29D0}" type="presParOf" srcId="{556F363F-473B-477F-A652-E7A3822134FD}" destId="{1E00E74A-27B5-4F9B-95D8-96F2D471CDD0}" srcOrd="1" destOrd="0" presId="urn:microsoft.com/office/officeart/2005/8/layout/hList1"/>
    <dgm:cxn modelId="{D6A0EBF8-CCA4-40D7-A1FA-CA5FCAA40EAD}" type="presParOf" srcId="{69276C2B-EF87-45F0-ACBC-6777F886FFC0}" destId="{A0665530-9488-49BE-8F19-4218805F0C6C}" srcOrd="3" destOrd="0" presId="urn:microsoft.com/office/officeart/2005/8/layout/hList1"/>
    <dgm:cxn modelId="{FA2B8908-F154-4D47-89C3-C289F1E4FD72}" type="presParOf" srcId="{69276C2B-EF87-45F0-ACBC-6777F886FFC0}" destId="{251E00BC-3244-4AAB-959A-91880B9A06BC}" srcOrd="4" destOrd="0" presId="urn:microsoft.com/office/officeart/2005/8/layout/hList1"/>
    <dgm:cxn modelId="{CA59F5DF-A0F4-4C47-8344-F0AA5354054E}" type="presParOf" srcId="{251E00BC-3244-4AAB-959A-91880B9A06BC}" destId="{63490730-2F4D-480A-B273-371BD0AC0997}" srcOrd="0" destOrd="0" presId="urn:microsoft.com/office/officeart/2005/8/layout/hList1"/>
    <dgm:cxn modelId="{9C023870-C07A-4A50-AAB5-6517039A6F6D}" type="presParOf" srcId="{251E00BC-3244-4AAB-959A-91880B9A06BC}" destId="{0A6D4AF7-7F9A-4119-B334-6E093F8529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5C4AA-30C1-45AB-AA4A-49EFDADAE3E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78DD-D77B-4311-A577-815E09A8DB2A}">
      <dsp:nvSpPr>
        <dsp:cNvPr id="0" name=""/>
        <dsp:cNvSpPr/>
      </dsp:nvSpPr>
      <dsp:spPr>
        <a:xfrm>
          <a:off x="0" y="0"/>
          <a:ext cx="1645920" cy="310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>
              <a:solidFill>
                <a:schemeClr val="bg1"/>
              </a:solidFill>
            </a:rPr>
            <a:t>97 Stunden</a:t>
          </a:r>
        </a:p>
      </dsp:txBody>
      <dsp:txXfrm>
        <a:off x="0" y="0"/>
        <a:ext cx="1645920" cy="3101975"/>
      </dsp:txXfrm>
    </dsp:sp>
    <dsp:sp modelId="{63FE308E-B02D-4C1B-9645-CAC6C1FA9AE2}">
      <dsp:nvSpPr>
        <dsp:cNvPr id="0" name=""/>
        <dsp:cNvSpPr/>
      </dsp:nvSpPr>
      <dsp:spPr>
        <a:xfrm>
          <a:off x="1769364" y="48468"/>
          <a:ext cx="6460236" cy="9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>
              <a:solidFill>
                <a:schemeClr val="bg1"/>
              </a:solidFill>
            </a:rPr>
            <a:t>Profilfächer</a:t>
          </a:r>
        </a:p>
      </dsp:txBody>
      <dsp:txXfrm>
        <a:off x="1769364" y="48468"/>
        <a:ext cx="6460236" cy="969367"/>
      </dsp:txXfrm>
    </dsp:sp>
    <dsp:sp modelId="{440FBCD2-3DB5-4D8E-A331-B4FCD62D5A64}">
      <dsp:nvSpPr>
        <dsp:cNvPr id="0" name=""/>
        <dsp:cNvSpPr/>
      </dsp:nvSpPr>
      <dsp:spPr>
        <a:xfrm>
          <a:off x="1645920" y="101783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80296-1DCF-4101-B74D-BED3CEA516EF}">
      <dsp:nvSpPr>
        <dsp:cNvPr id="0" name=""/>
        <dsp:cNvSpPr/>
      </dsp:nvSpPr>
      <dsp:spPr>
        <a:xfrm>
          <a:off x="1769364" y="1066303"/>
          <a:ext cx="6460236" cy="9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>
              <a:solidFill>
                <a:schemeClr val="bg1"/>
              </a:solidFill>
            </a:rPr>
            <a:t>Kernfächer</a:t>
          </a:r>
          <a:r>
            <a:rPr lang="de-DE" sz="4400" kern="1200" dirty="0"/>
            <a:t> </a:t>
          </a:r>
        </a:p>
      </dsp:txBody>
      <dsp:txXfrm>
        <a:off x="1769364" y="1066303"/>
        <a:ext cx="6460236" cy="969367"/>
      </dsp:txXfrm>
    </dsp:sp>
    <dsp:sp modelId="{867B0A35-3354-4698-A4FE-0BE4C87AB39E}">
      <dsp:nvSpPr>
        <dsp:cNvPr id="0" name=""/>
        <dsp:cNvSpPr/>
      </dsp:nvSpPr>
      <dsp:spPr>
        <a:xfrm>
          <a:off x="1645920" y="203567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03E40-4A12-442C-A8B2-CAF6E7D93669}">
      <dsp:nvSpPr>
        <dsp:cNvPr id="0" name=""/>
        <dsp:cNvSpPr/>
      </dsp:nvSpPr>
      <dsp:spPr>
        <a:xfrm>
          <a:off x="1769364" y="2084139"/>
          <a:ext cx="6460236" cy="969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>
              <a:solidFill>
                <a:schemeClr val="bg1"/>
              </a:solidFill>
            </a:rPr>
            <a:t>Weitere Fächer </a:t>
          </a:r>
        </a:p>
      </dsp:txBody>
      <dsp:txXfrm>
        <a:off x="1769364" y="2084139"/>
        <a:ext cx="6460236" cy="969367"/>
      </dsp:txXfrm>
    </dsp:sp>
    <dsp:sp modelId="{18F7439C-EBE8-415E-B004-602E74ACC998}">
      <dsp:nvSpPr>
        <dsp:cNvPr id="0" name=""/>
        <dsp:cNvSpPr/>
      </dsp:nvSpPr>
      <dsp:spPr>
        <a:xfrm>
          <a:off x="1645920" y="305350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DB02C-C11D-4E3D-890F-C9367DCB272D}">
      <dsp:nvSpPr>
        <dsp:cNvPr id="0" name=""/>
        <dsp:cNvSpPr/>
      </dsp:nvSpPr>
      <dsp:spPr>
        <a:xfrm>
          <a:off x="2028" y="964758"/>
          <a:ext cx="1977814" cy="405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Sprachlich-literarisch-künstlerisch</a:t>
          </a:r>
        </a:p>
      </dsp:txBody>
      <dsp:txXfrm>
        <a:off x="2028" y="964758"/>
        <a:ext cx="1977814" cy="405736"/>
      </dsp:txXfrm>
    </dsp:sp>
    <dsp:sp modelId="{76571CA5-980C-41D6-8722-902A2A07A26E}">
      <dsp:nvSpPr>
        <dsp:cNvPr id="0" name=""/>
        <dsp:cNvSpPr/>
      </dsp:nvSpPr>
      <dsp:spPr>
        <a:xfrm>
          <a:off x="2028" y="1370494"/>
          <a:ext cx="1977814" cy="1058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Deutsch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Fremdsprachen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Kunst, Musik, DS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</dsp:txBody>
      <dsp:txXfrm>
        <a:off x="2028" y="1370494"/>
        <a:ext cx="1977814" cy="1058822"/>
      </dsp:txXfrm>
    </dsp:sp>
    <dsp:sp modelId="{3F76E569-EDAF-442A-A7E8-D1B2AA934163}">
      <dsp:nvSpPr>
        <dsp:cNvPr id="0" name=""/>
        <dsp:cNvSpPr/>
      </dsp:nvSpPr>
      <dsp:spPr>
        <a:xfrm>
          <a:off x="2256736" y="964758"/>
          <a:ext cx="1977814" cy="405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Gesellschaftswissenschaftlich</a:t>
          </a:r>
        </a:p>
      </dsp:txBody>
      <dsp:txXfrm>
        <a:off x="2256736" y="964758"/>
        <a:ext cx="1977814" cy="405736"/>
      </dsp:txXfrm>
    </dsp:sp>
    <dsp:sp modelId="{1E00E74A-27B5-4F9B-95D8-96F2D471CDD0}">
      <dsp:nvSpPr>
        <dsp:cNvPr id="0" name=""/>
        <dsp:cNvSpPr/>
      </dsp:nvSpPr>
      <dsp:spPr>
        <a:xfrm>
          <a:off x="2256736" y="1370494"/>
          <a:ext cx="1977814" cy="1058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Geschichte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Geographie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Wirtschaft /Politik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Religion/ Philosophie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</dsp:txBody>
      <dsp:txXfrm>
        <a:off x="2256736" y="1370494"/>
        <a:ext cx="1977814" cy="1058822"/>
      </dsp:txXfrm>
    </dsp:sp>
    <dsp:sp modelId="{63490730-2F4D-480A-B273-371BD0AC0997}">
      <dsp:nvSpPr>
        <dsp:cNvPr id="0" name=""/>
        <dsp:cNvSpPr/>
      </dsp:nvSpPr>
      <dsp:spPr>
        <a:xfrm>
          <a:off x="4513472" y="921944"/>
          <a:ext cx="1977814" cy="468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Mathematisch-naturwissenschaftlich-technisch</a:t>
          </a:r>
        </a:p>
      </dsp:txBody>
      <dsp:txXfrm>
        <a:off x="4513472" y="921944"/>
        <a:ext cx="1977814" cy="468475"/>
      </dsp:txXfrm>
    </dsp:sp>
    <dsp:sp modelId="{0A6D4AF7-7F9A-4119-B334-6E093F85292A}">
      <dsp:nvSpPr>
        <dsp:cNvPr id="0" name=""/>
        <dsp:cNvSpPr/>
      </dsp:nvSpPr>
      <dsp:spPr>
        <a:xfrm>
          <a:off x="4511444" y="1377642"/>
          <a:ext cx="1977814" cy="10702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Mathematik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Biologie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Chemie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Physik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Informatik</a:t>
          </a:r>
        </a:p>
      </dsp:txBody>
      <dsp:txXfrm>
        <a:off x="4511444" y="1377642"/>
        <a:ext cx="1977814" cy="10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C766E-887E-46D0-A189-07AA4551E2F2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659B-B581-44E7-93A2-69F2765DB11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9580" y="1933575"/>
            <a:ext cx="5957570" cy="16402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Open Sans ExtraBold" panose="020B0906030804020204" charset="0"/>
                <a:cs typeface="Open Sans ExtraBold" panose="020B090603080402020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6720" y="238125"/>
            <a:ext cx="4864735" cy="508635"/>
          </a:xfrm>
        </p:spPr>
        <p:txBody>
          <a:bodyPr/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charset="0"/>
                <a:cs typeface="Open Sans Light" panose="020B030603050402020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66720" y="238125"/>
            <a:ext cx="4864735" cy="508635"/>
          </a:xfrm>
        </p:spPr>
        <p:txBody>
          <a:bodyPr/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charset="0"/>
                <a:cs typeface="Open Sans Light" panose="020B030603050402020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5.jpe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theme" Target="../theme/theme1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270" y="-15875"/>
            <a:ext cx="9142730" cy="80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910" y="-3175"/>
            <a:ext cx="5177155" cy="7912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Light" panose="020B0306030504020204" charset="0"/>
                <a:cs typeface="Open Sans Light" panose="020B0306030504020204" charset="0"/>
              </a:defRPr>
            </a:lvl1pPr>
          </a:lstStyle>
          <a:p>
            <a:fld id="{90F002B7-A30E-4826-A3AE-84E10ECF00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Open Sans Light" panose="020B0306030504020204" charset="0"/>
                <a:ea typeface="+mn-ea"/>
                <a:cs typeface="Open Sans Light" panose="020B03060305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Open Sans Light" panose="020B0306030504020204" charset="0"/>
                <a:ea typeface="+mn-ea"/>
                <a:cs typeface="Open Sans Light" panose="020B0306030504020204" charset="0"/>
              </a:defRPr>
            </a:lvl1pPr>
          </a:lstStyle>
          <a:p>
            <a:fld id="{3C8376A6-A48A-4C3C-A7D7-B9F261D0D90C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Signet+Schrift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" y="-15875"/>
            <a:ext cx="2707640" cy="854075"/>
          </a:xfrm>
          <a:prstGeom prst="rect">
            <a:avLst/>
          </a:prstGeom>
        </p:spPr>
      </p:pic>
      <p:pic>
        <p:nvPicPr>
          <p:cNvPr id="9" name="Bild 8" descr="Leibniz_gruen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30515" y="-15875"/>
            <a:ext cx="624205" cy="810260"/>
          </a:xfrm>
          <a:prstGeom prst="rect">
            <a:avLst/>
          </a:prstGeom>
        </p:spPr>
      </p:pic>
      <p:pic>
        <p:nvPicPr>
          <p:cNvPr id="10" name="Bild 9" descr="Leibniz_gelb+orange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47100" y="788035"/>
            <a:ext cx="596900" cy="797560"/>
          </a:xfrm>
          <a:prstGeom prst="rect">
            <a:avLst/>
          </a:prstGeom>
        </p:spPr>
      </p:pic>
      <p:pic>
        <p:nvPicPr>
          <p:cNvPr id="11" name="Bild 10" descr="Leibniz_magenta+violett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30515" y="788035"/>
            <a:ext cx="616585" cy="800100"/>
          </a:xfrm>
          <a:prstGeom prst="rect">
            <a:avLst/>
          </a:prstGeom>
        </p:spPr>
      </p:pic>
      <p:pic>
        <p:nvPicPr>
          <p:cNvPr id="12" name="Bild 11" descr="Leibniz_blau+blau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47735" y="-15875"/>
            <a:ext cx="596265" cy="803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2200" kern="1200">
          <a:solidFill>
            <a:schemeClr val="tx2">
              <a:lumMod val="75000"/>
            </a:schemeClr>
          </a:solidFill>
          <a:latin typeface="Open Sans SemiBold" panose="020B0706030804020204" charset="0"/>
          <a:ea typeface="+mj-ea"/>
          <a:cs typeface="Open Sans SemiBold" panose="020B070603080402020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Open Sans ExtraBold" panose="020B0906030804020204" charset="0"/>
          <a:ea typeface="+mn-ea"/>
          <a:cs typeface="Open Sans ExtraBold" panose="020B090603080402020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Open Sans SemiBold" panose="020B0706030804020204" charset="0"/>
          <a:ea typeface="+mn-ea"/>
          <a:cs typeface="Open Sans SemiBold" panose="020B070603080402020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charset="0"/>
          <a:ea typeface="+mn-ea"/>
          <a:cs typeface="Open Sans" panose="020B060603050402020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Open Sans Light" panose="020B0306030504020204" charset="0"/>
          <a:ea typeface="+mn-ea"/>
          <a:cs typeface="Open Sans Light" panose="020B030603050402020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Informationen zur Profiloberstufe </a:t>
            </a:r>
          </a:p>
        </p:txBody>
      </p:sp>
    </p:spTree>
    <p:extLst>
      <p:ext uri="{BB962C8B-B14F-4D97-AF65-F5344CB8AC3E}">
        <p14:creationId xmlns:p14="http://schemas.microsoft.com/office/powerpoint/2010/main" val="415273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81CBA-0C18-403A-A6FB-2527E2D1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de-DE" b="1" dirty="0">
                <a:latin typeface="+mn-lt"/>
              </a:rPr>
              <a:t>Geographieprofil</a:t>
            </a:r>
          </a:p>
          <a:p>
            <a:pPr algn="l"/>
            <a:r>
              <a:rPr lang="de-DE" dirty="0">
                <a:latin typeface="+mn-lt"/>
              </a:rPr>
              <a:t>Geographie Profilfach</a:t>
            </a:r>
          </a:p>
          <a:p>
            <a:pPr algn="l"/>
            <a:r>
              <a:rPr lang="de-DE" dirty="0">
                <a:latin typeface="+mn-lt"/>
              </a:rPr>
              <a:t>Englisch</a:t>
            </a:r>
          </a:p>
          <a:p>
            <a:pPr algn="l"/>
            <a:r>
              <a:rPr lang="de-DE" dirty="0">
                <a:latin typeface="+mn-lt"/>
              </a:rPr>
              <a:t>Naturwissenschaft: Biologie</a:t>
            </a:r>
          </a:p>
          <a:p>
            <a:pPr algn="l"/>
            <a:r>
              <a:rPr lang="de-DE" dirty="0" err="1">
                <a:latin typeface="+mn-lt"/>
              </a:rPr>
              <a:t>WiPo</a:t>
            </a:r>
            <a:r>
              <a:rPr lang="de-DE" dirty="0">
                <a:latin typeface="+mn-lt"/>
              </a:rPr>
              <a:t> bis Ende Q1</a:t>
            </a:r>
          </a:p>
          <a:p>
            <a:pPr algn="l"/>
            <a:r>
              <a:rPr lang="de-DE" dirty="0">
                <a:latin typeface="+mn-lt"/>
              </a:rPr>
              <a:t>Ab Q: zwei Fremdsprachen oder zwei Naturwissenschaften  (Chemie/Physik/Informatik)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F32D9-90B3-5D3A-0C28-100879F3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1365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81CBA-0C18-403A-A6FB-2527E2D1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b="1" dirty="0">
                <a:latin typeface="+mn-lt"/>
              </a:rPr>
              <a:t>Physikprofil</a:t>
            </a:r>
          </a:p>
          <a:p>
            <a:pPr algn="l"/>
            <a:r>
              <a:rPr lang="de-DE" dirty="0">
                <a:latin typeface="+mn-lt"/>
              </a:rPr>
              <a:t>Physik Profilfach</a:t>
            </a:r>
          </a:p>
          <a:p>
            <a:pPr algn="l"/>
            <a:r>
              <a:rPr lang="de-DE" dirty="0">
                <a:latin typeface="+mn-lt"/>
              </a:rPr>
              <a:t>Englisch</a:t>
            </a:r>
          </a:p>
          <a:p>
            <a:pPr algn="l"/>
            <a:r>
              <a:rPr lang="de-DE" dirty="0">
                <a:latin typeface="+mn-lt"/>
              </a:rPr>
              <a:t>Informatik </a:t>
            </a:r>
          </a:p>
          <a:p>
            <a:pPr algn="l"/>
            <a:r>
              <a:rPr lang="de-DE" dirty="0">
                <a:latin typeface="+mn-lt"/>
              </a:rPr>
              <a:t>Q1: affines Fach Chemie</a:t>
            </a:r>
          </a:p>
          <a:p>
            <a:pPr algn="l"/>
            <a:r>
              <a:rPr lang="de-DE" dirty="0" err="1">
                <a:latin typeface="+mn-lt"/>
              </a:rPr>
              <a:t>WiPo</a:t>
            </a:r>
            <a:r>
              <a:rPr lang="de-DE" dirty="0">
                <a:latin typeface="+mn-lt"/>
              </a:rPr>
              <a:t> bis Q1.1, Geographie bis zum Abitur</a:t>
            </a:r>
          </a:p>
          <a:p>
            <a:pPr algn="l"/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F32D9-90B3-5D3A-0C28-100879F3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17989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81CBA-0C18-403A-A6FB-2527E2D1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b="1" dirty="0">
                <a:latin typeface="+mn-lt"/>
              </a:rPr>
              <a:t>Sportprofil</a:t>
            </a:r>
          </a:p>
          <a:p>
            <a:pPr algn="l"/>
            <a:r>
              <a:rPr lang="de-DE" dirty="0">
                <a:latin typeface="+mn-lt"/>
              </a:rPr>
              <a:t>Sport (auch Sporttheorie) Profilfach</a:t>
            </a:r>
          </a:p>
          <a:p>
            <a:pPr algn="l"/>
            <a:r>
              <a:rPr lang="de-DE" dirty="0">
                <a:latin typeface="+mn-lt"/>
              </a:rPr>
              <a:t>Ärztliche Untersuchung, Verletzungsgefahr </a:t>
            </a:r>
          </a:p>
          <a:p>
            <a:pPr algn="l"/>
            <a:r>
              <a:rPr lang="de-DE" dirty="0">
                <a:latin typeface="+mn-lt"/>
              </a:rPr>
              <a:t>keinem Aufgabenfeld zugeordnet </a:t>
            </a:r>
          </a:p>
          <a:p>
            <a:pPr algn="l"/>
            <a:endParaRPr lang="de-DE" dirty="0">
              <a:latin typeface="+mn-lt"/>
            </a:endParaRPr>
          </a:p>
          <a:p>
            <a:pPr algn="l"/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F32D9-90B3-5D3A-0C28-100879F3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46202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D9B8-F6A8-1EFC-0638-CC580AF8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5921323-9568-A040-5E5C-70EB8AD6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b="1" dirty="0">
                <a:latin typeface="+mn-lt"/>
              </a:rPr>
              <a:t>Sportprofil</a:t>
            </a:r>
          </a:p>
          <a:p>
            <a:pPr algn="l"/>
            <a:r>
              <a:rPr lang="de-DE" dirty="0">
                <a:latin typeface="+mn-lt"/>
              </a:rPr>
              <a:t>Englisch</a:t>
            </a:r>
          </a:p>
          <a:p>
            <a:pPr algn="l"/>
            <a:r>
              <a:rPr lang="de-DE" dirty="0">
                <a:latin typeface="+mn-lt"/>
              </a:rPr>
              <a:t>Biologie</a:t>
            </a:r>
          </a:p>
          <a:p>
            <a:pPr algn="l"/>
            <a:r>
              <a:rPr lang="de-DE" dirty="0" err="1">
                <a:latin typeface="+mn-lt"/>
              </a:rPr>
              <a:t>WiPo</a:t>
            </a:r>
            <a:r>
              <a:rPr lang="de-DE" dirty="0">
                <a:latin typeface="+mn-lt"/>
              </a:rPr>
              <a:t> bis Q1.1, </a:t>
            </a:r>
            <a:r>
              <a:rPr lang="de-DE" dirty="0" err="1">
                <a:latin typeface="+mn-lt"/>
              </a:rPr>
              <a:t>Geo</a:t>
            </a:r>
            <a:r>
              <a:rPr lang="de-DE" dirty="0">
                <a:latin typeface="+mn-lt"/>
              </a:rPr>
              <a:t> bis zum Abitur</a:t>
            </a:r>
          </a:p>
          <a:p>
            <a:pPr algn="l"/>
            <a:r>
              <a:rPr lang="de-DE" dirty="0">
                <a:latin typeface="+mn-lt"/>
              </a:rPr>
              <a:t>Ab Q: zwei Fremdsprachen oder zwei Naturwissenschaften  (Chemie/Physik/Informatik) </a:t>
            </a:r>
          </a:p>
          <a:p>
            <a:pPr algn="l"/>
            <a:endParaRPr lang="de-DE" dirty="0">
              <a:latin typeface="+mn-lt"/>
            </a:endParaRPr>
          </a:p>
          <a:p>
            <a:pPr algn="l"/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0F669E-3214-3A6E-A1F5-6327B20C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120662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Sport im Abitur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275605"/>
            <a:ext cx="7056784" cy="3319017"/>
          </a:xfrm>
        </p:spPr>
        <p:txBody>
          <a:bodyPr/>
          <a:lstStyle/>
          <a:p>
            <a:r>
              <a:rPr lang="de-DE" b="1" dirty="0">
                <a:latin typeface="+mn-lt"/>
              </a:rPr>
              <a:t>Kein Sportprofil?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Sport dennoch als Prüfungsfach möglich</a:t>
            </a:r>
          </a:p>
          <a:p>
            <a:r>
              <a:rPr lang="de-DE" dirty="0">
                <a:latin typeface="+mn-lt"/>
              </a:rPr>
              <a:t>Zusätzlicher Unterricht in Sporttheorie (1 bzw. 2 Stunden) verpflichtend</a:t>
            </a:r>
          </a:p>
          <a:p>
            <a:r>
              <a:rPr lang="de-DE" dirty="0">
                <a:latin typeface="+mn-lt"/>
              </a:rPr>
              <a:t>Praktische und theoretische Prüfung </a:t>
            </a:r>
          </a:p>
        </p:txBody>
      </p:sp>
    </p:spTree>
    <p:extLst>
      <p:ext uri="{BB962C8B-B14F-4D97-AF65-F5344CB8AC3E}">
        <p14:creationId xmlns:p14="http://schemas.microsoft.com/office/powerpoint/2010/main" val="215080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B4F48-C871-43D3-BC41-3A2ADF5D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03100-24F2-4D2D-A6D2-90CE3CED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00151"/>
            <a:ext cx="8003232" cy="3394472"/>
          </a:xfrm>
        </p:spPr>
        <p:txBody>
          <a:bodyPr/>
          <a:lstStyle/>
          <a:p>
            <a:endParaRPr lang="de-DE" dirty="0"/>
          </a:p>
          <a:p>
            <a:r>
              <a:rPr lang="de-DE" dirty="0">
                <a:latin typeface="+mn-lt"/>
              </a:rPr>
              <a:t>Am Ende von E1 und am Ende von E2 kann ein Antrag auf Profilwechsel gestellt werden. </a:t>
            </a:r>
          </a:p>
          <a:p>
            <a:r>
              <a:rPr lang="de-DE" dirty="0">
                <a:latin typeface="+mn-lt"/>
              </a:rPr>
              <a:t>Ein Anspruch auf einen Wechsel besteht nicht.</a:t>
            </a:r>
          </a:p>
          <a:p>
            <a:r>
              <a:rPr lang="de-DE" dirty="0">
                <a:latin typeface="+mn-lt"/>
              </a:rPr>
              <a:t>Das neue Profilfach muss mindestens ein Halbjahr in E belegt worden sein. </a:t>
            </a:r>
          </a:p>
        </p:txBody>
      </p:sp>
    </p:spTree>
    <p:extLst>
      <p:ext uri="{BB962C8B-B14F-4D97-AF65-F5344CB8AC3E}">
        <p14:creationId xmlns:p14="http://schemas.microsoft.com/office/powerpoint/2010/main" val="225064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 in Q1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00151"/>
            <a:ext cx="829126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Profilseminar (Q1): 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gemeinsame thematische Ausrichtung mit dem Profilfach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Vertiefung von fächerübergreifenden Themen, die in Projekten vertieft werden. 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Förderung der Eigenständigkeit und der Studierfähigkeit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Physikprofil/ Geoprofil/Geschichtsprofil: affines Fach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6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dirty="0">
                <a:latin typeface="+mn-lt"/>
              </a:rPr>
              <a:t>ENGLISCH:  </a:t>
            </a:r>
          </a:p>
          <a:p>
            <a:pPr algn="l"/>
            <a:r>
              <a:rPr lang="de-DE" dirty="0">
                <a:latin typeface="+mn-lt"/>
              </a:rPr>
              <a:t>GESCHICHTE: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GEOGRAPHIE: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PHYSIK: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SPORT: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 </a:t>
            </a:r>
          </a:p>
        </p:txBody>
      </p:sp>
    </p:spTree>
    <p:extLst>
      <p:ext uri="{BB962C8B-B14F-4D97-AF65-F5344CB8AC3E}">
        <p14:creationId xmlns:p14="http://schemas.microsoft.com/office/powerpoint/2010/main" val="340580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26B960-7A21-4034-8D81-E5C5B0A8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dirty="0">
                <a:latin typeface="+mn-lt"/>
              </a:rPr>
              <a:t>Englisch: Business English</a:t>
            </a:r>
          </a:p>
          <a:p>
            <a:pPr algn="l"/>
            <a:r>
              <a:rPr lang="de-DE" dirty="0">
                <a:latin typeface="+mn-lt"/>
              </a:rPr>
              <a:t>Französisch: DELF </a:t>
            </a:r>
            <a:r>
              <a:rPr lang="de-DE" dirty="0" err="1">
                <a:latin typeface="+mn-lt"/>
              </a:rPr>
              <a:t>option</a:t>
            </a:r>
            <a:endParaRPr lang="de-DE" dirty="0">
              <a:latin typeface="+mn-lt"/>
            </a:endParaRPr>
          </a:p>
          <a:p>
            <a:pPr algn="l"/>
            <a:r>
              <a:rPr lang="de-DE" dirty="0">
                <a:latin typeface="+mn-lt"/>
              </a:rPr>
              <a:t>Latein: Latinum </a:t>
            </a:r>
          </a:p>
          <a:p>
            <a:pPr algn="l"/>
            <a:r>
              <a:rPr lang="de-DE" dirty="0">
                <a:latin typeface="+mn-lt"/>
              </a:rPr>
              <a:t>Spanisch: DELE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F1EB27-2741-492F-8205-52519962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</a:t>
            </a:r>
          </a:p>
        </p:txBody>
      </p:sp>
    </p:spTree>
    <p:extLst>
      <p:ext uri="{BB962C8B-B14F-4D97-AF65-F5344CB8AC3E}">
        <p14:creationId xmlns:p14="http://schemas.microsoft.com/office/powerpoint/2010/main" val="220048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+mn-lt"/>
              </a:rPr>
              <a:t>Berufliche Orientierung </a:t>
            </a:r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Berufsorientierung </a:t>
            </a:r>
          </a:p>
        </p:txBody>
      </p:sp>
      <p:pic>
        <p:nvPicPr>
          <p:cNvPr id="4" name="Picture 2" descr="S:\TransferLab\BA-PROJEKT\Präsentationen\Dateien\Kreise_StuBo_gross.jpg">
            <a:extLst>
              <a:ext uri="{FF2B5EF4-FFF2-40B4-BE49-F238E27FC236}">
                <a16:creationId xmlns:a16="http://schemas.microsoft.com/office/drawing/2014/main" id="{CEEA9C49-3B17-41C6-BF76-14F8DBAE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95686"/>
            <a:ext cx="4053423" cy="2727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5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79883-9A2F-4F73-9DE1-7756B37D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B1A81-C41B-461A-AEED-8D39F0DD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275606"/>
            <a:ext cx="649106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Versetzung von “10“ nach “E“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höchstens eine “5“, keine “6“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DE, MA, EN Notendurchschnitt mindestens 4,0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Aufnahme von ‘außen‘: Nur mit zwei Fremdsprachen</a:t>
            </a:r>
          </a:p>
        </p:txBody>
      </p:sp>
    </p:spTree>
    <p:extLst>
      <p:ext uri="{BB962C8B-B14F-4D97-AF65-F5344CB8AC3E}">
        <p14:creationId xmlns:p14="http://schemas.microsoft.com/office/powerpoint/2010/main" val="1521133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44771-DCAF-4C38-9034-5B2F478D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Berufsorientierung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4B100-E344-4F79-9C15-CA8ED0C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00151"/>
            <a:ext cx="7931224" cy="3394472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Wirtschaftspraktikum in Q1.1</a:t>
            </a:r>
          </a:p>
          <a:p>
            <a:r>
              <a:rPr lang="de-DE" dirty="0">
                <a:latin typeface="+mn-lt"/>
              </a:rPr>
              <a:t>In Q1.1.Geographie und Wirtschaft /Politik </a:t>
            </a:r>
          </a:p>
          <a:p>
            <a:r>
              <a:rPr lang="de-DE" dirty="0">
                <a:latin typeface="+mn-lt"/>
              </a:rPr>
              <a:t>Ab Q1.2 eines der beiden Fächer</a:t>
            </a:r>
          </a:p>
          <a:p>
            <a:r>
              <a:rPr lang="de-DE" dirty="0" err="1">
                <a:latin typeface="+mn-lt"/>
              </a:rPr>
              <a:t>Nordjob</a:t>
            </a:r>
            <a:r>
              <a:rPr lang="de-DE" dirty="0">
                <a:latin typeface="+mn-lt"/>
              </a:rPr>
              <a:t> in Q1</a:t>
            </a:r>
          </a:p>
          <a:p>
            <a:r>
              <a:rPr lang="de-DE" dirty="0">
                <a:latin typeface="+mn-lt"/>
              </a:rPr>
              <a:t>Zusammenarbeit mit der ARGE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3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E900F-3597-4508-81ED-E5CD76F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Stundenplan in E 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3AD3A3-2AB5-4ADF-B731-6AA2F2892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83267"/>
              </p:ext>
            </p:extLst>
          </p:nvPr>
        </p:nvGraphicFramePr>
        <p:xfrm>
          <a:off x="539553" y="987574"/>
          <a:ext cx="8147245" cy="39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9">
                  <a:extLst>
                    <a:ext uri="{9D8B030D-6E8A-4147-A177-3AD203B41FA5}">
                      <a16:colId xmlns:a16="http://schemas.microsoft.com/office/drawing/2014/main" val="1334037114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2596016481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2161667138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3748046826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3978761775"/>
                    </a:ext>
                  </a:extLst>
                </a:gridCol>
              </a:tblGrid>
              <a:tr h="489725">
                <a:tc>
                  <a:txBody>
                    <a:bodyPr/>
                    <a:lstStyle/>
                    <a:p>
                      <a:r>
                        <a:rPr lang="de-DE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97439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Geo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30366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7076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/>
                        <a:t>ku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70742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/>
                        <a:t>ku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92963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/>
                        <a:t>sp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Wp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3406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Wp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Geo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1391"/>
                  </a:ext>
                </a:extLst>
              </a:tr>
              <a:tr h="48972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8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0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E900F-3597-4508-81ED-E5CD76F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Stundenplan in Q1.1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3AD3A3-2AB5-4ADF-B731-6AA2F2892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15694"/>
              </p:ext>
            </p:extLst>
          </p:nvPr>
        </p:nvGraphicFramePr>
        <p:xfrm>
          <a:off x="539553" y="843558"/>
          <a:ext cx="8147245" cy="452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9">
                  <a:extLst>
                    <a:ext uri="{9D8B030D-6E8A-4147-A177-3AD203B41FA5}">
                      <a16:colId xmlns:a16="http://schemas.microsoft.com/office/drawing/2014/main" val="1334037114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2596016481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2161667138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3748046826"/>
                    </a:ext>
                  </a:extLst>
                </a:gridCol>
                <a:gridCol w="1629449">
                  <a:extLst>
                    <a:ext uri="{9D8B030D-6E8A-4147-A177-3AD203B41FA5}">
                      <a16:colId xmlns:a16="http://schemas.microsoft.com/office/drawing/2014/main" val="3978761775"/>
                    </a:ext>
                  </a:extLst>
                </a:gridCol>
              </a:tblGrid>
              <a:tr h="332767">
                <a:tc>
                  <a:txBody>
                    <a:bodyPr/>
                    <a:lstStyle/>
                    <a:p>
                      <a:r>
                        <a:rPr lang="de-DE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97439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30366"/>
                  </a:ext>
                </a:extLst>
              </a:tr>
              <a:tr h="290784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7076"/>
                  </a:ext>
                </a:extLst>
              </a:tr>
              <a:tr h="376066">
                <a:tc>
                  <a:txBody>
                    <a:bodyPr/>
                    <a:lstStyle/>
                    <a:p>
                      <a:r>
                        <a:rPr lang="de-DE" dirty="0" err="1"/>
                        <a:t>ku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Wp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70742"/>
                  </a:ext>
                </a:extLst>
              </a:tr>
              <a:tr h="371623">
                <a:tc>
                  <a:txBody>
                    <a:bodyPr/>
                    <a:lstStyle/>
                    <a:p>
                      <a:r>
                        <a:rPr lang="de-DE" dirty="0" err="1"/>
                        <a:t>ku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92963"/>
                  </a:ext>
                </a:extLst>
              </a:tr>
              <a:tr h="406753">
                <a:tc>
                  <a:txBody>
                    <a:bodyPr/>
                    <a:lstStyle/>
                    <a:p>
                      <a:r>
                        <a:rPr lang="de-DE" dirty="0" err="1"/>
                        <a:t>Geo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AE029A"/>
                          </a:solidFill>
                        </a:rPr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3406"/>
                  </a:ext>
                </a:extLst>
              </a:tr>
              <a:tr h="371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00B050"/>
                          </a:solidFill>
                        </a:rPr>
                        <a:t>EN/MA/DE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EN/MA/DE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la/</a:t>
                      </a:r>
                      <a:r>
                        <a:rPr lang="de-DE" dirty="0" err="1"/>
                        <a:t>fr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spa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ch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phinf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AE029A"/>
                          </a:solidFill>
                        </a:rPr>
                        <a:t>Geo</a:t>
                      </a:r>
                      <a:endParaRPr lang="de-DE" dirty="0">
                        <a:solidFill>
                          <a:srgbClr val="AE02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1391"/>
                  </a:ext>
                </a:extLst>
              </a:tr>
              <a:tr h="332767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EN/MA/DE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Geo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EN/MA/DE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AE029A"/>
                          </a:solidFill>
                        </a:rPr>
                        <a:t>Geo</a:t>
                      </a:r>
                      <a:endParaRPr lang="de-DE" dirty="0">
                        <a:solidFill>
                          <a:srgbClr val="AE029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83336"/>
                  </a:ext>
                </a:extLst>
              </a:tr>
              <a:tr h="332767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75129"/>
                  </a:ext>
                </a:extLst>
              </a:tr>
              <a:tr h="33276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7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98D-A11C-47F4-A254-D49390D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Klausuren/Leistungsbewertungen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9632C-BB8C-4E4C-8FE8-50B569F1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0151"/>
            <a:ext cx="7859216" cy="3394472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+mn-lt"/>
              </a:rPr>
              <a:t>In jedem Fach außer Sport  pro Halbjahr mindestens eine Klausur</a:t>
            </a:r>
          </a:p>
          <a:p>
            <a:r>
              <a:rPr lang="de-DE" dirty="0">
                <a:latin typeface="+mn-lt"/>
              </a:rPr>
              <a:t>In den Kern- und Profilfächern pro Halbjahr ein bis zwei Klausuren</a:t>
            </a:r>
          </a:p>
          <a:p>
            <a:r>
              <a:rPr lang="de-DE" dirty="0">
                <a:latin typeface="+mn-lt"/>
              </a:rPr>
              <a:t>Klausuren können durch alternative Leistungsnachweise ersetzt werden</a:t>
            </a:r>
          </a:p>
          <a:p>
            <a:r>
              <a:rPr lang="de-DE" dirty="0">
                <a:latin typeface="+mn-lt"/>
              </a:rPr>
              <a:t>Besondere Lernleistungen</a:t>
            </a:r>
          </a:p>
          <a:p>
            <a:r>
              <a:rPr lang="de-DE" sz="2200" b="1" dirty="0">
                <a:latin typeface="+mn-lt"/>
              </a:rPr>
              <a:t>Das vorsätzliche Entziehen der Leistungsfeststellung kann die Bewertung der Semesterleistung in dem Fach mit 0 Punkten zur Folge haben oder  ……  gar den Verweis von der Schule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1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70BEF-7FDA-4BC5-AB80-AAC18C0F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 </a:t>
            </a:r>
          </a:p>
        </p:txBody>
      </p:sp>
      <p:graphicFrame>
        <p:nvGraphicFramePr>
          <p:cNvPr id="4" name="Inhaltsplatzhalter 1">
            <a:extLst>
              <a:ext uri="{FF2B5EF4-FFF2-40B4-BE49-F238E27FC236}">
                <a16:creationId xmlns:a16="http://schemas.microsoft.com/office/drawing/2014/main" id="{F9648FDB-64C3-4CD7-9049-A20942DBC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806177"/>
              </p:ext>
            </p:extLst>
          </p:nvPr>
        </p:nvGraphicFramePr>
        <p:xfrm>
          <a:off x="755577" y="1200150"/>
          <a:ext cx="7075878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27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Block 1</a:t>
            </a:r>
          </a:p>
          <a:p>
            <a:r>
              <a:rPr lang="de-DE" dirty="0">
                <a:latin typeface="Calibri" panose="020F0502020204030204" pitchFamily="34" charset="0"/>
              </a:rPr>
              <a:t>4 Deutsch, 4 Kernfach Sprache, 4 Kernfach Mathe</a:t>
            </a:r>
          </a:p>
          <a:p>
            <a:r>
              <a:rPr lang="de-DE" dirty="0">
                <a:latin typeface="Calibri" panose="020F0502020204030204" pitchFamily="34" charset="0"/>
              </a:rPr>
              <a:t>4 Profilfach</a:t>
            </a:r>
          </a:p>
          <a:p>
            <a:r>
              <a:rPr lang="de-DE" dirty="0">
                <a:latin typeface="Calibri" panose="020F0502020204030204" pitchFamily="34" charset="0"/>
              </a:rPr>
              <a:t>4 Geschichte, 4 </a:t>
            </a:r>
            <a:r>
              <a:rPr lang="de-DE">
                <a:latin typeface="Calibri" panose="020F0502020204030204" pitchFamily="34" charset="0"/>
              </a:rPr>
              <a:t>eine Naturwissenschaft </a:t>
            </a:r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4 mdl. Prüfungsfach</a:t>
            </a:r>
          </a:p>
          <a:p>
            <a:r>
              <a:rPr lang="de-DE" dirty="0">
                <a:latin typeface="Calibri" panose="020F0502020204030204" pitchFamily="34" charset="0"/>
              </a:rPr>
              <a:t>2 </a:t>
            </a:r>
            <a:r>
              <a:rPr lang="de-DE" dirty="0" err="1">
                <a:latin typeface="Calibri" panose="020F0502020204030204" pitchFamily="34" charset="0"/>
              </a:rPr>
              <a:t>Geo</a:t>
            </a:r>
            <a:r>
              <a:rPr lang="de-DE" dirty="0">
                <a:latin typeface="Calibri" panose="020F0502020204030204" pitchFamily="34" charset="0"/>
              </a:rPr>
              <a:t> /</a:t>
            </a:r>
            <a:r>
              <a:rPr lang="de-DE" dirty="0" err="1">
                <a:latin typeface="Calibri" panose="020F0502020204030204" pitchFamily="34" charset="0"/>
              </a:rPr>
              <a:t>WiPo</a:t>
            </a:r>
            <a:r>
              <a:rPr lang="de-DE" dirty="0">
                <a:latin typeface="Calibri" panose="020F0502020204030204" pitchFamily="34" charset="0"/>
              </a:rPr>
              <a:t>, 2 Reli/</a:t>
            </a:r>
            <a:r>
              <a:rPr lang="de-DE" dirty="0" err="1">
                <a:latin typeface="Calibri" panose="020F0502020204030204" pitchFamily="34" charset="0"/>
              </a:rPr>
              <a:t>Philo</a:t>
            </a:r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1 Ästhetisches Fach, 1 Profilseminar/</a:t>
            </a:r>
            <a:r>
              <a:rPr lang="de-DE" dirty="0" err="1">
                <a:latin typeface="Calibri" panose="020F0502020204030204" pitchFamily="34" charset="0"/>
              </a:rPr>
              <a:t>aff</a:t>
            </a:r>
            <a:r>
              <a:rPr lang="de-DE" dirty="0">
                <a:latin typeface="Calibri" panose="020F0502020204030204" pitchFamily="34" charset="0"/>
              </a:rPr>
              <a:t>. Fach  </a:t>
            </a:r>
          </a:p>
        </p:txBody>
      </p:sp>
    </p:spTree>
    <p:extLst>
      <p:ext uri="{BB962C8B-B14F-4D97-AF65-F5344CB8AC3E}">
        <p14:creationId xmlns:p14="http://schemas.microsoft.com/office/powerpoint/2010/main" val="137949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15903-342B-4110-827B-E9AF6D69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 - Aufgabenfelder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AB8F9FA-B826-4A29-B28F-DEBF22003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792059"/>
              </p:ext>
            </p:extLst>
          </p:nvPr>
        </p:nvGraphicFramePr>
        <p:xfrm>
          <a:off x="971600" y="1131590"/>
          <a:ext cx="6491287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45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CBE74-AA18-4C36-9CC3-DBAC1DB4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23FB242-C8BD-47C6-9DD7-B197F6CDA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267880"/>
              </p:ext>
            </p:extLst>
          </p:nvPr>
        </p:nvGraphicFramePr>
        <p:xfrm>
          <a:off x="251520" y="746760"/>
          <a:ext cx="7715199" cy="422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33">
                  <a:extLst>
                    <a:ext uri="{9D8B030D-6E8A-4147-A177-3AD203B41FA5}">
                      <a16:colId xmlns:a16="http://schemas.microsoft.com/office/drawing/2014/main" val="2702422789"/>
                    </a:ext>
                  </a:extLst>
                </a:gridCol>
                <a:gridCol w="2571733">
                  <a:extLst>
                    <a:ext uri="{9D8B030D-6E8A-4147-A177-3AD203B41FA5}">
                      <a16:colId xmlns:a16="http://schemas.microsoft.com/office/drawing/2014/main" val="2673284153"/>
                    </a:ext>
                  </a:extLst>
                </a:gridCol>
                <a:gridCol w="2571733">
                  <a:extLst>
                    <a:ext uri="{9D8B030D-6E8A-4147-A177-3AD203B41FA5}">
                      <a16:colId xmlns:a16="http://schemas.microsoft.com/office/drawing/2014/main" val="834584166"/>
                    </a:ext>
                  </a:extLst>
                </a:gridCol>
              </a:tblGrid>
              <a:tr h="477567">
                <a:tc>
                  <a:txBody>
                    <a:bodyPr/>
                    <a:lstStyle/>
                    <a:p>
                      <a:r>
                        <a:rPr lang="de-D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03006"/>
                  </a:ext>
                </a:extLst>
              </a:tr>
              <a:tr h="635751">
                <a:tc>
                  <a:txBody>
                    <a:bodyPr/>
                    <a:lstStyle/>
                    <a:p>
                      <a:r>
                        <a:rPr lang="de-DE" dirty="0"/>
                        <a:t>Kernfach auf erhöhtem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schriftlich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Zentral, 4-5 Stunden, evtl. Sprechprüfung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25689"/>
                  </a:ext>
                </a:extLst>
              </a:tr>
              <a:tr h="635751">
                <a:tc>
                  <a:txBody>
                    <a:bodyPr/>
                    <a:lstStyle/>
                    <a:p>
                      <a:r>
                        <a:rPr lang="de-DE" dirty="0"/>
                        <a:t>Kernfach auf erhöhtem 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schriftlich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Zentral, 4-5 Stunden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77011"/>
                  </a:ext>
                </a:extLst>
              </a:tr>
              <a:tr h="635751">
                <a:tc>
                  <a:txBody>
                    <a:bodyPr/>
                    <a:lstStyle/>
                    <a:p>
                      <a:r>
                        <a:rPr lang="de-DE" dirty="0"/>
                        <a:t>Profilfach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schriftlich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(De)zentral, 4-5</a:t>
                      </a:r>
                      <a:r>
                        <a:rPr lang="de-DE" baseline="0" dirty="0"/>
                        <a:t> Stunden, evtl. Sprechprüfung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31398"/>
                  </a:ext>
                </a:extLst>
              </a:tr>
              <a:tr h="908216">
                <a:tc>
                  <a:txBody>
                    <a:bodyPr/>
                    <a:lstStyle/>
                    <a:p>
                      <a:r>
                        <a:rPr lang="de-DE" dirty="0"/>
                        <a:t>Fach auf grundlegendem Niveau, auch drittes Kernfach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Mündlich/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Minuten; 4 Wochen Vorbereitung,</a:t>
                      </a:r>
                      <a:r>
                        <a:rPr lang="de-DE" baseline="0" dirty="0"/>
                        <a:t> 30 Minuten Prüfung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99604"/>
                  </a:ext>
                </a:extLst>
              </a:tr>
              <a:tr h="908216">
                <a:tc>
                  <a:txBody>
                    <a:bodyPr/>
                    <a:lstStyle/>
                    <a:p>
                      <a:r>
                        <a:rPr lang="de-DE" dirty="0"/>
                        <a:t>Fach auf </a:t>
                      </a:r>
                      <a:r>
                        <a:rPr lang="de-DE"/>
                        <a:t>grundlegendem Niveau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Mündlich</a:t>
                      </a:r>
                      <a:r>
                        <a:rPr lang="de-DE" baseline="0" dirty="0"/>
                        <a:t>/besondere Lernleistung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8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00151"/>
            <a:ext cx="7416824" cy="3394472"/>
          </a:xfrm>
        </p:spPr>
        <p:txBody>
          <a:bodyPr/>
          <a:lstStyle/>
          <a:p>
            <a:r>
              <a:rPr lang="de-DE" dirty="0">
                <a:latin typeface="+mn-lt"/>
              </a:rPr>
              <a:t>Zentrale Themenstellung in den Kernfächern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Dezentrale Themenstellung in den Profilfächern</a:t>
            </a:r>
          </a:p>
          <a:p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Ausnahme: Physikprofil- zentrale Themenstellung </a:t>
            </a:r>
          </a:p>
          <a:p>
            <a:r>
              <a:rPr lang="de-DE" dirty="0">
                <a:latin typeface="+mn-lt"/>
              </a:rPr>
              <a:t>Ausnahme: Englischprofil- Mediation</a:t>
            </a:r>
          </a:p>
        </p:txBody>
      </p:sp>
    </p:spTree>
    <p:extLst>
      <p:ext uri="{BB962C8B-B14F-4D97-AF65-F5344CB8AC3E}">
        <p14:creationId xmlns:p14="http://schemas.microsoft.com/office/powerpoint/2010/main" val="1409760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E0E83-1857-4178-8D4F-486BE182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Abitur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A4AFD-E8AD-4DEB-A751-884C136E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75606"/>
            <a:ext cx="8686800" cy="3394472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+mn-lt"/>
              </a:rPr>
              <a:t>Darstellendes Spiel im Abitur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als viertes/fünftes Prüfungsfach möglich</a:t>
            </a:r>
          </a:p>
          <a:p>
            <a:r>
              <a:rPr lang="de-DE" dirty="0">
                <a:latin typeface="+mn-lt"/>
              </a:rPr>
              <a:t>Praktische und theoretische Prüfung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85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183F550-44C6-4DCF-90E8-8093464F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491631"/>
            <a:ext cx="7715200" cy="3102992"/>
          </a:xfrm>
        </p:spPr>
        <p:txBody>
          <a:bodyPr/>
          <a:lstStyle/>
          <a:p>
            <a:pPr algn="l"/>
            <a:r>
              <a:rPr lang="de-DE" dirty="0">
                <a:latin typeface="+mn-lt"/>
              </a:rPr>
              <a:t>Aufbau:</a:t>
            </a:r>
          </a:p>
          <a:p>
            <a:pPr algn="l"/>
            <a:r>
              <a:rPr lang="de-DE" dirty="0">
                <a:latin typeface="+mn-lt"/>
              </a:rPr>
              <a:t>E </a:t>
            </a:r>
          </a:p>
          <a:p>
            <a:pPr algn="l"/>
            <a:r>
              <a:rPr lang="de-DE" dirty="0">
                <a:latin typeface="+mn-lt"/>
              </a:rPr>
              <a:t>Q1 (schulischer Teil der FHS)</a:t>
            </a:r>
          </a:p>
          <a:p>
            <a:pPr algn="l"/>
            <a:r>
              <a:rPr lang="de-DE" dirty="0">
                <a:latin typeface="+mn-lt"/>
              </a:rPr>
              <a:t>Q2 (Abitur)  </a:t>
            </a:r>
          </a:p>
          <a:p>
            <a:pPr algn="l"/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A6FD4C-44AB-4D3F-8296-4EE8D464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 </a:t>
            </a:r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B1FC629A-55B8-48C0-9F8C-DAD4EA99BE9E}"/>
              </a:ext>
            </a:extLst>
          </p:cNvPr>
          <p:cNvSpPr/>
          <p:nvPr/>
        </p:nvSpPr>
        <p:spPr>
          <a:xfrm>
            <a:off x="6166887" y="1547867"/>
            <a:ext cx="1664568" cy="1584176"/>
          </a:xfrm>
          <a:prstGeom prst="smileyFace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5P</a:t>
            </a:r>
          </a:p>
        </p:txBody>
      </p:sp>
    </p:spTree>
    <p:extLst>
      <p:ext uri="{BB962C8B-B14F-4D97-AF65-F5344CB8AC3E}">
        <p14:creationId xmlns:p14="http://schemas.microsoft.com/office/powerpoint/2010/main" val="21071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B8BF3-29C2-4EC1-A24B-2760E073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587882F-A557-4C4E-ABDB-ECFFEE64F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16874"/>
              </p:ext>
            </p:extLst>
          </p:nvPr>
        </p:nvGraphicFramePr>
        <p:xfrm>
          <a:off x="1691680" y="1678766"/>
          <a:ext cx="5760640" cy="3324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6097">
                  <a:extLst>
                    <a:ext uri="{9D8B030D-6E8A-4147-A177-3AD203B41FA5}">
                      <a16:colId xmlns:a16="http://schemas.microsoft.com/office/drawing/2014/main" val="4073803967"/>
                    </a:ext>
                  </a:extLst>
                </a:gridCol>
                <a:gridCol w="1866852">
                  <a:extLst>
                    <a:ext uri="{9D8B030D-6E8A-4147-A177-3AD203B41FA5}">
                      <a16:colId xmlns:a16="http://schemas.microsoft.com/office/drawing/2014/main" val="2222600666"/>
                    </a:ext>
                  </a:extLst>
                </a:gridCol>
                <a:gridCol w="1887691">
                  <a:extLst>
                    <a:ext uri="{9D8B030D-6E8A-4147-A177-3AD203B41FA5}">
                      <a16:colId xmlns:a16="http://schemas.microsoft.com/office/drawing/2014/main" val="1051708632"/>
                    </a:ext>
                  </a:extLst>
                </a:gridCol>
              </a:tblGrid>
              <a:tr h="1095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Profile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 err="1">
                          <a:effectLst/>
                        </a:rPr>
                        <a:t>Erstwahl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Zweitwahl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741663"/>
                  </a:ext>
                </a:extLst>
              </a:tr>
              <a:tr h="5674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Englisch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58889"/>
                  </a:ext>
                </a:extLst>
              </a:tr>
              <a:tr h="4152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Geschichte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712315"/>
                  </a:ext>
                </a:extLst>
              </a:tr>
              <a:tr h="4152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Geographie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325321"/>
                  </a:ext>
                </a:extLst>
              </a:tr>
              <a:tr h="4152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Physik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852449"/>
                  </a:ext>
                </a:extLst>
              </a:tr>
              <a:tr h="4152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63147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1A2E1B2-1A79-407E-B35C-1E40D5F9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3047" y="-1124470"/>
            <a:ext cx="109763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1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B8BF3-29C2-4EC1-A24B-2760E073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587882F-A557-4C4E-ABDB-ECFFEE64F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627425"/>
              </p:ext>
            </p:extLst>
          </p:nvPr>
        </p:nvGraphicFramePr>
        <p:xfrm>
          <a:off x="1547664" y="1491629"/>
          <a:ext cx="5688632" cy="2736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021">
                  <a:extLst>
                    <a:ext uri="{9D8B030D-6E8A-4147-A177-3AD203B41FA5}">
                      <a16:colId xmlns:a16="http://schemas.microsoft.com/office/drawing/2014/main" val="4073803967"/>
                    </a:ext>
                  </a:extLst>
                </a:gridCol>
                <a:gridCol w="1843516">
                  <a:extLst>
                    <a:ext uri="{9D8B030D-6E8A-4147-A177-3AD203B41FA5}">
                      <a16:colId xmlns:a16="http://schemas.microsoft.com/office/drawing/2014/main" val="2222600666"/>
                    </a:ext>
                  </a:extLst>
                </a:gridCol>
                <a:gridCol w="1864095">
                  <a:extLst>
                    <a:ext uri="{9D8B030D-6E8A-4147-A177-3AD203B41FA5}">
                      <a16:colId xmlns:a16="http://schemas.microsoft.com/office/drawing/2014/main" val="1051708632"/>
                    </a:ext>
                  </a:extLst>
                </a:gridCol>
              </a:tblGrid>
              <a:tr h="103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Profile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 err="1">
                          <a:effectLst/>
                        </a:rPr>
                        <a:t>Erstwahl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Zweitwahl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741663"/>
                  </a:ext>
                </a:extLst>
              </a:tr>
              <a:tr h="5337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Englisch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958889"/>
                  </a:ext>
                </a:extLst>
              </a:tr>
              <a:tr h="39060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Geschichte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712315"/>
                  </a:ext>
                </a:extLst>
              </a:tr>
              <a:tr h="39060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Geographie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325321"/>
                  </a:ext>
                </a:extLst>
              </a:tr>
              <a:tr h="39060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</a:rPr>
                        <a:t>Physik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85244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1A2E1B2-1A79-407E-B35C-1E40D5F9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3047" y="-1124470"/>
            <a:ext cx="109763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91680" y="1203598"/>
            <a:ext cx="6491064" cy="3394472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Ich möchte Sporttheorie wählen. Ja 	Nein  </a:t>
            </a:r>
          </a:p>
        </p:txBody>
      </p:sp>
    </p:spTree>
    <p:extLst>
      <p:ext uri="{BB962C8B-B14F-4D97-AF65-F5344CB8AC3E}">
        <p14:creationId xmlns:p14="http://schemas.microsoft.com/office/powerpoint/2010/main" val="197684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2B66C-665D-4E5D-814B-C16846EE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6F0D962A-AD3C-4F41-974B-5A6B875A3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89617"/>
              </p:ext>
            </p:extLst>
          </p:nvPr>
        </p:nvGraphicFramePr>
        <p:xfrm>
          <a:off x="1835696" y="1707654"/>
          <a:ext cx="5616624" cy="237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50">
                  <a:extLst>
                    <a:ext uri="{9D8B030D-6E8A-4147-A177-3AD203B41FA5}">
                      <a16:colId xmlns:a16="http://schemas.microsoft.com/office/drawing/2014/main" val="2652542318"/>
                    </a:ext>
                  </a:extLst>
                </a:gridCol>
                <a:gridCol w="1914687">
                  <a:extLst>
                    <a:ext uri="{9D8B030D-6E8A-4147-A177-3AD203B41FA5}">
                      <a16:colId xmlns:a16="http://schemas.microsoft.com/office/drawing/2014/main" val="3013578362"/>
                    </a:ext>
                  </a:extLst>
                </a:gridCol>
                <a:gridCol w="1914687">
                  <a:extLst>
                    <a:ext uri="{9D8B030D-6E8A-4147-A177-3AD203B41FA5}">
                      <a16:colId xmlns:a16="http://schemas.microsoft.com/office/drawing/2014/main" val="1216974337"/>
                    </a:ext>
                  </a:extLst>
                </a:gridCol>
              </a:tblGrid>
              <a:tr h="915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Ästhetische Fächer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Erstwahl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Zweitwahl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946045"/>
                  </a:ext>
                </a:extLst>
              </a:tr>
              <a:tr h="6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Darstellendes Spiel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227439"/>
                  </a:ext>
                </a:extLst>
              </a:tr>
              <a:tr h="458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Kunst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866996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73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66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6EB30-2FA4-4C7C-B802-6599EEE1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2EFBD2-D9C3-4B85-844E-1A23B19A1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685346"/>
              </p:ext>
            </p:extLst>
          </p:nvPr>
        </p:nvGraphicFramePr>
        <p:xfrm>
          <a:off x="1835696" y="1923678"/>
          <a:ext cx="5832648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2394086368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57749745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Philosophie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Religion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441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53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010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8AC92-193B-49F8-A0D2-E525E37B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 Teil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5A35F-45C0-4884-915E-066BC7BD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563637"/>
            <a:ext cx="7056784" cy="303098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+mn-lt"/>
              </a:rPr>
              <a:t>Sprachprofil :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Kernfach Sprache, 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eine zweite Naturwissenschaft oder eine dritte Sprache (nur für E)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51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4C8FE-1F11-4AB7-86A7-1EF1B519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 Teil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E13F4-4484-4AFD-9D37-3105A3B4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63637"/>
            <a:ext cx="7427168" cy="303098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+mn-lt"/>
              </a:rPr>
              <a:t>Geschichts- , Geographie- und Sportprofil: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Nebenfach Sprache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Eine Naturwissenschaft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In E beide Fächer,  ab Q entweder Sprache oder Naturwissenschaft</a:t>
            </a:r>
          </a:p>
        </p:txBody>
      </p:sp>
    </p:spTree>
    <p:extLst>
      <p:ext uri="{BB962C8B-B14F-4D97-AF65-F5344CB8AC3E}">
        <p14:creationId xmlns:p14="http://schemas.microsoft.com/office/powerpoint/2010/main" val="2132812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E4F38-A6C6-4C27-A7D8-6F368B1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A8B40-10A9-41B1-B689-E9DD5703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63637"/>
            <a:ext cx="7427168" cy="303098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+mn-lt"/>
              </a:rPr>
              <a:t>Physikprofil: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Nebenfachsprache (nur für E)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488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B5EF0-0581-17A8-DEAA-8ED20D29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F93C0-3E47-D88B-5E6E-3EB0882B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200151"/>
            <a:ext cx="7787208" cy="3394472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Abgabetermin der Wahlzettel: </a:t>
            </a:r>
          </a:p>
          <a:p>
            <a:endParaRPr lang="de-DE" dirty="0"/>
          </a:p>
          <a:p>
            <a:r>
              <a:rPr lang="de-DE" dirty="0"/>
              <a:t>8.3.2024 </a:t>
            </a:r>
          </a:p>
        </p:txBody>
      </p:sp>
    </p:spTree>
    <p:extLst>
      <p:ext uri="{BB962C8B-B14F-4D97-AF65-F5344CB8AC3E}">
        <p14:creationId xmlns:p14="http://schemas.microsoft.com/office/powerpoint/2010/main" val="2876337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B8A5D6-E1AF-4EC2-8A5F-2863C4CB8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707654"/>
            <a:ext cx="7109698" cy="1640205"/>
          </a:xfrm>
        </p:spPr>
        <p:txBody>
          <a:bodyPr/>
          <a:lstStyle/>
          <a:p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Vielen Dank</a:t>
            </a:r>
            <a:r>
              <a:rPr lang="de-DE">
                <a:latin typeface="+mn-lt"/>
              </a:rPr>
              <a:t/>
            </a:r>
            <a:br>
              <a:rPr lang="de-DE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5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8C0EF81-E62C-C067-8EFD-6423F305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97 Stunden Unterricht</a:t>
            </a:r>
          </a:p>
          <a:p>
            <a:pPr algn="l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Deutsch, Englisch, ästhetisches Fach nach Wahl, zweite Fremdsprache in E  </a:t>
            </a:r>
          </a:p>
          <a:p>
            <a:pPr algn="l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Geschichte,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Geo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WiPo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, Religion/Philosophie </a:t>
            </a:r>
          </a:p>
          <a:p>
            <a:pPr algn="l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Mathematik, Naturwissenschaft(en), Sport</a:t>
            </a:r>
          </a:p>
          <a:p>
            <a:pPr algn="l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Neu: BO, Profilseminar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FB4C23-E883-DEF4-5858-58E71EC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152031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758982"/>
              </p:ext>
            </p:extLst>
          </p:nvPr>
        </p:nvGraphicFramePr>
        <p:xfrm>
          <a:off x="457200" y="1492250"/>
          <a:ext cx="8229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 </a:t>
            </a:r>
          </a:p>
        </p:txBody>
      </p:sp>
    </p:spTree>
    <p:extLst>
      <p:ext uri="{BB962C8B-B14F-4D97-AF65-F5344CB8AC3E}">
        <p14:creationId xmlns:p14="http://schemas.microsoft.com/office/powerpoint/2010/main" val="260815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032BC5-36DD-4D46-8F44-3BE69DBB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b="1" dirty="0">
                <a:latin typeface="+mn-lt"/>
              </a:rPr>
              <a:t>Kernfach</a:t>
            </a:r>
          </a:p>
          <a:p>
            <a:pPr algn="l"/>
            <a:r>
              <a:rPr lang="de-DE" dirty="0">
                <a:latin typeface="+mn-lt"/>
              </a:rPr>
              <a:t>Deutsch, Sprache, Mathematik</a:t>
            </a:r>
          </a:p>
          <a:p>
            <a:pPr algn="l"/>
            <a:r>
              <a:rPr lang="de-DE" dirty="0">
                <a:latin typeface="+mn-lt"/>
              </a:rPr>
              <a:t>3 bzw. 5 Stunden</a:t>
            </a:r>
          </a:p>
          <a:p>
            <a:pPr algn="l"/>
            <a:r>
              <a:rPr lang="de-DE" dirty="0">
                <a:latin typeface="+mn-lt"/>
              </a:rPr>
              <a:t>Alle Noten für das Abitur verpflichtend,</a:t>
            </a:r>
          </a:p>
          <a:p>
            <a:pPr algn="l"/>
            <a:r>
              <a:rPr lang="de-DE" dirty="0">
                <a:latin typeface="+mn-lt"/>
              </a:rPr>
              <a:t>Abiturprüfungsfächer</a:t>
            </a:r>
          </a:p>
          <a:p>
            <a:pPr algn="l"/>
            <a:endParaRPr lang="de-DE" dirty="0">
              <a:latin typeface="+mn-lt"/>
            </a:endParaRPr>
          </a:p>
          <a:p>
            <a:pPr algn="l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2ED849-487D-42C2-A408-4ACD9299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34276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032BC5-36DD-4D46-8F44-3BE69DBB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dirty="0">
                <a:latin typeface="+mn-lt"/>
              </a:rPr>
              <a:t>Profil(-fach)</a:t>
            </a:r>
          </a:p>
          <a:p>
            <a:pPr algn="l"/>
            <a:endParaRPr lang="de-DE" dirty="0">
              <a:latin typeface="+mn-lt"/>
            </a:endParaRPr>
          </a:p>
          <a:p>
            <a:pPr algn="l"/>
            <a:r>
              <a:rPr lang="de-DE" dirty="0">
                <a:latin typeface="+mn-lt"/>
              </a:rPr>
              <a:t>Es ist eines von insgesamt drei auf erhöhtem Niveau zu unterrichtendes Fach (fünf Stunden).</a:t>
            </a:r>
          </a:p>
          <a:p>
            <a:pPr algn="l"/>
            <a:endParaRPr lang="de-DE" dirty="0">
              <a:latin typeface="+mn-lt"/>
            </a:endParaRPr>
          </a:p>
          <a:p>
            <a:pPr algn="l"/>
            <a:r>
              <a:rPr lang="de-DE" dirty="0">
                <a:latin typeface="+mn-lt"/>
              </a:rPr>
              <a:t>Profile: EN, GE, GEO, PHY, SPO</a:t>
            </a:r>
          </a:p>
          <a:p>
            <a:pPr algn="l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2ED849-487D-42C2-A408-4ACD9299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892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81CBA-0C18-403A-A6FB-2527E2D1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b="1" dirty="0">
                <a:latin typeface="+mn-lt"/>
              </a:rPr>
              <a:t>Sprachprofil</a:t>
            </a:r>
          </a:p>
          <a:p>
            <a:pPr algn="l"/>
            <a:r>
              <a:rPr lang="de-DE" dirty="0">
                <a:latin typeface="+mn-lt"/>
              </a:rPr>
              <a:t>Englisch Profilfach</a:t>
            </a:r>
          </a:p>
          <a:p>
            <a:pPr algn="l"/>
            <a:r>
              <a:rPr lang="de-DE" dirty="0">
                <a:latin typeface="+mn-lt"/>
              </a:rPr>
              <a:t>Eine weitere Sprache als Kernfach</a:t>
            </a:r>
          </a:p>
          <a:p>
            <a:pPr algn="l"/>
            <a:r>
              <a:rPr lang="de-DE" dirty="0">
                <a:latin typeface="+mn-lt"/>
              </a:rPr>
              <a:t>Naturwissenschaft: Biologie</a:t>
            </a:r>
          </a:p>
          <a:p>
            <a:pPr algn="l"/>
            <a:r>
              <a:rPr lang="de-DE" dirty="0" err="1">
                <a:latin typeface="+mn-lt"/>
              </a:rPr>
              <a:t>WiPo</a:t>
            </a:r>
            <a:r>
              <a:rPr lang="de-DE" dirty="0">
                <a:latin typeface="+mn-lt"/>
              </a:rPr>
              <a:t> bis zum Abitur, </a:t>
            </a:r>
            <a:r>
              <a:rPr lang="de-DE" dirty="0" err="1">
                <a:latin typeface="+mn-lt"/>
              </a:rPr>
              <a:t>Geo</a:t>
            </a:r>
            <a:r>
              <a:rPr lang="de-DE" dirty="0">
                <a:latin typeface="+mn-lt"/>
              </a:rPr>
              <a:t> bis Q1.1</a:t>
            </a:r>
          </a:p>
          <a:p>
            <a:pPr algn="l"/>
            <a:r>
              <a:rPr lang="de-DE" dirty="0">
                <a:latin typeface="+mn-lt"/>
              </a:rPr>
              <a:t>E: dritte Sprache oder zweite Naturwissenschaft</a:t>
            </a:r>
          </a:p>
          <a:p>
            <a:pPr algn="l"/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F32D9-90B3-5D3A-0C28-100879F3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328123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F81CBA-0C18-403A-A6FB-2527E2D1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de-DE" b="1" dirty="0">
                <a:latin typeface="+mn-lt"/>
              </a:rPr>
              <a:t>Geschichtsprofil</a:t>
            </a:r>
          </a:p>
          <a:p>
            <a:pPr algn="l"/>
            <a:r>
              <a:rPr lang="de-DE" dirty="0">
                <a:latin typeface="+mn-lt"/>
              </a:rPr>
              <a:t>Geschichte Profilfach</a:t>
            </a:r>
          </a:p>
          <a:p>
            <a:pPr algn="l"/>
            <a:r>
              <a:rPr lang="de-DE" dirty="0">
                <a:latin typeface="+mn-lt"/>
              </a:rPr>
              <a:t>Englisch</a:t>
            </a:r>
          </a:p>
          <a:p>
            <a:pPr algn="l"/>
            <a:r>
              <a:rPr lang="de-DE" dirty="0">
                <a:latin typeface="+mn-lt"/>
              </a:rPr>
              <a:t>Naturwissenschaft: Biologie</a:t>
            </a:r>
          </a:p>
          <a:p>
            <a:pPr algn="l"/>
            <a:r>
              <a:rPr lang="de-DE" dirty="0">
                <a:latin typeface="+mn-lt"/>
              </a:rPr>
              <a:t>Geographie bis Ende Q1, </a:t>
            </a:r>
            <a:r>
              <a:rPr lang="de-DE" dirty="0" err="1">
                <a:latin typeface="+mn-lt"/>
              </a:rPr>
              <a:t>WiPo</a:t>
            </a:r>
            <a:r>
              <a:rPr lang="de-DE" dirty="0">
                <a:latin typeface="+mn-lt"/>
              </a:rPr>
              <a:t> bis zum Abitur </a:t>
            </a:r>
          </a:p>
          <a:p>
            <a:pPr algn="l"/>
            <a:r>
              <a:rPr lang="de-DE" dirty="0">
                <a:latin typeface="+mn-lt"/>
              </a:rPr>
              <a:t>Ab Q: zwei Fremdsprachen oder zwei Naturwissenschaften  (Chemie/Physik/Informatik)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EF32D9-90B3-5D3A-0C28-100879F3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085472209"/>
      </p:ext>
    </p:extLst>
  </p:cSld>
  <p:clrMapOvr>
    <a:masterClrMapping/>
  </p:clrMapOvr>
</p:sld>
</file>

<file path=ppt/theme/theme1.xml><?xml version="1.0" encoding="utf-8"?>
<a:theme xmlns:a="http://schemas.openxmlformats.org/drawingml/2006/main" name="LG 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431</Template>
  <TotalTime>0</TotalTime>
  <Words>901</Words>
  <Application>Microsoft Office PowerPoint</Application>
  <PresentationFormat>Bildschirmpräsentation (16:9)</PresentationFormat>
  <Paragraphs>334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Calibri</vt:lpstr>
      <vt:lpstr>Open Sans</vt:lpstr>
      <vt:lpstr>Open Sans ExtraBold</vt:lpstr>
      <vt:lpstr>Open Sans Light</vt:lpstr>
      <vt:lpstr>Open Sans SemiBold</vt:lpstr>
      <vt:lpstr>Times New Roman</vt:lpstr>
      <vt:lpstr>LG Standard</vt:lpstr>
      <vt:lpstr>Informationen zur Profiloberstufe </vt:lpstr>
      <vt:lpstr>Einstieg </vt:lpstr>
      <vt:lpstr>Allgemeine Informationen </vt:lpstr>
      <vt:lpstr>Allgemeine Informationen</vt:lpstr>
      <vt:lpstr>Allgemeine Informationen </vt:lpstr>
      <vt:lpstr>Allgemeine Informationen</vt:lpstr>
      <vt:lpstr>Profile</vt:lpstr>
      <vt:lpstr>Allgemeine Informationen</vt:lpstr>
      <vt:lpstr>Allgemeine Informationen</vt:lpstr>
      <vt:lpstr>Allgemeine Informationen</vt:lpstr>
      <vt:lpstr>Allgemeine Informationen</vt:lpstr>
      <vt:lpstr>Allgemeine Informationen</vt:lpstr>
      <vt:lpstr>Allgemeine Informationen</vt:lpstr>
      <vt:lpstr>Sport im Abitur </vt:lpstr>
      <vt:lpstr>Profile</vt:lpstr>
      <vt:lpstr>Profile in Q1 </vt:lpstr>
      <vt:lpstr>Profile </vt:lpstr>
      <vt:lpstr>Sprachen</vt:lpstr>
      <vt:lpstr>Berufsorientierung </vt:lpstr>
      <vt:lpstr>Berufsorientierung</vt:lpstr>
      <vt:lpstr>Stundenplan in E  </vt:lpstr>
      <vt:lpstr>Stundenplan in Q1.1 </vt:lpstr>
      <vt:lpstr>Klausuren/Leistungsbewertungen </vt:lpstr>
      <vt:lpstr>Abitur </vt:lpstr>
      <vt:lpstr>Abitur </vt:lpstr>
      <vt:lpstr>Abitur - Aufgabenfelder</vt:lpstr>
      <vt:lpstr>Abitur</vt:lpstr>
      <vt:lpstr>Abitur</vt:lpstr>
      <vt:lpstr>Abitur</vt:lpstr>
      <vt:lpstr>Wahlen</vt:lpstr>
      <vt:lpstr>Wahlen</vt:lpstr>
      <vt:lpstr>Wahlen </vt:lpstr>
      <vt:lpstr>Wahlen</vt:lpstr>
      <vt:lpstr>Wahlen</vt:lpstr>
      <vt:lpstr>Wahlen Teil 2 </vt:lpstr>
      <vt:lpstr>Wahlen Teil 2 </vt:lpstr>
      <vt:lpstr>Wahlen 2</vt:lpstr>
      <vt:lpstr>Wahlen </vt:lpstr>
      <vt:lpstr> Vielen Dank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Lehrer-PC3</dc:creator>
  <cp:lastModifiedBy>Lindow, Catharina</cp:lastModifiedBy>
  <cp:revision>107</cp:revision>
  <dcterms:created xsi:type="dcterms:W3CDTF">2019-02-06T18:03:00Z</dcterms:created>
  <dcterms:modified xsi:type="dcterms:W3CDTF">2024-02-23T06:40:50Z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1031-11.2.0.9144</vt:lpwstr>
  </property>
</Properties>
</file>