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672b14e0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672b14e0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672b14e0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672b14e0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672b14e0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672b14e0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Detector de Anomalias e Pulverização Automatizada em Plantas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Integrante: Bernardo Zaparoli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do Projeto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760975"/>
            <a:ext cx="8520600" cy="28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Identificar anomalias em imagens agrícolas.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Alertar o usuário e solicitar ações automatizadas.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Fornecer uma interface gráfica amigável.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Aplicação prática para automação agrícola.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973750"/>
            <a:ext cx="8520600" cy="25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OpenCV: Processamento de imagens (detecção de bordas e contornos).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Tkinter: Criação da interface gráfica.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Pillow: Manipulação de imagens compatíveis com Tkinter.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do Código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775650"/>
            <a:ext cx="8520600" cy="27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analyze_image(): Processa e analisa a imagem.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ask_for_spraying(): Solicita confirmação para pulverização.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start_spraying(): Simula a ativação do mecanismo de pulverização.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