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1BA4-18E2-4FE4-A1E5-E177CE0DD013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7E2B-A412-4E56-8C6B-D1F603C51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24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1BA4-18E2-4FE4-A1E5-E177CE0DD013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7E2B-A412-4E56-8C6B-D1F603C51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4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1BA4-18E2-4FE4-A1E5-E177CE0DD013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7E2B-A412-4E56-8C6B-D1F603C51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51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1BA4-18E2-4FE4-A1E5-E177CE0DD013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7E2B-A412-4E56-8C6B-D1F603C51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63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1BA4-18E2-4FE4-A1E5-E177CE0DD013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7E2B-A412-4E56-8C6B-D1F603C51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3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1BA4-18E2-4FE4-A1E5-E177CE0DD013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7E2B-A412-4E56-8C6B-D1F603C51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55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1BA4-18E2-4FE4-A1E5-E177CE0DD013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7E2B-A412-4E56-8C6B-D1F603C51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48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1BA4-18E2-4FE4-A1E5-E177CE0DD013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7E2B-A412-4E56-8C6B-D1F603C51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07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1BA4-18E2-4FE4-A1E5-E177CE0DD013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7E2B-A412-4E56-8C6B-D1F603C51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23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1BA4-18E2-4FE4-A1E5-E177CE0DD013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7E2B-A412-4E56-8C6B-D1F603C51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71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1BA4-18E2-4FE4-A1E5-E177CE0DD013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7E2B-A412-4E56-8C6B-D1F603C51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37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01BA4-18E2-4FE4-A1E5-E177CE0DD013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67E2B-A412-4E56-8C6B-D1F603C51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66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62826" y="76201"/>
            <a:ext cx="2603500" cy="2603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942"/>
            <a:ext cx="3129152" cy="213001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707756" y="76201"/>
            <a:ext cx="2603500" cy="2603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50" y="893764"/>
            <a:ext cx="1959807" cy="968375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3616704" y="76201"/>
            <a:ext cx="2603500" cy="2603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571" y="991624"/>
            <a:ext cx="2241870" cy="772655"/>
          </a:xfrm>
          <a:prstGeom prst="rect">
            <a:avLst/>
          </a:prstGeom>
        </p:spPr>
      </p:pic>
      <p:pic>
        <p:nvPicPr>
          <p:cNvPr id="1026" name="Picture 2" descr="Image result for kuleuve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51" y="3778867"/>
            <a:ext cx="2178050" cy="77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262826" y="2865643"/>
            <a:ext cx="2603500" cy="2603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995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Stijn Goossens</dc:creator>
  <cp:lastModifiedBy>Stijn Goossens</cp:lastModifiedBy>
  <cp:revision>4</cp:revision>
  <dcterms:created xsi:type="dcterms:W3CDTF">2017-09-06T10:28:42Z</dcterms:created>
  <dcterms:modified xsi:type="dcterms:W3CDTF">2017-09-08T20:04:57Z</dcterms:modified>
</cp:coreProperties>
</file>