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8FAADC"/>
    <a:srgbClr val="F03F2B"/>
    <a:srgbClr val="FCF7F1"/>
    <a:srgbClr val="B8D233"/>
    <a:srgbClr val="344529"/>
    <a:srgbClr val="2B3922"/>
    <a:srgbClr val="2E3722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Number of Patients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Sheet1!$D$4:$D$7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Sheet1!$D$4:$D$7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69-4CC4-9297-D7F5576F8127}"/>
            </c:ext>
          </c:extLst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xi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6969-4CC4-9297-D7F5576F8127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969-4CC4-9297-D7F5576F8127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969-4CC4-9297-D7F5576F81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Sheet1!$D$4:$D$7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Sheet1!$E$4:$E$7</c:f>
              <c:numCache>
                <c:formatCode>_(* #,##0_);_(* \(#,##0\);_(* "-"_);_(@_)</c:formatCode>
                <c:ptCount val="4"/>
                <c:pt idx="0">
                  <c:v>29691</c:v>
                </c:pt>
                <c:pt idx="1">
                  <c:v>22091</c:v>
                </c:pt>
                <c:pt idx="2">
                  <c:v>26900</c:v>
                </c:pt>
                <c:pt idx="3">
                  <c:v>25564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969-4CC4-9297-D7F5576F8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9760904"/>
        <c:axId val="569758936"/>
      </c:lineChart>
      <c:catAx>
        <c:axId val="569760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758936"/>
        <c:crosses val="autoZero"/>
        <c:auto val="0"/>
        <c:lblAlgn val="ctr"/>
        <c:lblOffset val="100"/>
        <c:noMultiLvlLbl val="0"/>
      </c:catAx>
      <c:valAx>
        <c:axId val="56975893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760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B929-1A96-48FB-B7E9-C8564F51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FE324-323A-403C-9F32-AFB45861A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B3D0-4C42-4BA2-8353-38B7D355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E174-2727-4BFE-B3FF-A5129CEB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F7096-F46B-4195-AB2D-2871A12B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3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AE19-9FEB-47A2-8B2B-09CC80F1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78848-661C-48EB-8419-04FEB4650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E6F9-5E98-4C01-BA36-6DC8CA28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8F7F-0A18-497C-B9C7-6FAD919C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8BF3D-DDA9-4C7B-AC5D-B03DE3CA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29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74563-8A48-4198-BD1E-45A866026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A16A1-B623-452B-B10B-8E75FC49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51B7-8BB9-495F-A4E4-A4E83135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6762B-719B-45BE-A8D4-55D83523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72BE-EF33-4FFC-9AA5-A1264992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435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F6FC-745A-4A61-99FC-51A911DC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6C47-9F74-4472-8353-BFFD12DAE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A651-9211-470C-A22F-F5A38411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80308-42B1-4A4C-A551-649195CA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47E4-2D04-4161-B354-267A3DA2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2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086D-DD6F-4B29-8049-31E240E8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23E89-B5D1-45BA-A8E4-45E09489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6D14-D74F-4B6C-9BD9-99BDB8C9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0BF30-7B55-41D1-AC92-B7BA3541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2C50-CC41-442C-84D7-B76ADA1B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3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A8BB-1868-4FE9-AE1C-2291ACFF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470E-F6D6-4A52-AD3C-9C2818303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1770B-2BFB-459D-87BE-391FB84D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D223C-C99A-4349-A332-2EDDADA7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835F5-0C25-4044-A946-CB72E07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77586-3758-4766-8623-6188CCD9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6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0C40-6825-4B1A-BCBF-67C0DD02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44DFD-7840-4B67-A589-220BC731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01775-D072-4D30-B9FC-B748D3C0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2738C-9496-492E-A1D6-C46FAA778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157CB-2ABD-4288-99DE-EDD0F0A08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CAFD4-35D2-4304-B7A0-F9AF6186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A1A0A-6404-4A99-99F2-7B9CC008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6B720-2421-461A-97B5-3DEDC7EC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0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8EB1-EB3D-4B8E-A5B5-6E2433B9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F2102-A262-435A-9D10-D5968B81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0B645-502B-421B-AC96-8A9A0FD4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3D6D1-D587-4F75-8389-AF3F89F2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19A64-92FD-4F49-A9BD-DC1EB943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D885D-026D-4612-A1F5-C8FE4C15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CD884-FA75-46D1-8ED2-85B0496C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7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29B5-5761-464E-AB2C-5BA972F9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939F-D2A8-49E8-85A0-589F3DF7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75074-5CB6-43BC-A8C2-A503F117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83C0-728F-4490-BC23-ADE8CBDF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8BB66-8ED7-4CAB-A532-4C789D62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43F02-642D-4B38-845A-C7E61E99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A266-9B87-4529-B5F9-0E5CA887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B2611-CDF1-46DF-B8BD-BE884FEBC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E44F7-61B2-48B6-8697-2C075B86D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9DCAB-55D2-4219-A15F-9C631CDC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446DF-1304-4831-94FA-39E873F9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052F-982A-46D1-8E26-94AF0297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3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73CB1-FADF-469D-9C93-F59FD854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9D6FC-16C8-4FAB-B902-36EBD62C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2F9D-99F9-4EF7-906B-C612DDA32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0A87-510B-4820-8D59-01AFE0E2F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2F37A-8052-42D2-B1AD-74AF42D2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3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3EDDA9-D89F-4F71-9753-B8E95BB6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76" y="753575"/>
            <a:ext cx="10574654" cy="5101535"/>
          </a:xfrm>
          <a:prstGeom prst="rect">
            <a:avLst/>
          </a:prstGeom>
        </p:spPr>
      </p:pic>
      <p:sp>
        <p:nvSpPr>
          <p:cNvPr id="7" name="Teardrop 6">
            <a:extLst>
              <a:ext uri="{FF2B5EF4-FFF2-40B4-BE49-F238E27FC236}">
                <a16:creationId xmlns:a16="http://schemas.microsoft.com/office/drawing/2014/main" id="{6A61118E-399C-48B5-B255-B908E5A901F3}"/>
              </a:ext>
            </a:extLst>
          </p:cNvPr>
          <p:cNvSpPr/>
          <p:nvPr/>
        </p:nvSpPr>
        <p:spPr>
          <a:xfrm rot="8222357">
            <a:off x="7680412" y="1972597"/>
            <a:ext cx="707922" cy="671052"/>
          </a:xfrm>
          <a:prstGeom prst="teardrop">
            <a:avLst>
              <a:gd name="adj" fmla="val 12555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FA6F10-69A9-4760-A9CE-1C8656ACBAF0}"/>
              </a:ext>
            </a:extLst>
          </p:cNvPr>
          <p:cNvSpPr/>
          <p:nvPr/>
        </p:nvSpPr>
        <p:spPr>
          <a:xfrm>
            <a:off x="7813147" y="2086896"/>
            <a:ext cx="442452" cy="442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5B43DC5B-BF34-4B1B-9E2F-0BB6D81F6E63}"/>
              </a:ext>
            </a:extLst>
          </p:cNvPr>
          <p:cNvSpPr/>
          <p:nvPr/>
        </p:nvSpPr>
        <p:spPr>
          <a:xfrm rot="8222357">
            <a:off x="5941144" y="1692449"/>
            <a:ext cx="707922" cy="671052"/>
          </a:xfrm>
          <a:prstGeom prst="teardrop">
            <a:avLst>
              <a:gd name="adj" fmla="val 125556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7FC0D3-5806-41B9-8FF0-058F46C5FB26}"/>
              </a:ext>
            </a:extLst>
          </p:cNvPr>
          <p:cNvSpPr/>
          <p:nvPr/>
        </p:nvSpPr>
        <p:spPr>
          <a:xfrm>
            <a:off x="6073879" y="1821354"/>
            <a:ext cx="442452" cy="442451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42441C0E-8C8C-4397-BE0E-1F1278AB4D54}"/>
              </a:ext>
            </a:extLst>
          </p:cNvPr>
          <p:cNvSpPr/>
          <p:nvPr/>
        </p:nvSpPr>
        <p:spPr>
          <a:xfrm rot="8222357">
            <a:off x="7404110" y="842727"/>
            <a:ext cx="707922" cy="671052"/>
          </a:xfrm>
          <a:prstGeom prst="teardrop">
            <a:avLst>
              <a:gd name="adj" fmla="val 125556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0B7AF0-8BB6-4326-990B-17F33D345D68}"/>
              </a:ext>
            </a:extLst>
          </p:cNvPr>
          <p:cNvSpPr/>
          <p:nvPr/>
        </p:nvSpPr>
        <p:spPr>
          <a:xfrm>
            <a:off x="7531928" y="957027"/>
            <a:ext cx="442452" cy="442451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9A8DF6B1-FC47-4561-964B-3367B74EAB73}"/>
              </a:ext>
            </a:extLst>
          </p:cNvPr>
          <p:cNvSpPr/>
          <p:nvPr/>
        </p:nvSpPr>
        <p:spPr>
          <a:xfrm rot="8222357">
            <a:off x="3137348" y="3183703"/>
            <a:ext cx="707922" cy="671052"/>
          </a:xfrm>
          <a:prstGeom prst="teardrop">
            <a:avLst>
              <a:gd name="adj" fmla="val 125556"/>
            </a:avLst>
          </a:prstGeom>
          <a:solidFill>
            <a:srgbClr val="F03F2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91CC19D9-C8AB-4568-93C7-1F42CB9A88BB}"/>
              </a:ext>
            </a:extLst>
          </p:cNvPr>
          <p:cNvSpPr/>
          <p:nvPr/>
        </p:nvSpPr>
        <p:spPr>
          <a:xfrm rot="7924477">
            <a:off x="5923394" y="3093474"/>
            <a:ext cx="707922" cy="671052"/>
          </a:xfrm>
          <a:prstGeom prst="teardrop">
            <a:avLst>
              <a:gd name="adj" fmla="val 125556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6A8A6A-7A9C-4628-840B-24254EB3DE8A}"/>
              </a:ext>
            </a:extLst>
          </p:cNvPr>
          <p:cNvSpPr/>
          <p:nvPr/>
        </p:nvSpPr>
        <p:spPr>
          <a:xfrm>
            <a:off x="3270083" y="3297040"/>
            <a:ext cx="442452" cy="442451"/>
          </a:xfrm>
          <a:prstGeom prst="ellipse">
            <a:avLst/>
          </a:prstGeom>
          <a:solidFill>
            <a:schemeClr val="bg1"/>
          </a:solidFill>
          <a:ln>
            <a:solidFill>
              <a:srgbClr val="F03F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7F8A87-726E-4115-B148-1DB98B5EB761}"/>
              </a:ext>
            </a:extLst>
          </p:cNvPr>
          <p:cNvSpPr/>
          <p:nvPr/>
        </p:nvSpPr>
        <p:spPr>
          <a:xfrm>
            <a:off x="6057586" y="3205932"/>
            <a:ext cx="442452" cy="442451"/>
          </a:xfrm>
          <a:prstGeom prst="ellipse">
            <a:avLst/>
          </a:prstGeom>
          <a:solidFill>
            <a:schemeClr val="bg1"/>
          </a:solidFill>
          <a:ln>
            <a:solidFill>
              <a:srgbClr val="B8D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4DF091-01A8-4232-80D7-30966CAFA0A5}"/>
              </a:ext>
            </a:extLst>
          </p:cNvPr>
          <p:cNvCxnSpPr>
            <a:stCxn id="7" idx="5"/>
          </p:cNvCxnSpPr>
          <p:nvPr/>
        </p:nvCxnSpPr>
        <p:spPr>
          <a:xfrm flipV="1">
            <a:off x="8379226" y="2308121"/>
            <a:ext cx="1679174" cy="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A414251-FD01-4C3E-9A2B-4F7419E837C3}"/>
              </a:ext>
            </a:extLst>
          </p:cNvPr>
          <p:cNvSpPr/>
          <p:nvPr/>
        </p:nvSpPr>
        <p:spPr>
          <a:xfrm>
            <a:off x="10058400" y="2263805"/>
            <a:ext cx="123627" cy="109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766D8-90FA-40A3-8BFE-4A22DCB20A70}"/>
              </a:ext>
            </a:extLst>
          </p:cNvPr>
          <p:cNvSpPr txBox="1"/>
          <p:nvPr/>
        </p:nvSpPr>
        <p:spPr>
          <a:xfrm>
            <a:off x="7529430" y="2802111"/>
            <a:ext cx="134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 Asia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F3F4F-7030-427E-956D-AA351C5E4867}"/>
              </a:ext>
            </a:extLst>
          </p:cNvPr>
          <p:cNvSpPr txBox="1"/>
          <p:nvPr/>
        </p:nvSpPr>
        <p:spPr>
          <a:xfrm>
            <a:off x="10311180" y="2063827"/>
            <a:ext cx="134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53.23%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E97A-81E1-4737-A2AB-7E71A1730A69}"/>
              </a:ext>
            </a:extLst>
          </p:cNvPr>
          <p:cNvSpPr txBox="1"/>
          <p:nvPr/>
        </p:nvSpPr>
        <p:spPr>
          <a:xfrm>
            <a:off x="6811815" y="1563460"/>
            <a:ext cx="218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Central-East Europe &amp; Asia</a:t>
            </a:r>
            <a:endParaRPr lang="en-ID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9D930C-E5EA-4C86-8C89-37168B472CAA}"/>
              </a:ext>
            </a:extLst>
          </p:cNvPr>
          <p:cNvCxnSpPr/>
          <p:nvPr/>
        </p:nvCxnSpPr>
        <p:spPr>
          <a:xfrm flipV="1">
            <a:off x="8122448" y="1176723"/>
            <a:ext cx="1679174" cy="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C1DC8F2-0B14-45B0-B3A9-07B7CA199D1A}"/>
              </a:ext>
            </a:extLst>
          </p:cNvPr>
          <p:cNvSpPr/>
          <p:nvPr/>
        </p:nvSpPr>
        <p:spPr>
          <a:xfrm>
            <a:off x="9738850" y="1118345"/>
            <a:ext cx="123627" cy="109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F84B7-E665-41EC-BD35-A8D916773314}"/>
              </a:ext>
            </a:extLst>
          </p:cNvPr>
          <p:cNvSpPr txBox="1"/>
          <p:nvPr/>
        </p:nvSpPr>
        <p:spPr>
          <a:xfrm>
            <a:off x="9935971" y="995115"/>
            <a:ext cx="134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44.75%</a:t>
            </a:r>
            <a:endParaRPr lang="en-ID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BED192-7C21-4509-8375-ED63B545FF5F}"/>
              </a:ext>
            </a:extLst>
          </p:cNvPr>
          <p:cNvCxnSpPr/>
          <p:nvPr/>
        </p:nvCxnSpPr>
        <p:spPr>
          <a:xfrm flipV="1">
            <a:off x="4228478" y="2088556"/>
            <a:ext cx="1679174" cy="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D9A25B9-D14B-4CF9-81AF-FDC6FE70A394}"/>
              </a:ext>
            </a:extLst>
          </p:cNvPr>
          <p:cNvSpPr/>
          <p:nvPr/>
        </p:nvSpPr>
        <p:spPr>
          <a:xfrm>
            <a:off x="4183627" y="2052413"/>
            <a:ext cx="123627" cy="109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FB7460-705D-4F05-9433-8E57AE62EDE6}"/>
              </a:ext>
            </a:extLst>
          </p:cNvPr>
          <p:cNvSpPr txBox="1"/>
          <p:nvPr/>
        </p:nvSpPr>
        <p:spPr>
          <a:xfrm>
            <a:off x="5907652" y="2616464"/>
            <a:ext cx="81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MENA</a:t>
            </a:r>
            <a:endParaRPr lang="en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D9398F-4B76-4B57-A845-0B48FADA3FD1}"/>
              </a:ext>
            </a:extLst>
          </p:cNvPr>
          <p:cNvSpPr txBox="1"/>
          <p:nvPr/>
        </p:nvSpPr>
        <p:spPr>
          <a:xfrm>
            <a:off x="3257450" y="1894473"/>
            <a:ext cx="134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36.97%</a:t>
            </a:r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21147D-B379-4262-B062-87769C675B0B}"/>
              </a:ext>
            </a:extLst>
          </p:cNvPr>
          <p:cNvSpPr txBox="1"/>
          <p:nvPr/>
        </p:nvSpPr>
        <p:spPr>
          <a:xfrm>
            <a:off x="5604823" y="3990579"/>
            <a:ext cx="157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Saharan Africa</a:t>
            </a:r>
            <a:endParaRPr lang="en-ID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C4957B-48B9-4DC3-9DD4-D2A0B471EB68}"/>
              </a:ext>
            </a:extLst>
          </p:cNvPr>
          <p:cNvCxnSpPr/>
          <p:nvPr/>
        </p:nvCxnSpPr>
        <p:spPr>
          <a:xfrm flipV="1">
            <a:off x="6566594" y="3834082"/>
            <a:ext cx="1679174" cy="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72C57CA-8FC4-4D6E-A3A7-A81FC907403C}"/>
              </a:ext>
            </a:extLst>
          </p:cNvPr>
          <p:cNvSpPr/>
          <p:nvPr/>
        </p:nvSpPr>
        <p:spPr>
          <a:xfrm>
            <a:off x="8229606" y="3797637"/>
            <a:ext cx="123627" cy="109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3F23D8-2D95-4321-A5C0-2899A8E986B8}"/>
              </a:ext>
            </a:extLst>
          </p:cNvPr>
          <p:cNvSpPr txBox="1"/>
          <p:nvPr/>
        </p:nvSpPr>
        <p:spPr>
          <a:xfrm>
            <a:off x="8457801" y="3617324"/>
            <a:ext cx="134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47.26   %</a:t>
            </a:r>
            <a:endParaRPr lang="en-ID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C48CF1-89D2-43B4-B4B2-BF3EE966EE51}"/>
              </a:ext>
            </a:extLst>
          </p:cNvPr>
          <p:cNvCxnSpPr/>
          <p:nvPr/>
        </p:nvCxnSpPr>
        <p:spPr>
          <a:xfrm flipV="1">
            <a:off x="1319940" y="3733030"/>
            <a:ext cx="1679174" cy="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6633551-AE08-4B7B-94DE-FA3C66A1895E}"/>
              </a:ext>
            </a:extLst>
          </p:cNvPr>
          <p:cNvSpPr/>
          <p:nvPr/>
        </p:nvSpPr>
        <p:spPr>
          <a:xfrm>
            <a:off x="1209368" y="3694408"/>
            <a:ext cx="123627" cy="109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9987F9-C136-4425-A3E5-84E4FCC67E08}"/>
              </a:ext>
            </a:extLst>
          </p:cNvPr>
          <p:cNvSpPr txBox="1"/>
          <p:nvPr/>
        </p:nvSpPr>
        <p:spPr>
          <a:xfrm>
            <a:off x="2924616" y="4068089"/>
            <a:ext cx="157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Latin America &amp; Caribbean</a:t>
            </a:r>
            <a:endParaRPr lang="en-ID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649C9A-E5D4-4B72-BE50-44084D44EA09}"/>
              </a:ext>
            </a:extLst>
          </p:cNvPr>
          <p:cNvSpPr txBox="1"/>
          <p:nvPr/>
        </p:nvSpPr>
        <p:spPr>
          <a:xfrm>
            <a:off x="253706" y="3483037"/>
            <a:ext cx="134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38.75%</a:t>
            </a:r>
            <a:endParaRPr lang="en-ID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0F3060-FBB3-4BBA-8A99-0FAF2A0DC465}"/>
              </a:ext>
            </a:extLst>
          </p:cNvPr>
          <p:cNvSpPr/>
          <p:nvPr/>
        </p:nvSpPr>
        <p:spPr>
          <a:xfrm>
            <a:off x="332368" y="125758"/>
            <a:ext cx="6317881" cy="5133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Vision impairment by region</a:t>
            </a:r>
            <a:endParaRPr lang="en-ID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C04A7A-BB07-4350-91C2-CF37EA15664A}"/>
              </a:ext>
            </a:extLst>
          </p:cNvPr>
          <p:cNvSpPr txBox="1"/>
          <p:nvPr/>
        </p:nvSpPr>
        <p:spPr>
          <a:xfrm>
            <a:off x="8674961" y="6447431"/>
            <a:ext cx="28638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: </a:t>
            </a:r>
            <a:r>
              <a:rPr lang="en-US" sz="1000" dirty="0" err="1"/>
              <a:t>SciDev.Net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107958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5D141B5-5481-4073-AE90-89F965FF2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04" y="1978323"/>
            <a:ext cx="2760343" cy="2613516"/>
          </a:xfrm>
          <a:prstGeom prst="rect">
            <a:avLst/>
          </a:prstGeom>
        </p:spPr>
      </p:pic>
      <p:sp>
        <p:nvSpPr>
          <p:cNvPr id="27" name="Block Arc 26">
            <a:extLst>
              <a:ext uri="{FF2B5EF4-FFF2-40B4-BE49-F238E27FC236}">
                <a16:creationId xmlns:a16="http://schemas.microsoft.com/office/drawing/2014/main" id="{44153940-2F79-4D50-BD8D-32B16A2943F8}"/>
              </a:ext>
            </a:extLst>
          </p:cNvPr>
          <p:cNvSpPr/>
          <p:nvPr/>
        </p:nvSpPr>
        <p:spPr>
          <a:xfrm rot="17014636">
            <a:off x="4154076" y="1385472"/>
            <a:ext cx="4167238" cy="4167238"/>
          </a:xfrm>
          <a:prstGeom prst="blockArc">
            <a:avLst>
              <a:gd name="adj1" fmla="val 5400000"/>
              <a:gd name="adj2" fmla="val 10800000"/>
              <a:gd name="adj3" fmla="val 464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82CFC123-B58A-4470-BF9F-A4975A6B4EDB}"/>
              </a:ext>
            </a:extLst>
          </p:cNvPr>
          <p:cNvSpPr/>
          <p:nvPr/>
        </p:nvSpPr>
        <p:spPr>
          <a:xfrm rot="16974249">
            <a:off x="4127072" y="1049890"/>
            <a:ext cx="4167238" cy="4167238"/>
          </a:xfrm>
          <a:prstGeom prst="blockArc">
            <a:avLst>
              <a:gd name="adj1" fmla="val 16200000"/>
              <a:gd name="adj2" fmla="val 0"/>
              <a:gd name="adj3" fmla="val 4642"/>
            </a:avLst>
          </a:prstGeom>
          <a:gradFill flip="none" rotWithShape="1">
            <a:gsLst>
              <a:gs pos="0">
                <a:schemeClr val="accent1">
                  <a:tint val="60000"/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tint val="60000"/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1F26B65E-12EC-442A-8AB0-57AC1638377F}"/>
              </a:ext>
            </a:extLst>
          </p:cNvPr>
          <p:cNvSpPr/>
          <p:nvPr/>
        </p:nvSpPr>
        <p:spPr>
          <a:xfrm rot="1003974">
            <a:off x="4033705" y="1369121"/>
            <a:ext cx="4178380" cy="4167238"/>
          </a:xfrm>
          <a:prstGeom prst="blockArc">
            <a:avLst>
              <a:gd name="adj1" fmla="val 5400000"/>
              <a:gd name="adj2" fmla="val 10800000"/>
              <a:gd name="adj3" fmla="val 4642"/>
            </a:avLst>
          </a:prstGeom>
          <a:gradFill flip="none" rotWithShape="1">
            <a:gsLst>
              <a:gs pos="0">
                <a:schemeClr val="accent1">
                  <a:tint val="60000"/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tint val="60000"/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B7D052D5-65FF-46BE-85C6-094EDD083421}"/>
              </a:ext>
            </a:extLst>
          </p:cNvPr>
          <p:cNvSpPr/>
          <p:nvPr/>
        </p:nvSpPr>
        <p:spPr>
          <a:xfrm rot="11761155">
            <a:off x="4223707" y="1069096"/>
            <a:ext cx="4167238" cy="4167238"/>
          </a:xfrm>
          <a:prstGeom prst="blockArc">
            <a:avLst>
              <a:gd name="adj1" fmla="val 5400000"/>
              <a:gd name="adj2" fmla="val 10800000"/>
              <a:gd name="adj3" fmla="val 464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583AF86-7221-4C1F-8700-142FB9E1F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96" y="2006282"/>
            <a:ext cx="435629" cy="71123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16FD5AB-E4E3-4369-8C40-DF7381462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74" y="3090359"/>
            <a:ext cx="439817" cy="730096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A75B5B11-696A-4488-827C-EFC0ED2C7864}"/>
              </a:ext>
            </a:extLst>
          </p:cNvPr>
          <p:cNvSpPr/>
          <p:nvPr/>
        </p:nvSpPr>
        <p:spPr>
          <a:xfrm>
            <a:off x="8734366" y="3915355"/>
            <a:ext cx="628904" cy="628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Chord 46">
            <a:extLst>
              <a:ext uri="{FF2B5EF4-FFF2-40B4-BE49-F238E27FC236}">
                <a16:creationId xmlns:a16="http://schemas.microsoft.com/office/drawing/2014/main" id="{C81D5F42-71F0-42AA-AF2A-79CD3D6FD85A}"/>
              </a:ext>
            </a:extLst>
          </p:cNvPr>
          <p:cNvSpPr/>
          <p:nvPr/>
        </p:nvSpPr>
        <p:spPr>
          <a:xfrm rot="6699554">
            <a:off x="8807709" y="3978245"/>
            <a:ext cx="503123" cy="503123"/>
          </a:xfrm>
          <a:prstGeom prst="chord">
            <a:avLst>
              <a:gd name="adj1" fmla="val 12318302"/>
              <a:gd name="adj2" fmla="val 851743"/>
            </a:avLst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1453C19-D8C1-4229-B660-377560D6D4BF}"/>
              </a:ext>
            </a:extLst>
          </p:cNvPr>
          <p:cNvSpPr/>
          <p:nvPr/>
        </p:nvSpPr>
        <p:spPr>
          <a:xfrm>
            <a:off x="1311543" y="3556425"/>
            <a:ext cx="1860507" cy="2646637"/>
          </a:xfrm>
          <a:custGeom>
            <a:avLst/>
            <a:gdLst>
              <a:gd name="connsiteX0" fmla="*/ 0 w 1860507"/>
              <a:gd name="connsiteY0" fmla="*/ 0 h 2646637"/>
              <a:gd name="connsiteX1" fmla="*/ 1860507 w 1860507"/>
              <a:gd name="connsiteY1" fmla="*/ 0 h 2646637"/>
              <a:gd name="connsiteX2" fmla="*/ 1860507 w 1860507"/>
              <a:gd name="connsiteY2" fmla="*/ 2646637 h 2646637"/>
              <a:gd name="connsiteX3" fmla="*/ 0 w 1860507"/>
              <a:gd name="connsiteY3" fmla="*/ 2646637 h 2646637"/>
              <a:gd name="connsiteX4" fmla="*/ 0 w 1860507"/>
              <a:gd name="connsiteY4" fmla="*/ 0 h 264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7" h="2646637">
                <a:moveTo>
                  <a:pt x="0" y="0"/>
                </a:moveTo>
                <a:lnTo>
                  <a:pt x="1860507" y="0"/>
                </a:lnTo>
                <a:lnTo>
                  <a:pt x="1860507" y="2646637"/>
                </a:lnTo>
                <a:lnTo>
                  <a:pt x="0" y="26466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t" anchorCtr="0">
            <a:noAutofit/>
          </a:bodyPr>
          <a:lstStyle/>
          <a:p>
            <a:pPr marL="0" lvl="0" indent="0" algn="l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D" sz="5400" kern="120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2AB07AE-2BDC-4DC9-A8DE-4089842B53A8}"/>
              </a:ext>
            </a:extLst>
          </p:cNvPr>
          <p:cNvSpPr/>
          <p:nvPr/>
        </p:nvSpPr>
        <p:spPr>
          <a:xfrm>
            <a:off x="10166953" y="2349423"/>
            <a:ext cx="1860507" cy="628904"/>
          </a:xfrm>
          <a:custGeom>
            <a:avLst/>
            <a:gdLst>
              <a:gd name="connsiteX0" fmla="*/ 0 w 1860507"/>
              <a:gd name="connsiteY0" fmla="*/ 0 h 628904"/>
              <a:gd name="connsiteX1" fmla="*/ 1860507 w 1860507"/>
              <a:gd name="connsiteY1" fmla="*/ 0 h 628904"/>
              <a:gd name="connsiteX2" fmla="*/ 1860507 w 1860507"/>
              <a:gd name="connsiteY2" fmla="*/ 628904 h 628904"/>
              <a:gd name="connsiteX3" fmla="*/ 0 w 1860507"/>
              <a:gd name="connsiteY3" fmla="*/ 628904 h 628904"/>
              <a:gd name="connsiteX4" fmla="*/ 0 w 1860507"/>
              <a:gd name="connsiteY4" fmla="*/ 0 h 62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7" h="628904">
                <a:moveTo>
                  <a:pt x="0" y="0"/>
                </a:moveTo>
                <a:lnTo>
                  <a:pt x="1860507" y="0"/>
                </a:lnTo>
                <a:lnTo>
                  <a:pt x="1860507" y="628904"/>
                </a:lnTo>
                <a:lnTo>
                  <a:pt x="0" y="6289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b" anchorCtr="0">
            <a:noAutofit/>
          </a:bodyPr>
          <a:lstStyle/>
          <a:p>
            <a:pPr marL="0" lvl="0" indent="0" algn="l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D" sz="3300" kern="12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D81CF2-C86D-4505-B359-19FF9E91E57A}"/>
              </a:ext>
            </a:extLst>
          </p:cNvPr>
          <p:cNvSpPr/>
          <p:nvPr/>
        </p:nvSpPr>
        <p:spPr>
          <a:xfrm>
            <a:off x="8764432" y="2277452"/>
            <a:ext cx="628904" cy="6289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Chord 50">
            <a:extLst>
              <a:ext uri="{FF2B5EF4-FFF2-40B4-BE49-F238E27FC236}">
                <a16:creationId xmlns:a16="http://schemas.microsoft.com/office/drawing/2014/main" id="{C9403873-552E-40D8-9352-638865213318}"/>
              </a:ext>
            </a:extLst>
          </p:cNvPr>
          <p:cNvSpPr/>
          <p:nvPr/>
        </p:nvSpPr>
        <p:spPr>
          <a:xfrm rot="12879122">
            <a:off x="8827323" y="2340342"/>
            <a:ext cx="503123" cy="503123"/>
          </a:xfrm>
          <a:prstGeom prst="chord">
            <a:avLst>
              <a:gd name="adj1" fmla="val 79459"/>
              <a:gd name="adj2" fmla="val 9144349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7703FF5-3BD0-4760-BE63-FF98E4FDFABF}"/>
              </a:ext>
            </a:extLst>
          </p:cNvPr>
          <p:cNvSpPr/>
          <p:nvPr/>
        </p:nvSpPr>
        <p:spPr>
          <a:xfrm>
            <a:off x="4062998" y="3556425"/>
            <a:ext cx="1860507" cy="2646637"/>
          </a:xfrm>
          <a:custGeom>
            <a:avLst/>
            <a:gdLst>
              <a:gd name="connsiteX0" fmla="*/ 0 w 1860507"/>
              <a:gd name="connsiteY0" fmla="*/ 0 h 2646637"/>
              <a:gd name="connsiteX1" fmla="*/ 1860507 w 1860507"/>
              <a:gd name="connsiteY1" fmla="*/ 0 h 2646637"/>
              <a:gd name="connsiteX2" fmla="*/ 1860507 w 1860507"/>
              <a:gd name="connsiteY2" fmla="*/ 2646637 h 2646637"/>
              <a:gd name="connsiteX3" fmla="*/ 0 w 1860507"/>
              <a:gd name="connsiteY3" fmla="*/ 2646637 h 2646637"/>
              <a:gd name="connsiteX4" fmla="*/ 0 w 1860507"/>
              <a:gd name="connsiteY4" fmla="*/ 0 h 264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7" h="2646637">
                <a:moveTo>
                  <a:pt x="0" y="0"/>
                </a:moveTo>
                <a:lnTo>
                  <a:pt x="1860507" y="0"/>
                </a:lnTo>
                <a:lnTo>
                  <a:pt x="1860507" y="2646637"/>
                </a:lnTo>
                <a:lnTo>
                  <a:pt x="0" y="26466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t" anchorCtr="0">
            <a:noAutofit/>
          </a:bodyPr>
          <a:lstStyle/>
          <a:p>
            <a:pPr marL="0" lvl="0" indent="0" algn="l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D" sz="54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C6B1B84-B748-4389-9A57-74E418297438}"/>
              </a:ext>
            </a:extLst>
          </p:cNvPr>
          <p:cNvSpPr/>
          <p:nvPr/>
        </p:nvSpPr>
        <p:spPr>
          <a:xfrm>
            <a:off x="4275940" y="3090359"/>
            <a:ext cx="1860507" cy="628904"/>
          </a:xfrm>
          <a:custGeom>
            <a:avLst/>
            <a:gdLst>
              <a:gd name="connsiteX0" fmla="*/ 0 w 1860507"/>
              <a:gd name="connsiteY0" fmla="*/ 0 h 628904"/>
              <a:gd name="connsiteX1" fmla="*/ 1860507 w 1860507"/>
              <a:gd name="connsiteY1" fmla="*/ 0 h 628904"/>
              <a:gd name="connsiteX2" fmla="*/ 1860507 w 1860507"/>
              <a:gd name="connsiteY2" fmla="*/ 628904 h 628904"/>
              <a:gd name="connsiteX3" fmla="*/ 0 w 1860507"/>
              <a:gd name="connsiteY3" fmla="*/ 628904 h 628904"/>
              <a:gd name="connsiteX4" fmla="*/ 0 w 1860507"/>
              <a:gd name="connsiteY4" fmla="*/ 0 h 62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7" h="628904">
                <a:moveTo>
                  <a:pt x="0" y="0"/>
                </a:moveTo>
                <a:lnTo>
                  <a:pt x="1860507" y="0"/>
                </a:lnTo>
                <a:lnTo>
                  <a:pt x="1860507" y="628904"/>
                </a:lnTo>
                <a:lnTo>
                  <a:pt x="0" y="6289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b" anchorCtr="0">
            <a:noAutofit/>
          </a:bodyPr>
          <a:lstStyle/>
          <a:p>
            <a:pPr marL="0" lvl="0" indent="0" algn="l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D" sz="33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A303384-709C-4DED-9353-095484740419}"/>
              </a:ext>
            </a:extLst>
          </p:cNvPr>
          <p:cNvSpPr/>
          <p:nvPr/>
        </p:nvSpPr>
        <p:spPr>
          <a:xfrm>
            <a:off x="6814454" y="3556425"/>
            <a:ext cx="1860507" cy="2646637"/>
          </a:xfrm>
          <a:custGeom>
            <a:avLst/>
            <a:gdLst>
              <a:gd name="connsiteX0" fmla="*/ 0 w 1860507"/>
              <a:gd name="connsiteY0" fmla="*/ 0 h 2646637"/>
              <a:gd name="connsiteX1" fmla="*/ 1860507 w 1860507"/>
              <a:gd name="connsiteY1" fmla="*/ 0 h 2646637"/>
              <a:gd name="connsiteX2" fmla="*/ 1860507 w 1860507"/>
              <a:gd name="connsiteY2" fmla="*/ 2646637 h 2646637"/>
              <a:gd name="connsiteX3" fmla="*/ 0 w 1860507"/>
              <a:gd name="connsiteY3" fmla="*/ 2646637 h 2646637"/>
              <a:gd name="connsiteX4" fmla="*/ 0 w 1860507"/>
              <a:gd name="connsiteY4" fmla="*/ 0 h 264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7" h="2646637">
                <a:moveTo>
                  <a:pt x="0" y="0"/>
                </a:moveTo>
                <a:lnTo>
                  <a:pt x="1860507" y="0"/>
                </a:lnTo>
                <a:lnTo>
                  <a:pt x="1860507" y="2646637"/>
                </a:lnTo>
                <a:lnTo>
                  <a:pt x="0" y="26466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t" anchorCtr="0">
            <a:noAutofit/>
          </a:bodyPr>
          <a:lstStyle/>
          <a:p>
            <a:pPr marL="0" lvl="0" indent="0" algn="l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D" sz="54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3EA2488-44E0-4E7F-8783-C217CB0D4BCE}"/>
              </a:ext>
            </a:extLst>
          </p:cNvPr>
          <p:cNvSpPr/>
          <p:nvPr/>
        </p:nvSpPr>
        <p:spPr>
          <a:xfrm>
            <a:off x="7027396" y="3090359"/>
            <a:ext cx="1860507" cy="628904"/>
          </a:xfrm>
          <a:custGeom>
            <a:avLst/>
            <a:gdLst>
              <a:gd name="connsiteX0" fmla="*/ 0 w 1860507"/>
              <a:gd name="connsiteY0" fmla="*/ 0 h 628904"/>
              <a:gd name="connsiteX1" fmla="*/ 1860507 w 1860507"/>
              <a:gd name="connsiteY1" fmla="*/ 0 h 628904"/>
              <a:gd name="connsiteX2" fmla="*/ 1860507 w 1860507"/>
              <a:gd name="connsiteY2" fmla="*/ 628904 h 628904"/>
              <a:gd name="connsiteX3" fmla="*/ 0 w 1860507"/>
              <a:gd name="connsiteY3" fmla="*/ 628904 h 628904"/>
              <a:gd name="connsiteX4" fmla="*/ 0 w 1860507"/>
              <a:gd name="connsiteY4" fmla="*/ 0 h 62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7" h="628904">
                <a:moveTo>
                  <a:pt x="0" y="0"/>
                </a:moveTo>
                <a:lnTo>
                  <a:pt x="1860507" y="0"/>
                </a:lnTo>
                <a:lnTo>
                  <a:pt x="1860507" y="628904"/>
                </a:lnTo>
                <a:lnTo>
                  <a:pt x="0" y="6289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b" anchorCtr="0">
            <a:noAutofit/>
          </a:bodyPr>
          <a:lstStyle/>
          <a:p>
            <a:pPr marL="0" lvl="0" indent="0" algn="l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D" sz="3300" kern="120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8F940C3-5D65-4B7F-BCA0-B9A819883A42}"/>
              </a:ext>
            </a:extLst>
          </p:cNvPr>
          <p:cNvSpPr/>
          <p:nvPr/>
        </p:nvSpPr>
        <p:spPr>
          <a:xfrm>
            <a:off x="3690561" y="233506"/>
            <a:ext cx="4807140" cy="5133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Visual Impairment in Italy</a:t>
            </a:r>
            <a:endParaRPr lang="en-ID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D3F4AF-F1D2-4AD1-8EEF-48B2EC11C66F}"/>
              </a:ext>
            </a:extLst>
          </p:cNvPr>
          <p:cNvSpPr/>
          <p:nvPr/>
        </p:nvSpPr>
        <p:spPr>
          <a:xfrm>
            <a:off x="5465460" y="1451317"/>
            <a:ext cx="1461433" cy="5133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03F2B"/>
                </a:solidFill>
              </a:rPr>
              <a:t>Blindness</a:t>
            </a:r>
            <a:endParaRPr lang="en-ID" sz="2400" dirty="0">
              <a:solidFill>
                <a:srgbClr val="F03F2B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F27B318-5F88-44F8-AD31-5ED4181260D2}"/>
              </a:ext>
            </a:extLst>
          </p:cNvPr>
          <p:cNvSpPr/>
          <p:nvPr/>
        </p:nvSpPr>
        <p:spPr>
          <a:xfrm>
            <a:off x="6962842" y="2442373"/>
            <a:ext cx="1461433" cy="5133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Glaucoma</a:t>
            </a:r>
            <a:endParaRPr lang="en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83AA6D5-97C6-4A66-8B46-328104B68C6E}"/>
              </a:ext>
            </a:extLst>
          </p:cNvPr>
          <p:cNvSpPr/>
          <p:nvPr/>
        </p:nvSpPr>
        <p:spPr>
          <a:xfrm>
            <a:off x="4318457" y="4100425"/>
            <a:ext cx="1461433" cy="5133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Chataract</a:t>
            </a:r>
            <a:endParaRPr lang="en-ID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3661D61-C3C0-4D54-87C8-5A85D45700FC}"/>
              </a:ext>
            </a:extLst>
          </p:cNvPr>
          <p:cNvSpPr/>
          <p:nvPr/>
        </p:nvSpPr>
        <p:spPr>
          <a:xfrm>
            <a:off x="6051329" y="4366437"/>
            <a:ext cx="1461433" cy="5133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Trachoma</a:t>
            </a:r>
            <a:endParaRPr lang="en-ID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45D1204-1D4C-4BBA-9F8A-72B997A6C0A5}"/>
              </a:ext>
            </a:extLst>
          </p:cNvPr>
          <p:cNvSpPr/>
          <p:nvPr/>
        </p:nvSpPr>
        <p:spPr>
          <a:xfrm>
            <a:off x="3978464" y="2846088"/>
            <a:ext cx="1461433" cy="51330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Childhood</a:t>
            </a:r>
            <a:endParaRPr lang="en-ID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3C7D035-CE65-408A-989D-94BDE0F57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01" y="2038536"/>
            <a:ext cx="457200" cy="59055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4E32DC7-9EAD-4478-A643-E4A406607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162" y="4227423"/>
            <a:ext cx="620517" cy="82735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2B5CE02-B9D0-405A-9D7A-D9D163563D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776" y="2815266"/>
            <a:ext cx="1059118" cy="141215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332B74-1491-457B-8A44-08D0F2DE3B1D}"/>
              </a:ext>
            </a:extLst>
          </p:cNvPr>
          <p:cNvCxnSpPr>
            <a:cxnSpLocks/>
          </p:cNvCxnSpPr>
          <p:nvPr/>
        </p:nvCxnSpPr>
        <p:spPr>
          <a:xfrm>
            <a:off x="1088429" y="2333811"/>
            <a:ext cx="423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668751-B4B7-4044-A0F1-094BFB6B5A43}"/>
              </a:ext>
            </a:extLst>
          </p:cNvPr>
          <p:cNvCxnSpPr>
            <a:cxnSpLocks/>
          </p:cNvCxnSpPr>
          <p:nvPr/>
        </p:nvCxnSpPr>
        <p:spPr>
          <a:xfrm>
            <a:off x="1124717" y="3458671"/>
            <a:ext cx="423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F32CC052-BF14-41DC-8FB6-5865EEA68477}"/>
              </a:ext>
            </a:extLst>
          </p:cNvPr>
          <p:cNvSpPr/>
          <p:nvPr/>
        </p:nvSpPr>
        <p:spPr>
          <a:xfrm>
            <a:off x="1060540" y="4561614"/>
            <a:ext cx="260965" cy="3534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9EDC84-36E8-4BB5-B338-68D3BCA8BE71}"/>
              </a:ext>
            </a:extLst>
          </p:cNvPr>
          <p:cNvSpPr txBox="1"/>
          <p:nvPr/>
        </p:nvSpPr>
        <p:spPr>
          <a:xfrm>
            <a:off x="2439666" y="2173123"/>
            <a:ext cx="134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7634 (30%)</a:t>
            </a:r>
            <a:endParaRPr lang="en-ID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43C2852-07B9-4E16-A980-97811983CE3A}"/>
              </a:ext>
            </a:extLst>
          </p:cNvPr>
          <p:cNvSpPr txBox="1"/>
          <p:nvPr/>
        </p:nvSpPr>
        <p:spPr>
          <a:xfrm>
            <a:off x="2416722" y="3283614"/>
            <a:ext cx="134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7476 (29%)</a:t>
            </a:r>
            <a:endParaRPr lang="en-ID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45C40BC-8BD1-4A7A-9D25-7EF601567057}"/>
              </a:ext>
            </a:extLst>
          </p:cNvPr>
          <p:cNvSpPr txBox="1"/>
          <p:nvPr/>
        </p:nvSpPr>
        <p:spPr>
          <a:xfrm>
            <a:off x="2407154" y="4485463"/>
            <a:ext cx="138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10454 (41%)</a:t>
            </a:r>
            <a:endParaRPr lang="en-ID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49760D8-02F3-4C8E-8BD3-9F7D842E5AAA}"/>
              </a:ext>
            </a:extLst>
          </p:cNvPr>
          <p:cNvSpPr txBox="1"/>
          <p:nvPr/>
        </p:nvSpPr>
        <p:spPr>
          <a:xfrm>
            <a:off x="2376957" y="5944213"/>
            <a:ext cx="138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225564</a:t>
            </a:r>
            <a:endParaRPr lang="en-ID" u="sng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E719D90-ABFC-45AA-AF72-6F12250619CD}"/>
              </a:ext>
            </a:extLst>
          </p:cNvPr>
          <p:cNvSpPr/>
          <p:nvPr/>
        </p:nvSpPr>
        <p:spPr>
          <a:xfrm>
            <a:off x="358128" y="5872063"/>
            <a:ext cx="1995483" cy="5133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</a:t>
            </a:r>
            <a:endParaRPr lang="en-ID" sz="3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C93B64B-6896-4C6D-86B2-31EE040636A1}"/>
              </a:ext>
            </a:extLst>
          </p:cNvPr>
          <p:cNvSpPr/>
          <p:nvPr/>
        </p:nvSpPr>
        <p:spPr>
          <a:xfrm>
            <a:off x="6829581" y="3580996"/>
            <a:ext cx="1461433" cy="5133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undefined</a:t>
            </a:r>
            <a:endParaRPr lang="en-ID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7DEF9-F5EE-420D-95FA-ED81D3D8FD5C}"/>
              </a:ext>
            </a:extLst>
          </p:cNvPr>
          <p:cNvSpPr txBox="1"/>
          <p:nvPr/>
        </p:nvSpPr>
        <p:spPr>
          <a:xfrm>
            <a:off x="8674961" y="648299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: ISTAT</a:t>
            </a:r>
            <a:endParaRPr lang="en-ID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7DC297-E709-4B7D-9D5B-5B36ECC80613}"/>
              </a:ext>
            </a:extLst>
          </p:cNvPr>
          <p:cNvSpPr txBox="1"/>
          <p:nvPr/>
        </p:nvSpPr>
        <p:spPr>
          <a:xfrm>
            <a:off x="714191" y="2180568"/>
            <a:ext cx="274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  <a:endParaRPr lang="en-ID" sz="1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B73906-661C-46BF-9B59-E848A529CCAD}"/>
              </a:ext>
            </a:extLst>
          </p:cNvPr>
          <p:cNvSpPr txBox="1"/>
          <p:nvPr/>
        </p:nvSpPr>
        <p:spPr>
          <a:xfrm>
            <a:off x="1592309" y="2202337"/>
            <a:ext cx="37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18</a:t>
            </a:r>
            <a:endParaRPr lang="en-ID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8FEC3F-0C07-4AC8-BE70-A6B3ED8EB44D}"/>
              </a:ext>
            </a:extLst>
          </p:cNvPr>
          <p:cNvSpPr txBox="1"/>
          <p:nvPr/>
        </p:nvSpPr>
        <p:spPr>
          <a:xfrm>
            <a:off x="685007" y="3342283"/>
            <a:ext cx="37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19</a:t>
            </a:r>
            <a:endParaRPr lang="en-ID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17FCCF-1B07-454B-918B-9CC256FFCF07}"/>
              </a:ext>
            </a:extLst>
          </p:cNvPr>
          <p:cNvSpPr txBox="1"/>
          <p:nvPr/>
        </p:nvSpPr>
        <p:spPr>
          <a:xfrm>
            <a:off x="1614083" y="3341707"/>
            <a:ext cx="37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65</a:t>
            </a:r>
            <a:endParaRPr lang="en-ID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D8E146A-50FC-4AA3-B917-731D737EAD6D}"/>
              </a:ext>
            </a:extLst>
          </p:cNvPr>
          <p:cNvSpPr txBox="1"/>
          <p:nvPr/>
        </p:nvSpPr>
        <p:spPr>
          <a:xfrm>
            <a:off x="1483451" y="4546394"/>
            <a:ext cx="37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65</a:t>
            </a:r>
            <a:endParaRPr lang="en-ID" sz="12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62B7E73-C130-4634-8278-3B3B96561DCE}"/>
              </a:ext>
            </a:extLst>
          </p:cNvPr>
          <p:cNvSpPr txBox="1"/>
          <p:nvPr/>
        </p:nvSpPr>
        <p:spPr>
          <a:xfrm>
            <a:off x="9614468" y="2407237"/>
            <a:ext cx="184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AADC"/>
                </a:solidFill>
              </a:rPr>
              <a:t>Production value</a:t>
            </a:r>
            <a:endParaRPr lang="en-ID" dirty="0">
              <a:solidFill>
                <a:srgbClr val="8FAADC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BEFB83D-0EF7-4148-BFD4-AFBF5303374B}"/>
              </a:ext>
            </a:extLst>
          </p:cNvPr>
          <p:cNvSpPr txBox="1"/>
          <p:nvPr/>
        </p:nvSpPr>
        <p:spPr>
          <a:xfrm>
            <a:off x="9614468" y="2812277"/>
            <a:ext cx="134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19.6 B €</a:t>
            </a:r>
            <a:endParaRPr lang="en-ID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A82F70-C38B-4FDE-A073-E8E81A95F864}"/>
              </a:ext>
            </a:extLst>
          </p:cNvPr>
          <p:cNvSpPr txBox="1"/>
          <p:nvPr/>
        </p:nvSpPr>
        <p:spPr>
          <a:xfrm>
            <a:off x="9550325" y="3951147"/>
            <a:ext cx="23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AADC"/>
                </a:solidFill>
              </a:rPr>
              <a:t>Number of enterprise</a:t>
            </a:r>
            <a:endParaRPr lang="en-ID" dirty="0">
              <a:solidFill>
                <a:srgbClr val="8FAADC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F1A350-C92D-40E6-A83C-87A864B4067A}"/>
              </a:ext>
            </a:extLst>
          </p:cNvPr>
          <p:cNvSpPr txBox="1"/>
          <p:nvPr/>
        </p:nvSpPr>
        <p:spPr>
          <a:xfrm>
            <a:off x="9563040" y="4387403"/>
            <a:ext cx="134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4767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E68A877-08E1-4BDA-B430-9EABFF23BF7A}"/>
              </a:ext>
            </a:extLst>
          </p:cNvPr>
          <p:cNvGrpSpPr/>
          <p:nvPr/>
        </p:nvGrpSpPr>
        <p:grpSpPr>
          <a:xfrm>
            <a:off x="130376" y="148183"/>
            <a:ext cx="10234080" cy="6561634"/>
            <a:chOff x="1322615" y="87279"/>
            <a:chExt cx="10234080" cy="65616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12972-5A7D-44B2-839B-3753E6C6F3EA}"/>
                </a:ext>
              </a:extLst>
            </p:cNvPr>
            <p:cNvSpPr/>
            <p:nvPr/>
          </p:nvSpPr>
          <p:spPr>
            <a:xfrm>
              <a:off x="2594077" y="87279"/>
              <a:ext cx="4957750" cy="35155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90C2BF-9F74-4F65-8141-914D6DE70454}"/>
                </a:ext>
              </a:extLst>
            </p:cNvPr>
            <p:cNvSpPr/>
            <p:nvPr/>
          </p:nvSpPr>
          <p:spPr>
            <a:xfrm>
              <a:off x="2340095" y="233941"/>
              <a:ext cx="5575867" cy="3622396"/>
            </a:xfrm>
            <a:prstGeom prst="rect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05EFDB7-348A-4FFE-A20D-8DBC2D2EB76E}"/>
                </a:ext>
              </a:extLst>
            </p:cNvPr>
            <p:cNvSpPr/>
            <p:nvPr/>
          </p:nvSpPr>
          <p:spPr>
            <a:xfrm>
              <a:off x="3922187" y="3725054"/>
              <a:ext cx="3590863" cy="624861"/>
            </a:xfrm>
            <a:custGeom>
              <a:avLst/>
              <a:gdLst>
                <a:gd name="connsiteX0" fmla="*/ 0 w 3590863"/>
                <a:gd name="connsiteY0" fmla="*/ 0 h 624861"/>
                <a:gd name="connsiteX1" fmla="*/ 3590863 w 3590863"/>
                <a:gd name="connsiteY1" fmla="*/ 0 h 624861"/>
                <a:gd name="connsiteX2" fmla="*/ 3590863 w 3590863"/>
                <a:gd name="connsiteY2" fmla="*/ 624861 h 624861"/>
                <a:gd name="connsiteX3" fmla="*/ 0 w 3590863"/>
                <a:gd name="connsiteY3" fmla="*/ 624861 h 624861"/>
                <a:gd name="connsiteX4" fmla="*/ 0 w 3590863"/>
                <a:gd name="connsiteY4" fmla="*/ 0 h 624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0863" h="624861">
                  <a:moveTo>
                    <a:pt x="0" y="0"/>
                  </a:moveTo>
                  <a:lnTo>
                    <a:pt x="3590863" y="0"/>
                  </a:lnTo>
                  <a:lnTo>
                    <a:pt x="3590863" y="624861"/>
                  </a:lnTo>
                  <a:lnTo>
                    <a:pt x="0" y="6248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24130" rIns="72390" bIns="0" numCol="1" spcCol="1270" anchor="b" anchorCtr="0">
              <a:noAutofit/>
            </a:bodyPr>
            <a:lstStyle/>
            <a:p>
              <a:pPr marL="0" lvl="0" indent="0" algn="r" defTabSz="1689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D" sz="3800" kern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E9A897-3A6D-4CE9-A9A6-160295BF0157}"/>
                </a:ext>
              </a:extLst>
            </p:cNvPr>
            <p:cNvSpPr/>
            <p:nvPr/>
          </p:nvSpPr>
          <p:spPr>
            <a:xfrm>
              <a:off x="9679774" y="453200"/>
              <a:ext cx="1555264" cy="158654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90ED94-042D-45BF-B898-2B978A2B3E4D}"/>
                </a:ext>
              </a:extLst>
            </p:cNvPr>
            <p:cNvSpPr/>
            <p:nvPr/>
          </p:nvSpPr>
          <p:spPr>
            <a:xfrm>
              <a:off x="10193987" y="233940"/>
              <a:ext cx="1362708" cy="1393741"/>
            </a:xfrm>
            <a:prstGeom prst="rect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152F35-9BB3-475E-A007-439767E06382}"/>
                </a:ext>
              </a:extLst>
            </p:cNvPr>
            <p:cNvSpPr/>
            <p:nvPr/>
          </p:nvSpPr>
          <p:spPr>
            <a:xfrm>
              <a:off x="6252615" y="1450746"/>
              <a:ext cx="1362708" cy="416770"/>
            </a:xfrm>
            <a:custGeom>
              <a:avLst/>
              <a:gdLst>
                <a:gd name="connsiteX0" fmla="*/ 0 w 1362708"/>
                <a:gd name="connsiteY0" fmla="*/ 0 h 416770"/>
                <a:gd name="connsiteX1" fmla="*/ 1362708 w 1362708"/>
                <a:gd name="connsiteY1" fmla="*/ 0 h 416770"/>
                <a:gd name="connsiteX2" fmla="*/ 1362708 w 1362708"/>
                <a:gd name="connsiteY2" fmla="*/ 416770 h 416770"/>
                <a:gd name="connsiteX3" fmla="*/ 0 w 1362708"/>
                <a:gd name="connsiteY3" fmla="*/ 416770 h 416770"/>
                <a:gd name="connsiteX4" fmla="*/ 0 w 1362708"/>
                <a:gd name="connsiteY4" fmla="*/ 0 h 41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708" h="416770">
                  <a:moveTo>
                    <a:pt x="0" y="0"/>
                  </a:moveTo>
                  <a:lnTo>
                    <a:pt x="1362708" y="0"/>
                  </a:lnTo>
                  <a:lnTo>
                    <a:pt x="1362708" y="416770"/>
                  </a:lnTo>
                  <a:lnTo>
                    <a:pt x="0" y="41677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17780" rIns="53340" bIns="0" numCol="1" spcCol="1270" anchor="b" anchorCtr="0">
              <a:noAutofit/>
            </a:bodyPr>
            <a:lstStyle/>
            <a:p>
              <a:pPr marL="0" lvl="0" indent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D" sz="28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5B7F31-3A02-4556-B183-2BE89E44AC63}"/>
                </a:ext>
              </a:extLst>
            </p:cNvPr>
            <p:cNvSpPr/>
            <p:nvPr/>
          </p:nvSpPr>
          <p:spPr>
            <a:xfrm>
              <a:off x="7929198" y="3701541"/>
              <a:ext cx="1699153" cy="416770"/>
            </a:xfrm>
            <a:custGeom>
              <a:avLst/>
              <a:gdLst>
                <a:gd name="connsiteX0" fmla="*/ 0 w 1699153"/>
                <a:gd name="connsiteY0" fmla="*/ 0 h 416770"/>
                <a:gd name="connsiteX1" fmla="*/ 1699153 w 1699153"/>
                <a:gd name="connsiteY1" fmla="*/ 0 h 416770"/>
                <a:gd name="connsiteX2" fmla="*/ 1699153 w 1699153"/>
                <a:gd name="connsiteY2" fmla="*/ 416770 h 416770"/>
                <a:gd name="connsiteX3" fmla="*/ 0 w 1699153"/>
                <a:gd name="connsiteY3" fmla="*/ 416770 h 416770"/>
                <a:gd name="connsiteX4" fmla="*/ 0 w 1699153"/>
                <a:gd name="connsiteY4" fmla="*/ 0 h 41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9153" h="416770">
                  <a:moveTo>
                    <a:pt x="0" y="0"/>
                  </a:moveTo>
                  <a:lnTo>
                    <a:pt x="1699153" y="0"/>
                  </a:lnTo>
                  <a:lnTo>
                    <a:pt x="1699153" y="416770"/>
                  </a:lnTo>
                  <a:lnTo>
                    <a:pt x="0" y="41677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17780" rIns="53340" bIns="0" numCol="1" spcCol="1270" anchor="b" anchorCtr="0">
              <a:noAutofit/>
            </a:bodyPr>
            <a:lstStyle/>
            <a:p>
              <a:pPr marL="0" lvl="0" indent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D" sz="2800" kern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F7B40C-86EB-4446-87F3-65B6B11A54B3}"/>
                </a:ext>
              </a:extLst>
            </p:cNvPr>
            <p:cNvSpPr/>
            <p:nvPr/>
          </p:nvSpPr>
          <p:spPr>
            <a:xfrm>
              <a:off x="1322615" y="4546266"/>
              <a:ext cx="928221" cy="9428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C87B02-4871-4129-A3E1-D783493E450F}"/>
                </a:ext>
              </a:extLst>
            </p:cNvPr>
            <p:cNvSpPr/>
            <p:nvPr/>
          </p:nvSpPr>
          <p:spPr>
            <a:xfrm>
              <a:off x="1581868" y="4212071"/>
              <a:ext cx="737075" cy="753008"/>
            </a:xfrm>
            <a:prstGeom prst="rect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3BE172-FBA5-4179-B33A-D9134390C3B6}"/>
                </a:ext>
              </a:extLst>
            </p:cNvPr>
            <p:cNvSpPr/>
            <p:nvPr/>
          </p:nvSpPr>
          <p:spPr>
            <a:xfrm>
              <a:off x="4275577" y="4908942"/>
              <a:ext cx="1634967" cy="1586549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Solid help for 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Doctors and 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professionals</a:t>
              </a:r>
              <a:endParaRPr lang="en-ID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8F37A4-C5DF-435F-B655-E3E8C3BCA728}"/>
                </a:ext>
              </a:extLst>
            </p:cNvPr>
            <p:cNvSpPr/>
            <p:nvPr/>
          </p:nvSpPr>
          <p:spPr>
            <a:xfrm>
              <a:off x="5622502" y="5255172"/>
              <a:ext cx="1442411" cy="1393741"/>
            </a:xfrm>
            <a:prstGeom prst="rect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395993-41AB-415E-A6F9-21C124A3CEA5}"/>
                </a:ext>
              </a:extLst>
            </p:cNvPr>
            <p:cNvSpPr/>
            <p:nvPr/>
          </p:nvSpPr>
          <p:spPr>
            <a:xfrm>
              <a:off x="7199175" y="5743658"/>
              <a:ext cx="1442411" cy="416770"/>
            </a:xfrm>
            <a:custGeom>
              <a:avLst/>
              <a:gdLst>
                <a:gd name="connsiteX0" fmla="*/ 0 w 1442411"/>
                <a:gd name="connsiteY0" fmla="*/ 0 h 416770"/>
                <a:gd name="connsiteX1" fmla="*/ 1442411 w 1442411"/>
                <a:gd name="connsiteY1" fmla="*/ 0 h 416770"/>
                <a:gd name="connsiteX2" fmla="*/ 1442411 w 1442411"/>
                <a:gd name="connsiteY2" fmla="*/ 416770 h 416770"/>
                <a:gd name="connsiteX3" fmla="*/ 0 w 1442411"/>
                <a:gd name="connsiteY3" fmla="*/ 416770 h 416770"/>
                <a:gd name="connsiteX4" fmla="*/ 0 w 1442411"/>
                <a:gd name="connsiteY4" fmla="*/ 0 h 41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2411" h="416770">
                  <a:moveTo>
                    <a:pt x="0" y="0"/>
                  </a:moveTo>
                  <a:lnTo>
                    <a:pt x="1442411" y="0"/>
                  </a:lnTo>
                  <a:lnTo>
                    <a:pt x="1442411" y="416770"/>
                  </a:lnTo>
                  <a:lnTo>
                    <a:pt x="0" y="41677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17780" rIns="53340" bIns="0" numCol="1" spcCol="1270" anchor="b" anchorCtr="0">
              <a:noAutofit/>
            </a:bodyPr>
            <a:lstStyle/>
            <a:p>
              <a:pPr marL="0" lvl="0" indent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D" sz="2800" kern="1200"/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4896245-0121-411C-943F-B3B1CD3BD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58925"/>
              </p:ext>
            </p:extLst>
          </p:nvPr>
        </p:nvGraphicFramePr>
        <p:xfrm>
          <a:off x="1683663" y="493116"/>
          <a:ext cx="4383313" cy="2863312"/>
        </p:xfrm>
        <a:graphic>
          <a:graphicData uri="http://schemas.openxmlformats.org/drawingml/2006/table">
            <a:tbl>
              <a:tblPr/>
              <a:tblGrid>
                <a:gridCol w="934068">
                  <a:extLst>
                    <a:ext uri="{9D8B030D-6E8A-4147-A177-3AD203B41FA5}">
                      <a16:colId xmlns:a16="http://schemas.microsoft.com/office/drawing/2014/main" val="3693547294"/>
                    </a:ext>
                  </a:extLst>
                </a:gridCol>
                <a:gridCol w="1070288">
                  <a:extLst>
                    <a:ext uri="{9D8B030D-6E8A-4147-A177-3AD203B41FA5}">
                      <a16:colId xmlns:a16="http://schemas.microsoft.com/office/drawing/2014/main" val="2395087816"/>
                    </a:ext>
                  </a:extLst>
                </a:gridCol>
                <a:gridCol w="977854">
                  <a:extLst>
                    <a:ext uri="{9D8B030D-6E8A-4147-A177-3AD203B41FA5}">
                      <a16:colId xmlns:a16="http://schemas.microsoft.com/office/drawing/2014/main" val="1976485901"/>
                    </a:ext>
                  </a:extLst>
                </a:gridCol>
                <a:gridCol w="1401103">
                  <a:extLst>
                    <a:ext uri="{9D8B030D-6E8A-4147-A177-3AD203B41FA5}">
                      <a16:colId xmlns:a16="http://schemas.microsoft.com/office/drawing/2014/main" val="1557161832"/>
                    </a:ext>
                  </a:extLst>
                </a:gridCol>
              </a:tblGrid>
              <a:tr h="36148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ID" sz="12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ID" sz="12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 </a:t>
                      </a:r>
                      <a:r>
                        <a:rPr lang="en-ID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 x͞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(x</a:t>
                      </a:r>
                      <a:r>
                        <a:rPr lang="en-ID" sz="12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 </a:t>
                      </a:r>
                      <a:r>
                        <a:rPr lang="en-ID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 x͞)</a:t>
                      </a:r>
                      <a:r>
                        <a:rPr lang="en-ID" sz="1200" b="0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61208"/>
                  </a:ext>
                </a:extLst>
              </a:tr>
              <a:tr h="361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     29.691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     3.630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   13.173.270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87273"/>
                  </a:ext>
                </a:extLst>
              </a:tr>
              <a:tr h="361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     22.091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-    3.971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   15.764.870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159689"/>
                  </a:ext>
                </a:extLst>
              </a:tr>
              <a:tr h="361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     26.900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        839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        703.082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288730"/>
                  </a:ext>
                </a:extLst>
              </a:tr>
              <a:tr h="361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     25.564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-       498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        247.506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2768"/>
                  </a:ext>
                </a:extLst>
              </a:tr>
              <a:tr h="361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   104.246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   29.888.729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91398"/>
                  </a:ext>
                </a:extLst>
              </a:tr>
              <a:tr h="361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 x͞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     26.062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333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solidFill>
                          <a:srgbClr val="333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701604"/>
                  </a:ext>
                </a:extLst>
              </a:tr>
              <a:tr h="332945">
                <a:tc>
                  <a:txBody>
                    <a:bodyPr/>
                    <a:lstStyle/>
                    <a:p>
                      <a:pPr algn="ctr" fontAlgn="b"/>
                      <a:r>
                        <a:rPr lang="el-GR" sz="1200" b="1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       3.156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333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solidFill>
                          <a:srgbClr val="333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710537"/>
                  </a:ext>
                </a:extLst>
              </a:tr>
            </a:tbl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EFCE3D6F-EC90-44FB-A576-B61DA3F36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518516"/>
              </p:ext>
            </p:extLst>
          </p:nvPr>
        </p:nvGraphicFramePr>
        <p:xfrm>
          <a:off x="6941816" y="2902857"/>
          <a:ext cx="5010604" cy="3408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1C606F-6F53-4281-9404-D70D9F6BA7E8}"/>
              </a:ext>
            </a:extLst>
          </p:cNvPr>
          <p:cNvSpPr txBox="1"/>
          <p:nvPr/>
        </p:nvSpPr>
        <p:spPr>
          <a:xfrm>
            <a:off x="8630673" y="57816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Source :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Ministry of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public health</a:t>
            </a: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A02295C-FBB8-4BE7-BF3B-A36B3AE31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358" y="5392982"/>
            <a:ext cx="981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143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 Panduwinata</dc:creator>
  <cp:lastModifiedBy>Vina Panduwinata</cp:lastModifiedBy>
  <cp:revision>1</cp:revision>
  <dcterms:created xsi:type="dcterms:W3CDTF">2022-01-14T19:11:41Z</dcterms:created>
  <dcterms:modified xsi:type="dcterms:W3CDTF">2022-01-15T11:31:37Z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