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d5aaf14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d5aaf14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d5aaf145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d5aaf145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d5aaf145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d5aaf145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d5aaf14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d5aaf145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420850" y="2020350"/>
            <a:ext cx="8553000" cy="26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Team Name : A4CS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Theme: Automation &amp; IOT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Team Members: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 dirty="0">
                <a:solidFill>
                  <a:schemeClr val="lt1"/>
                </a:solidFill>
              </a:rPr>
              <a:t>Team Lead: Abhijit P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 dirty="0">
                <a:solidFill>
                  <a:schemeClr val="lt1"/>
                </a:solidFill>
              </a:rPr>
              <a:t>Member 2: </a:t>
            </a:r>
            <a:r>
              <a:rPr lang="en-IN" sz="1800" dirty="0">
                <a:solidFill>
                  <a:schemeClr val="lt1"/>
                </a:solidFill>
              </a:rPr>
              <a:t>Aldo Roger J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 dirty="0">
                <a:solidFill>
                  <a:schemeClr val="lt1"/>
                </a:solidFill>
              </a:rPr>
              <a:t>Member 3: </a:t>
            </a:r>
            <a:r>
              <a:rPr lang="en-IN" sz="1800" dirty="0" err="1">
                <a:solidFill>
                  <a:schemeClr val="lt1"/>
                </a:solidFill>
              </a:rPr>
              <a:t>Snighdha</a:t>
            </a:r>
            <a:r>
              <a:rPr lang="en-IN" sz="1800" dirty="0">
                <a:solidFill>
                  <a:schemeClr val="lt1"/>
                </a:solidFill>
              </a:rPr>
              <a:t> </a:t>
            </a:r>
            <a:r>
              <a:rPr lang="en-IN" sz="1800" dirty="0" err="1">
                <a:solidFill>
                  <a:schemeClr val="lt1"/>
                </a:solidFill>
              </a:rPr>
              <a:t>Sarali.B</a:t>
            </a:r>
            <a:r>
              <a:rPr lang="en-IN" sz="1800" dirty="0">
                <a:solidFill>
                  <a:schemeClr val="lt1"/>
                </a:solidFill>
              </a:rPr>
              <a:t> 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 dirty="0">
                <a:solidFill>
                  <a:schemeClr val="lt1"/>
                </a:solidFill>
              </a:rPr>
              <a:t>Member 4: Abhinav S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College Name: SRMIST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52725" y="1200500"/>
            <a:ext cx="42300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UNO-VATE’24</a:t>
            </a:r>
            <a:endParaRPr sz="4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791200" y="1742400"/>
            <a:ext cx="6596000" cy="19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sz="3200" dirty="0">
                <a:solidFill>
                  <a:schemeClr val="lt1"/>
                </a:solidFill>
              </a:rPr>
              <a:t>Problem Statement: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 based acoustic wave monitoring of rail defects like cracks, fracture and prediction for rail wear, quality along with other parameter.</a:t>
            </a:r>
            <a:b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endParaRPr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</a:endParaRPr>
          </a:p>
          <a:p>
            <a:pPr algn="l"/>
            <a:r>
              <a:rPr lang="en" sz="3200" dirty="0">
                <a:solidFill>
                  <a:schemeClr val="lt1"/>
                </a:solidFill>
              </a:rPr>
              <a:t>Abstract :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Develop an IoT-based AI system that uses acoustic wave monitoring to detect rail defects (e.g., cracks, wear) in real-time while trains are in motion.</a:t>
            </a:r>
            <a:b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system consists of a transmission side that sends acoustic waves and a reception side with sensors that analyze the wave patterns to detect anomalies.</a:t>
            </a:r>
            <a:b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endParaRPr sz="3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942400" y="1128675"/>
            <a:ext cx="257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lt1"/>
                </a:solidFill>
              </a:rPr>
              <a:t>Introduction :</a:t>
            </a:r>
          </a:p>
        </p:txBody>
      </p:sp>
      <p:sp>
        <p:nvSpPr>
          <p:cNvPr id="66" name="Google Shape;66;p15"/>
          <p:cNvSpPr txBox="1"/>
          <p:nvPr/>
        </p:nvSpPr>
        <p:spPr>
          <a:xfrm>
            <a:off x="942400" y="1970475"/>
            <a:ext cx="6828900" cy="2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6E64D-C56B-C6EF-53B3-16B8C37DE2A9}"/>
              </a:ext>
            </a:extLst>
          </p:cNvPr>
          <p:cNvSpPr txBox="1"/>
          <p:nvPr/>
        </p:nvSpPr>
        <p:spPr>
          <a:xfrm>
            <a:off x="942400" y="1865847"/>
            <a:ext cx="759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How it Works</a:t>
            </a:r>
          </a:p>
          <a:p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Acoustic Wave Transmission: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Waves are sent through the rails.</a:t>
            </a:r>
          </a:p>
          <a:p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Signal Reception: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Sensors capture wave data and transmit it for analysis.</a:t>
            </a:r>
          </a:p>
          <a:p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AI Analysis: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AI models process the data, detecting defects and predicting wear.</a:t>
            </a:r>
          </a:p>
          <a:p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Real-Time Alerts: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Detected issues trigger immediate alerts with precise locations.</a:t>
            </a:r>
          </a:p>
          <a:p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Communication: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Data is sent to a central system via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LoRaWAN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GSM, or NB-IoT for real-time monitoring and storage in the cloud.</a:t>
            </a:r>
          </a:p>
          <a:p>
            <a:r>
              <a:rPr lang="en-US" sz="14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Addressing the Problem:</a:t>
            </a:r>
          </a:p>
          <a:p>
            <a:r>
              <a:rPr lang="en-US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Early Detection: 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Identifies defects before they escalate, reducing accident risks.</a:t>
            </a:r>
          </a:p>
          <a:p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Cost Saving,  Enables predictive maintenance, lowering repair costs.</a:t>
            </a:r>
          </a:p>
          <a:p>
            <a:r>
              <a:rPr lang="en-US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Safety: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Continuous monitoring enhances rail safety and reduces derailment risks.</a:t>
            </a:r>
          </a:p>
          <a:p>
            <a:r>
              <a:rPr lang="en-US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Efficiency: 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Automated, real-time monitoring streamlines operations.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942400" y="1128675"/>
            <a:ext cx="425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Methodology: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42400" y="1970475"/>
            <a:ext cx="6828900" cy="2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C87FFD0C-9E6D-074C-BBCF-C92F46F56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0" y="1796612"/>
            <a:ext cx="93853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Software: </a:t>
            </a:r>
          </a:p>
          <a:p>
            <a:pPr algn="just"/>
            <a:r>
              <a:rPr lang="en-US" sz="1200" dirty="0">
                <a:solidFill>
                  <a:schemeClr val="tx2"/>
                </a:solidFill>
              </a:rPr>
              <a:t>LabVIEW for signal processing and feature extraction.</a:t>
            </a:r>
          </a:p>
          <a:p>
            <a:pPr algn="just"/>
            <a:r>
              <a:rPr lang="en-IN" sz="1200" dirty="0">
                <a:solidFill>
                  <a:schemeClr val="tx2"/>
                </a:solidFill>
              </a:rPr>
              <a:t>Arduino IDE or </a:t>
            </a:r>
            <a:r>
              <a:rPr lang="en-IN" sz="1200" dirty="0" err="1">
                <a:solidFill>
                  <a:schemeClr val="tx2"/>
                </a:solidFill>
              </a:rPr>
              <a:t>PlatformIO</a:t>
            </a:r>
            <a:r>
              <a:rPr lang="en-IN" sz="1200" dirty="0">
                <a:solidFill>
                  <a:schemeClr val="tx2"/>
                </a:solidFill>
              </a:rPr>
              <a:t> for microcontroller programming.</a:t>
            </a:r>
          </a:p>
          <a:p>
            <a:pPr algn="just"/>
            <a:r>
              <a:rPr lang="en-US" sz="1200" dirty="0" err="1">
                <a:solidFill>
                  <a:schemeClr val="tx2"/>
                </a:solidFill>
              </a:rPr>
              <a:t>ThingsBoard</a:t>
            </a:r>
            <a:r>
              <a:rPr lang="en-US" sz="1200" dirty="0">
                <a:solidFill>
                  <a:schemeClr val="tx2"/>
                </a:solidFill>
              </a:rPr>
              <a:t>, AWS IoT, or Google Cloud IoT for data storage and real-time monitoring.</a:t>
            </a:r>
          </a:p>
          <a:p>
            <a:pPr algn="just"/>
            <a:endParaRPr lang="en-IN" sz="1200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469F4E8-67B2-A9B6-2A32-F351433A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0" y="2641486"/>
            <a:ext cx="93853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eaLnBrk="0" latinLnBrk="0" hangingPunct="0">
              <a:lnSpc>
                <a:spcPct val="100000"/>
              </a:lnSpc>
              <a:buClrTx/>
              <a:buSzTx/>
              <a:tabLst/>
            </a:pPr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Hardware</a:t>
            </a:r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0" marR="0" lvl="0" indent="0" algn="just" eaLnBrk="0" latinLnBrk="0" hangingPunct="0">
              <a:lnSpc>
                <a:spcPct val="100000"/>
              </a:lnSpc>
              <a:buClrTx/>
              <a:buSzTx/>
              <a:tabLst/>
            </a:pPr>
            <a:r>
              <a:rPr lang="en-US" altLang="en-US" sz="1200" dirty="0">
                <a:solidFill>
                  <a:schemeClr val="tx2"/>
                </a:solidFill>
              </a:rPr>
              <a:t>Microcontrollers</a:t>
            </a:r>
          </a:p>
          <a:p>
            <a:pPr marL="0" marR="0" lvl="0" indent="0" algn="just" eaLnBrk="0" latinLnBrk="0" hangingPunct="0">
              <a:lnSpc>
                <a:spcPct val="100000"/>
              </a:lnSpc>
              <a:buClrTx/>
              <a:buSzTx/>
              <a:tabLst/>
            </a:pPr>
            <a:r>
              <a:rPr lang="en-US" altLang="en-US" sz="1200" dirty="0">
                <a:solidFill>
                  <a:schemeClr val="tx2"/>
                </a:solidFill>
              </a:rPr>
              <a:t>ESP32/ESP8266: For wireless communication and sensor integration.</a:t>
            </a:r>
          </a:p>
          <a:p>
            <a:pPr marL="0" marR="0" lvl="0" indent="0" algn="just" eaLnBrk="0" latinLnBrk="0" hangingPunct="0">
              <a:lnSpc>
                <a:spcPct val="100000"/>
              </a:lnSpc>
              <a:buClrTx/>
              <a:buSzTx/>
              <a:tabLst/>
            </a:pPr>
            <a:r>
              <a:rPr lang="en-US" altLang="en-US" sz="1200" dirty="0">
                <a:solidFill>
                  <a:schemeClr val="tx2"/>
                </a:solidFill>
              </a:rPr>
              <a:t>Arduino Uno/Nano: For basic control and sensor data acquisition.</a:t>
            </a:r>
          </a:p>
          <a:p>
            <a:pPr marL="0" marR="0" lvl="0" indent="0" algn="just" eaLnBrk="0" latinLnBrk="0" hangingPunct="0">
              <a:lnSpc>
                <a:spcPct val="100000"/>
              </a:lnSpc>
              <a:buClrTx/>
              <a:buSzTx/>
              <a:tabLst/>
            </a:pPr>
            <a:r>
              <a:rPr lang="en-US" altLang="en-US" sz="1200" dirty="0">
                <a:solidFill>
                  <a:schemeClr val="tx2"/>
                </a:solidFill>
              </a:rPr>
              <a:t>Single-board Computers: Raspberry Pi for edge computing and running lightweight AI models on-site.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2D4D-A463-6C33-C8B7-FDF0678E3816}"/>
              </a:ext>
            </a:extLst>
          </p:cNvPr>
          <p:cNvSpPr txBox="1"/>
          <p:nvPr/>
        </p:nvSpPr>
        <p:spPr>
          <a:xfrm>
            <a:off x="942400" y="3675662"/>
            <a:ext cx="1097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Sensors: </a:t>
            </a:r>
          </a:p>
          <a:p>
            <a:pPr algn="just"/>
            <a:r>
              <a:rPr lang="en-US" altLang="en-US" sz="1200" dirty="0">
                <a:solidFill>
                  <a:schemeClr val="tx2"/>
                </a:solidFill>
              </a:rPr>
              <a:t>Acoustic Sensors: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1200" dirty="0">
                <a:solidFill>
                  <a:schemeClr val="tx2"/>
                </a:solidFill>
              </a:rPr>
              <a:t>Piezoelectric Sensors: To detect vibrations and acoustic emissions from the rail tracks.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1200" dirty="0">
                <a:solidFill>
                  <a:schemeClr val="tx2"/>
                </a:solidFill>
              </a:rPr>
              <a:t>Ultrasonic Sensors: For non-destructive testing and defect detection within the rails.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2"/>
                </a:solidFill>
              </a:rPr>
              <a:t>Accelerometers: To detect vibrations that could indicate rail defects.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2"/>
                </a:solidFill>
              </a:rPr>
              <a:t>Temperature and Humidity Sensors: To monitor environmental conditions that might affect sensor readings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942400" y="1970475"/>
            <a:ext cx="6828900" cy="2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42400" y="1128675"/>
            <a:ext cx="572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Diagrams/Flowcharts (if any):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08134A-16C2-1E97-2DC1-9ACA45E5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00" y="1942015"/>
            <a:ext cx="2364005" cy="1259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BAC74-3AF6-1850-0830-82B8D5362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713" y="2349754"/>
            <a:ext cx="2199075" cy="20891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BA14-CF99-84B4-49B9-7C8126754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0" y="3458497"/>
            <a:ext cx="2199074" cy="1315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On-screen Show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Simple Light</vt:lpstr>
      <vt:lpstr>Team Name : A4CS Theme: Automation &amp; IOT Team Members: Team Lead: Abhijit P Member 2: Aldo Roger J Member 3: Snighdha Sarali.B  Member 4: Abhinav S College Name: SRMIST</vt:lpstr>
      <vt:lpstr>Problem Statement: Al based acoustic wave monitoring of rail defects like cracks, fracture and prediction for rail wear, quality along with other parameter.   Abstract : Develop an IoT-based AI system that uses acoustic wave monitoring to detect rail defects (e.g., cracks, wear) in real-time while trains are in motion. The system consists of a transmission side that sends acoustic waves and a reception side with sensors that analyze the wave patterns to detect anomalies. </vt:lpstr>
      <vt:lpstr>Introduction :</vt:lpstr>
      <vt:lpstr>Methodology:</vt:lpstr>
      <vt:lpstr>Diagrams/Flowcharts (if any):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Abhijit Prakash</dc:creator>
  <cp:lastModifiedBy>Abhijit Prakash</cp:lastModifiedBy>
  <cp:revision>1</cp:revision>
  <dcterms:modified xsi:type="dcterms:W3CDTF">2024-08-30T17:36:55Z</dcterms:modified>
</cp:coreProperties>
</file>