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38601-0AA7-41DA-92B8-E7A997D41C2C}" v="227" dt="2020-07-08T08:36:5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3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0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5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75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1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4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1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3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 за ВОСВС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Arduino </a:t>
            </a:r>
            <a:r>
              <a:rPr lang="bg-BG" dirty="0"/>
              <a:t>Калкулатор</a:t>
            </a:r>
          </a:p>
        </p:txBody>
      </p:sp>
    </p:spTree>
    <p:extLst>
      <p:ext uri="{BB962C8B-B14F-4D97-AF65-F5344CB8AC3E}">
        <p14:creationId xmlns:p14="http://schemas.microsoft.com/office/powerpoint/2010/main" val="181725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Тема на проекта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Създаване на електрическа машина ,която може да извършва елементарни математически действия  като </a:t>
            </a:r>
            <a:r>
              <a:rPr lang="bg-BG"/>
              <a:t>умножение, деление, събиране</a:t>
            </a:r>
            <a:r>
              <a:rPr lang="bg-BG" dirty="0">
                <a:ea typeface="+mn-lt"/>
                <a:cs typeface="+mn-lt"/>
              </a:rPr>
              <a:t> и изваждане с естествени числа използвайки  </a:t>
            </a:r>
            <a:r>
              <a:rPr lang="en-GB" dirty="0">
                <a:ea typeface="+mn-lt"/>
                <a:cs typeface="+mn-lt"/>
              </a:rPr>
              <a:t>Arduino .</a:t>
            </a:r>
            <a:endParaRPr lang="bg-BG" dirty="0">
              <a:ea typeface="+mn-lt"/>
              <a:cs typeface="+mn-lt"/>
            </a:endParaRPr>
          </a:p>
          <a:p>
            <a:endParaRPr lang="bg-BG" dirty="0"/>
          </a:p>
        </p:txBody>
      </p:sp>
      <p:pic>
        <p:nvPicPr>
          <p:cNvPr id="4" name="Картина 4" descr="Картина, която съдържа електроника, калкулатор, черен, седящ&#10;&#10;Описанието е генерирано автоматично">
            <a:extLst>
              <a:ext uri="{FF2B5EF4-FFF2-40B4-BE49-F238E27FC236}">
                <a16:creationId xmlns:a16="http://schemas.microsoft.com/office/drawing/2014/main" id="{E95126D6-A58D-4A82-A63B-97D04A4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20" y="3433451"/>
            <a:ext cx="4417100" cy="328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12800" y="98425"/>
            <a:ext cx="10515600" cy="1325563"/>
          </a:xfrm>
        </p:spPr>
        <p:txBody>
          <a:bodyPr/>
          <a:lstStyle/>
          <a:p>
            <a:r>
              <a:rPr lang="bg-BG" dirty="0"/>
              <a:t>Изглед на системата 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877790"/>
            <a:ext cx="5468994" cy="5655272"/>
          </a:xfr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0622F0F1-06E9-4B50-875C-48E895FEFCD9}"/>
              </a:ext>
            </a:extLst>
          </p:cNvPr>
          <p:cNvSpPr txBox="1"/>
          <p:nvPr/>
        </p:nvSpPr>
        <p:spPr>
          <a:xfrm>
            <a:off x="6304429" y="19117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Arduino uno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1A16F05-9732-4E6C-8E9A-45FA34751BDA}"/>
              </a:ext>
            </a:extLst>
          </p:cNvPr>
          <p:cNvSpPr txBox="1"/>
          <p:nvPr/>
        </p:nvSpPr>
        <p:spPr>
          <a:xfrm>
            <a:off x="6301628" y="24692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Liquid cristal dispaly</a:t>
            </a:r>
            <a:endParaRPr lang="bg-BG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FBEE958-74BC-4FC7-8688-867CCAB150DC}"/>
              </a:ext>
            </a:extLst>
          </p:cNvPr>
          <p:cNvSpPr txBox="1"/>
          <p:nvPr/>
        </p:nvSpPr>
        <p:spPr>
          <a:xfrm>
            <a:off x="6242797" y="30603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220</a:t>
            </a:r>
            <a:r>
              <a:rPr lang="bg-BG">
                <a:ea typeface="+mn-lt"/>
                <a:cs typeface="+mn-lt"/>
              </a:rPr>
              <a:t>Ω</a:t>
            </a:r>
            <a:r>
              <a:rPr lang="bg-BG" b="1">
                <a:ea typeface="+mn-lt"/>
                <a:cs typeface="+mn-lt"/>
              </a:rPr>
              <a:t> </a:t>
            </a:r>
            <a:r>
              <a:rPr lang="bg-BG">
                <a:ea typeface="+mn-lt"/>
                <a:cs typeface="+mn-lt"/>
              </a:rPr>
              <a:t>резистор</a:t>
            </a: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B75E24A-758F-406C-BB51-9A113AD17258}"/>
              </a:ext>
            </a:extLst>
          </p:cNvPr>
          <p:cNvSpPr txBox="1"/>
          <p:nvPr/>
        </p:nvSpPr>
        <p:spPr>
          <a:xfrm>
            <a:off x="6296025" y="37074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4x4 Keypad</a:t>
            </a:r>
            <a:endParaRPr lang="bg-BG" dirty="0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A2CFDDFA-A64E-40B9-9485-AAA45FAD48C5}"/>
              </a:ext>
            </a:extLst>
          </p:cNvPr>
          <p:cNvSpPr txBox="1"/>
          <p:nvPr/>
        </p:nvSpPr>
        <p:spPr>
          <a:xfrm>
            <a:off x="6315635" y="13402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>
                <a:solidFill>
                  <a:srgbClr val="92D050"/>
                </a:solidFill>
              </a:rPr>
              <a:t>Компоненти</a:t>
            </a:r>
          </a:p>
        </p:txBody>
      </p:sp>
    </p:spTree>
    <p:extLst>
      <p:ext uri="{BB962C8B-B14F-4D97-AF65-F5344CB8AC3E}">
        <p14:creationId xmlns:p14="http://schemas.microsoft.com/office/powerpoint/2010/main" val="15912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60700" y="2714625"/>
            <a:ext cx="10515600" cy="1325563"/>
          </a:xfrm>
        </p:spPr>
        <p:txBody>
          <a:bodyPr>
            <a:normAutofit/>
          </a:bodyPr>
          <a:lstStyle/>
          <a:p>
            <a:r>
              <a:rPr lang="en-GB" sz="8800" b="1" dirty="0"/>
              <a:t>Source Code</a:t>
            </a:r>
            <a:endParaRPr lang="bg-BG" sz="8800" b="1" dirty="0"/>
          </a:p>
        </p:txBody>
      </p:sp>
    </p:spTree>
    <p:extLst>
      <p:ext uri="{BB962C8B-B14F-4D97-AF65-F5344CB8AC3E}">
        <p14:creationId xmlns:p14="http://schemas.microsoft.com/office/powerpoint/2010/main" val="40152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0" y="-494"/>
            <a:ext cx="9081796" cy="6854485"/>
          </a:xfr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7" y="-524656"/>
            <a:ext cx="9788229" cy="73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схема</a:t>
            </a:r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90" y="2160588"/>
            <a:ext cx="4789858" cy="3881437"/>
          </a:xfrm>
        </p:spPr>
      </p:pic>
    </p:spTree>
    <p:extLst>
      <p:ext uri="{BB962C8B-B14F-4D97-AF65-F5344CB8AC3E}">
        <p14:creationId xmlns:p14="http://schemas.microsoft.com/office/powerpoint/2010/main" val="7343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sz="7200" dirty="0"/>
              <a:t>Благодаря за вниманието!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8590">
            <a:off x="7086600" y="769144"/>
            <a:ext cx="4457700" cy="2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45</Words>
  <Application>Microsoft Office PowerPoint</Application>
  <PresentationFormat>Широк екран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Facet</vt:lpstr>
      <vt:lpstr>Проект за ВОСВС</vt:lpstr>
      <vt:lpstr>Тема на проекта </vt:lpstr>
      <vt:lpstr>Изглед на системата </vt:lpstr>
      <vt:lpstr>Source Code</vt:lpstr>
      <vt:lpstr>Презентация на PowerPoint</vt:lpstr>
      <vt:lpstr>Блок схема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за ВОСВС</dc:title>
  <dc:creator>Ясен</dc:creator>
  <cp:lastModifiedBy>Ясен</cp:lastModifiedBy>
  <cp:revision>80</cp:revision>
  <dcterms:created xsi:type="dcterms:W3CDTF">2020-07-07T20:32:15Z</dcterms:created>
  <dcterms:modified xsi:type="dcterms:W3CDTF">2020-07-08T08:55:31Z</dcterms:modified>
</cp:coreProperties>
</file>