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D6E815-8113-463F-8419-FBBB9107926B}" type="doc">
      <dgm:prSet loTypeId="urn:microsoft.com/office/officeart/2005/8/layout/hProcess9" loCatId="process" qsTypeId="urn:microsoft.com/office/officeart/2005/8/quickstyle/simple5" qsCatId="simple" csTypeId="urn:microsoft.com/office/officeart/2005/8/colors/accent0_1" csCatId="mainScheme" phldr="1"/>
      <dgm:spPr/>
    </dgm:pt>
    <dgm:pt modelId="{AB4735AD-0567-419C-88C6-6591549ACF1D}">
      <dgm:prSet phldrT="[Text]"/>
      <dgm:spPr/>
      <dgm:t>
        <a:bodyPr/>
        <a:lstStyle/>
        <a:p>
          <a:r>
            <a:rPr lang="ru-RU" dirty="0"/>
            <a:t>Локализация лица на изображении (</a:t>
          </a:r>
          <a:r>
            <a:rPr lang="en-US" dirty="0"/>
            <a:t>MTCNN)</a:t>
          </a:r>
        </a:p>
      </dgm:t>
    </dgm:pt>
    <dgm:pt modelId="{23984313-974D-4DAA-A682-5F1CCF21909D}" type="parTrans" cxnId="{2FF2D97A-3669-4D11-B4B5-EB9FF467DFE5}">
      <dgm:prSet/>
      <dgm:spPr/>
      <dgm:t>
        <a:bodyPr/>
        <a:lstStyle/>
        <a:p>
          <a:endParaRPr lang="en-US"/>
        </a:p>
      </dgm:t>
    </dgm:pt>
    <dgm:pt modelId="{68018E54-F1E6-4981-A032-736A0BDB0691}" type="sibTrans" cxnId="{2FF2D97A-3669-4D11-B4B5-EB9FF467DFE5}">
      <dgm:prSet/>
      <dgm:spPr/>
      <dgm:t>
        <a:bodyPr/>
        <a:lstStyle/>
        <a:p>
          <a:endParaRPr lang="en-US"/>
        </a:p>
      </dgm:t>
    </dgm:pt>
    <dgm:pt modelId="{28962B29-E6D5-460E-B8D8-DC102FAB0C8B}">
      <dgm:prSet phldrT="[Text]"/>
      <dgm:spPr/>
      <dgm:t>
        <a:bodyPr/>
        <a:lstStyle/>
        <a:p>
          <a:r>
            <a:rPr lang="ru-RU" dirty="0"/>
            <a:t>Нормализация изображения лица</a:t>
          </a:r>
          <a:endParaRPr lang="en-US" dirty="0"/>
        </a:p>
      </dgm:t>
    </dgm:pt>
    <dgm:pt modelId="{56660A41-7823-483F-B3F9-7DE7BBD6CCA2}" type="parTrans" cxnId="{1E140124-1F3A-475A-9909-C0C77332F652}">
      <dgm:prSet/>
      <dgm:spPr/>
      <dgm:t>
        <a:bodyPr/>
        <a:lstStyle/>
        <a:p>
          <a:endParaRPr lang="en-US"/>
        </a:p>
      </dgm:t>
    </dgm:pt>
    <dgm:pt modelId="{341FB607-5AAD-4E12-B3B4-A9D06948978F}" type="sibTrans" cxnId="{1E140124-1F3A-475A-9909-C0C77332F652}">
      <dgm:prSet/>
      <dgm:spPr/>
      <dgm:t>
        <a:bodyPr/>
        <a:lstStyle/>
        <a:p>
          <a:endParaRPr lang="en-US"/>
        </a:p>
      </dgm:t>
    </dgm:pt>
    <dgm:pt modelId="{AD576727-71DB-43BB-AC98-3FC944ACCDE2}">
      <dgm:prSet phldrT="[Text]"/>
      <dgm:spPr/>
      <dgm:t>
        <a:bodyPr/>
        <a:lstStyle/>
        <a:p>
          <a:r>
            <a:rPr lang="ru-RU" dirty="0"/>
            <a:t>Получение </a:t>
          </a:r>
          <a:r>
            <a:rPr lang="ru-RU" dirty="0" err="1"/>
            <a:t>эмбеддинга</a:t>
          </a:r>
          <a:r>
            <a:rPr lang="ru-RU" dirty="0"/>
            <a:t> с помощью </a:t>
          </a:r>
          <a:r>
            <a:rPr lang="en-US" dirty="0" err="1"/>
            <a:t>FaceNet</a:t>
          </a:r>
          <a:endParaRPr lang="en-US" dirty="0"/>
        </a:p>
      </dgm:t>
    </dgm:pt>
    <dgm:pt modelId="{06890356-291E-4598-A928-B79DB38D1239}" type="parTrans" cxnId="{7F687281-1991-46B5-88D9-ECC2D9B8DCE5}">
      <dgm:prSet/>
      <dgm:spPr/>
      <dgm:t>
        <a:bodyPr/>
        <a:lstStyle/>
        <a:p>
          <a:endParaRPr lang="en-US"/>
        </a:p>
      </dgm:t>
    </dgm:pt>
    <dgm:pt modelId="{3FF35B2F-CC9A-4772-B016-12A205033D83}" type="sibTrans" cxnId="{7F687281-1991-46B5-88D9-ECC2D9B8DCE5}">
      <dgm:prSet/>
      <dgm:spPr/>
      <dgm:t>
        <a:bodyPr/>
        <a:lstStyle/>
        <a:p>
          <a:endParaRPr lang="en-US"/>
        </a:p>
      </dgm:t>
    </dgm:pt>
    <dgm:pt modelId="{B691BCB6-95DE-44B7-96D6-73ED29FEBAFF}">
      <dgm:prSet phldrT="[Text]"/>
      <dgm:spPr/>
      <dgm:t>
        <a:bodyPr/>
        <a:lstStyle/>
        <a:p>
          <a:r>
            <a:rPr lang="ru-RU" dirty="0"/>
            <a:t>Нормализация </a:t>
          </a:r>
          <a:r>
            <a:rPr lang="ru-RU" dirty="0" err="1"/>
            <a:t>эмбеддинга</a:t>
          </a:r>
          <a:endParaRPr lang="en-US" dirty="0"/>
        </a:p>
      </dgm:t>
    </dgm:pt>
    <dgm:pt modelId="{3458CF86-DA60-4EC7-9972-25205D97E14F}" type="parTrans" cxnId="{C4F6B092-71FC-4B6C-B786-FA71277AB1D1}">
      <dgm:prSet/>
      <dgm:spPr/>
      <dgm:t>
        <a:bodyPr/>
        <a:lstStyle/>
        <a:p>
          <a:endParaRPr lang="en-US"/>
        </a:p>
      </dgm:t>
    </dgm:pt>
    <dgm:pt modelId="{0925CE30-DEE3-400E-B579-4C694F090095}" type="sibTrans" cxnId="{C4F6B092-71FC-4B6C-B786-FA71277AB1D1}">
      <dgm:prSet/>
      <dgm:spPr/>
      <dgm:t>
        <a:bodyPr/>
        <a:lstStyle/>
        <a:p>
          <a:endParaRPr lang="en-US"/>
        </a:p>
      </dgm:t>
    </dgm:pt>
    <dgm:pt modelId="{607DD789-C14D-4EC3-8D3C-0CA0D2EB1584}">
      <dgm:prSet phldrT="[Text]"/>
      <dgm:spPr/>
      <dgm:t>
        <a:bodyPr/>
        <a:lstStyle/>
        <a:p>
          <a:r>
            <a:rPr lang="ru-RU" dirty="0"/>
            <a:t>Классификация </a:t>
          </a:r>
          <a:r>
            <a:rPr lang="ru-RU" dirty="0" err="1"/>
            <a:t>эмбеддинга</a:t>
          </a:r>
          <a:r>
            <a:rPr lang="ru-RU" dirty="0"/>
            <a:t> с помощью </a:t>
          </a:r>
          <a:r>
            <a:rPr lang="en-US" dirty="0"/>
            <a:t>SVM</a:t>
          </a:r>
        </a:p>
      </dgm:t>
    </dgm:pt>
    <dgm:pt modelId="{5E6C8A4A-4DC9-4EE3-94C3-5D747C18258A}" type="parTrans" cxnId="{D4D6BC33-3B21-4465-ACF9-8D75CDB14DCA}">
      <dgm:prSet/>
      <dgm:spPr/>
      <dgm:t>
        <a:bodyPr/>
        <a:lstStyle/>
        <a:p>
          <a:endParaRPr lang="en-US"/>
        </a:p>
      </dgm:t>
    </dgm:pt>
    <dgm:pt modelId="{7E9D5550-5CCC-4DE2-ACF9-A1443A555661}" type="sibTrans" cxnId="{D4D6BC33-3B21-4465-ACF9-8D75CDB14DCA}">
      <dgm:prSet/>
      <dgm:spPr/>
      <dgm:t>
        <a:bodyPr/>
        <a:lstStyle/>
        <a:p>
          <a:endParaRPr lang="en-US"/>
        </a:p>
      </dgm:t>
    </dgm:pt>
    <dgm:pt modelId="{DA5A6DAE-B2AC-4A24-BF63-116C6B62C5E3}">
      <dgm:prSet phldrT="[Text]"/>
      <dgm:spPr/>
      <dgm:t>
        <a:bodyPr/>
        <a:lstStyle/>
        <a:p>
          <a:r>
            <a:rPr lang="ru-RU" dirty="0"/>
            <a:t>Отображение </a:t>
          </a:r>
          <a:r>
            <a:rPr lang="en-US" dirty="0"/>
            <a:t>bounding </a:t>
          </a:r>
          <a:r>
            <a:rPr lang="en-US" dirty="0" err="1"/>
            <a:t>box’a</a:t>
          </a:r>
          <a:r>
            <a:rPr lang="en-US" dirty="0"/>
            <a:t> </a:t>
          </a:r>
          <a:r>
            <a:rPr lang="ru-RU" dirty="0"/>
            <a:t>и имени личности на видеопотоке</a:t>
          </a:r>
          <a:endParaRPr lang="en-US" dirty="0"/>
        </a:p>
      </dgm:t>
    </dgm:pt>
    <dgm:pt modelId="{D1D0955A-32A0-4C00-9C8D-EB70EE6BE32A}" type="parTrans" cxnId="{F5BED45C-B611-4046-AF61-747CAF8645CD}">
      <dgm:prSet/>
      <dgm:spPr/>
      <dgm:t>
        <a:bodyPr/>
        <a:lstStyle/>
        <a:p>
          <a:endParaRPr lang="en-US"/>
        </a:p>
      </dgm:t>
    </dgm:pt>
    <dgm:pt modelId="{4C49A2CB-B298-410B-8AD8-EA6627C99EA0}" type="sibTrans" cxnId="{F5BED45C-B611-4046-AF61-747CAF8645CD}">
      <dgm:prSet/>
      <dgm:spPr/>
      <dgm:t>
        <a:bodyPr/>
        <a:lstStyle/>
        <a:p>
          <a:endParaRPr lang="en-US"/>
        </a:p>
      </dgm:t>
    </dgm:pt>
    <dgm:pt modelId="{343B8417-4B8F-455F-8B99-F3EDAE7AB4F7}" type="pres">
      <dgm:prSet presAssocID="{A5D6E815-8113-463F-8419-FBBB9107926B}" presName="CompostProcess" presStyleCnt="0">
        <dgm:presLayoutVars>
          <dgm:dir/>
          <dgm:resizeHandles val="exact"/>
        </dgm:presLayoutVars>
      </dgm:prSet>
      <dgm:spPr/>
    </dgm:pt>
    <dgm:pt modelId="{9C788672-3F33-4BA0-AF88-DFA6DF297F1F}" type="pres">
      <dgm:prSet presAssocID="{A5D6E815-8113-463F-8419-FBBB9107926B}" presName="arrow" presStyleLbl="bgShp" presStyleIdx="0" presStyleCnt="1"/>
      <dgm:spPr/>
    </dgm:pt>
    <dgm:pt modelId="{C74D817D-4C35-4BB8-AE71-C024A14DCD5D}" type="pres">
      <dgm:prSet presAssocID="{A5D6E815-8113-463F-8419-FBBB9107926B}" presName="linearProcess" presStyleCnt="0"/>
      <dgm:spPr/>
    </dgm:pt>
    <dgm:pt modelId="{22D5CF31-90F2-43F5-85C6-AFC92624F437}" type="pres">
      <dgm:prSet presAssocID="{AB4735AD-0567-419C-88C6-6591549ACF1D}" presName="textNode" presStyleLbl="node1" presStyleIdx="0" presStyleCnt="6">
        <dgm:presLayoutVars>
          <dgm:bulletEnabled val="1"/>
        </dgm:presLayoutVars>
      </dgm:prSet>
      <dgm:spPr/>
    </dgm:pt>
    <dgm:pt modelId="{AEC7B9AE-7180-455E-AAAF-E959133D20E1}" type="pres">
      <dgm:prSet presAssocID="{68018E54-F1E6-4981-A032-736A0BDB0691}" presName="sibTrans" presStyleCnt="0"/>
      <dgm:spPr/>
    </dgm:pt>
    <dgm:pt modelId="{8792E280-7928-4D87-88A1-FE832AC48821}" type="pres">
      <dgm:prSet presAssocID="{28962B29-E6D5-460E-B8D8-DC102FAB0C8B}" presName="textNode" presStyleLbl="node1" presStyleIdx="1" presStyleCnt="6">
        <dgm:presLayoutVars>
          <dgm:bulletEnabled val="1"/>
        </dgm:presLayoutVars>
      </dgm:prSet>
      <dgm:spPr/>
    </dgm:pt>
    <dgm:pt modelId="{DDE76FF1-D988-4C56-96C9-FEC77DD4D27F}" type="pres">
      <dgm:prSet presAssocID="{341FB607-5AAD-4E12-B3B4-A9D06948978F}" presName="sibTrans" presStyleCnt="0"/>
      <dgm:spPr/>
    </dgm:pt>
    <dgm:pt modelId="{AC193744-D757-4FA7-B2F8-7B7118DEDE28}" type="pres">
      <dgm:prSet presAssocID="{AD576727-71DB-43BB-AC98-3FC944ACCDE2}" presName="textNode" presStyleLbl="node1" presStyleIdx="2" presStyleCnt="6">
        <dgm:presLayoutVars>
          <dgm:bulletEnabled val="1"/>
        </dgm:presLayoutVars>
      </dgm:prSet>
      <dgm:spPr/>
    </dgm:pt>
    <dgm:pt modelId="{CC84C5D9-3E38-4108-8AC7-7A00DBD42A46}" type="pres">
      <dgm:prSet presAssocID="{3FF35B2F-CC9A-4772-B016-12A205033D83}" presName="sibTrans" presStyleCnt="0"/>
      <dgm:spPr/>
    </dgm:pt>
    <dgm:pt modelId="{93C6A65F-9CD5-4E3B-9D1F-8AD30B7BAEB8}" type="pres">
      <dgm:prSet presAssocID="{B691BCB6-95DE-44B7-96D6-73ED29FEBAFF}" presName="textNode" presStyleLbl="node1" presStyleIdx="3" presStyleCnt="6">
        <dgm:presLayoutVars>
          <dgm:bulletEnabled val="1"/>
        </dgm:presLayoutVars>
      </dgm:prSet>
      <dgm:spPr/>
    </dgm:pt>
    <dgm:pt modelId="{7D726792-8C1C-45C3-B2DF-F89B4ABD5B13}" type="pres">
      <dgm:prSet presAssocID="{0925CE30-DEE3-400E-B579-4C694F090095}" presName="sibTrans" presStyleCnt="0"/>
      <dgm:spPr/>
    </dgm:pt>
    <dgm:pt modelId="{DB709BA6-F620-4367-A463-BCF76BDEEFDC}" type="pres">
      <dgm:prSet presAssocID="{607DD789-C14D-4EC3-8D3C-0CA0D2EB1584}" presName="textNode" presStyleLbl="node1" presStyleIdx="4" presStyleCnt="6">
        <dgm:presLayoutVars>
          <dgm:bulletEnabled val="1"/>
        </dgm:presLayoutVars>
      </dgm:prSet>
      <dgm:spPr/>
    </dgm:pt>
    <dgm:pt modelId="{FB9914EF-A0F5-4A1A-B78E-F851BB616125}" type="pres">
      <dgm:prSet presAssocID="{7E9D5550-5CCC-4DE2-ACF9-A1443A555661}" presName="sibTrans" presStyleCnt="0"/>
      <dgm:spPr/>
    </dgm:pt>
    <dgm:pt modelId="{DE487922-D807-4384-A345-D936B7535995}" type="pres">
      <dgm:prSet presAssocID="{DA5A6DAE-B2AC-4A24-BF63-116C6B62C5E3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B7597422-4BE5-4033-8513-68DBA40EE0E1}" type="presOf" srcId="{A5D6E815-8113-463F-8419-FBBB9107926B}" destId="{343B8417-4B8F-455F-8B99-F3EDAE7AB4F7}" srcOrd="0" destOrd="0" presId="urn:microsoft.com/office/officeart/2005/8/layout/hProcess9"/>
    <dgm:cxn modelId="{1E140124-1F3A-475A-9909-C0C77332F652}" srcId="{A5D6E815-8113-463F-8419-FBBB9107926B}" destId="{28962B29-E6D5-460E-B8D8-DC102FAB0C8B}" srcOrd="1" destOrd="0" parTransId="{56660A41-7823-483F-B3F9-7DE7BBD6CCA2}" sibTransId="{341FB607-5AAD-4E12-B3B4-A9D06948978F}"/>
    <dgm:cxn modelId="{D4D6BC33-3B21-4465-ACF9-8D75CDB14DCA}" srcId="{A5D6E815-8113-463F-8419-FBBB9107926B}" destId="{607DD789-C14D-4EC3-8D3C-0CA0D2EB1584}" srcOrd="4" destOrd="0" parTransId="{5E6C8A4A-4DC9-4EE3-94C3-5D747C18258A}" sibTransId="{7E9D5550-5CCC-4DE2-ACF9-A1443A555661}"/>
    <dgm:cxn modelId="{F5BED45C-B611-4046-AF61-747CAF8645CD}" srcId="{A5D6E815-8113-463F-8419-FBBB9107926B}" destId="{DA5A6DAE-B2AC-4A24-BF63-116C6B62C5E3}" srcOrd="5" destOrd="0" parTransId="{D1D0955A-32A0-4C00-9C8D-EB70EE6BE32A}" sibTransId="{4C49A2CB-B298-410B-8AD8-EA6627C99EA0}"/>
    <dgm:cxn modelId="{65EFE669-BA4E-4AB1-879F-2F34B2947B9A}" type="presOf" srcId="{607DD789-C14D-4EC3-8D3C-0CA0D2EB1584}" destId="{DB709BA6-F620-4367-A463-BCF76BDEEFDC}" srcOrd="0" destOrd="0" presId="urn:microsoft.com/office/officeart/2005/8/layout/hProcess9"/>
    <dgm:cxn modelId="{D6DDC94A-4031-49DC-9B2E-439DB9ED2281}" type="presOf" srcId="{DA5A6DAE-B2AC-4A24-BF63-116C6B62C5E3}" destId="{DE487922-D807-4384-A345-D936B7535995}" srcOrd="0" destOrd="0" presId="urn:microsoft.com/office/officeart/2005/8/layout/hProcess9"/>
    <dgm:cxn modelId="{2FF2D97A-3669-4D11-B4B5-EB9FF467DFE5}" srcId="{A5D6E815-8113-463F-8419-FBBB9107926B}" destId="{AB4735AD-0567-419C-88C6-6591549ACF1D}" srcOrd="0" destOrd="0" parTransId="{23984313-974D-4DAA-A682-5F1CCF21909D}" sibTransId="{68018E54-F1E6-4981-A032-736A0BDB0691}"/>
    <dgm:cxn modelId="{7F687281-1991-46B5-88D9-ECC2D9B8DCE5}" srcId="{A5D6E815-8113-463F-8419-FBBB9107926B}" destId="{AD576727-71DB-43BB-AC98-3FC944ACCDE2}" srcOrd="2" destOrd="0" parTransId="{06890356-291E-4598-A928-B79DB38D1239}" sibTransId="{3FF35B2F-CC9A-4772-B016-12A205033D83}"/>
    <dgm:cxn modelId="{7B241892-BC1C-4475-9A0A-32A27EE2F961}" type="presOf" srcId="{28962B29-E6D5-460E-B8D8-DC102FAB0C8B}" destId="{8792E280-7928-4D87-88A1-FE832AC48821}" srcOrd="0" destOrd="0" presId="urn:microsoft.com/office/officeart/2005/8/layout/hProcess9"/>
    <dgm:cxn modelId="{C4F6B092-71FC-4B6C-B786-FA71277AB1D1}" srcId="{A5D6E815-8113-463F-8419-FBBB9107926B}" destId="{B691BCB6-95DE-44B7-96D6-73ED29FEBAFF}" srcOrd="3" destOrd="0" parTransId="{3458CF86-DA60-4EC7-9972-25205D97E14F}" sibTransId="{0925CE30-DEE3-400E-B579-4C694F090095}"/>
    <dgm:cxn modelId="{5A57D395-2F49-414F-8E3E-FF29F9C179AE}" type="presOf" srcId="{AD576727-71DB-43BB-AC98-3FC944ACCDE2}" destId="{AC193744-D757-4FA7-B2F8-7B7118DEDE28}" srcOrd="0" destOrd="0" presId="urn:microsoft.com/office/officeart/2005/8/layout/hProcess9"/>
    <dgm:cxn modelId="{729D9B9D-9F1F-48C1-8B94-111F7ABF778A}" type="presOf" srcId="{B691BCB6-95DE-44B7-96D6-73ED29FEBAFF}" destId="{93C6A65F-9CD5-4E3B-9D1F-8AD30B7BAEB8}" srcOrd="0" destOrd="0" presId="urn:microsoft.com/office/officeart/2005/8/layout/hProcess9"/>
    <dgm:cxn modelId="{95603BED-CA92-4F16-8DDA-8D507CE0F953}" type="presOf" srcId="{AB4735AD-0567-419C-88C6-6591549ACF1D}" destId="{22D5CF31-90F2-43F5-85C6-AFC92624F437}" srcOrd="0" destOrd="0" presId="urn:microsoft.com/office/officeart/2005/8/layout/hProcess9"/>
    <dgm:cxn modelId="{4093CE32-9D02-4135-B83E-9D423F808F52}" type="presParOf" srcId="{343B8417-4B8F-455F-8B99-F3EDAE7AB4F7}" destId="{9C788672-3F33-4BA0-AF88-DFA6DF297F1F}" srcOrd="0" destOrd="0" presId="urn:microsoft.com/office/officeart/2005/8/layout/hProcess9"/>
    <dgm:cxn modelId="{21D7EB6E-A1D3-4372-8C19-1FA866ADE33C}" type="presParOf" srcId="{343B8417-4B8F-455F-8B99-F3EDAE7AB4F7}" destId="{C74D817D-4C35-4BB8-AE71-C024A14DCD5D}" srcOrd="1" destOrd="0" presId="urn:microsoft.com/office/officeart/2005/8/layout/hProcess9"/>
    <dgm:cxn modelId="{1076F1AC-E772-4185-8107-BF8F37A086A6}" type="presParOf" srcId="{C74D817D-4C35-4BB8-AE71-C024A14DCD5D}" destId="{22D5CF31-90F2-43F5-85C6-AFC92624F437}" srcOrd="0" destOrd="0" presId="urn:microsoft.com/office/officeart/2005/8/layout/hProcess9"/>
    <dgm:cxn modelId="{E579B20E-22C0-4F99-BC6B-4033BB4FE0FF}" type="presParOf" srcId="{C74D817D-4C35-4BB8-AE71-C024A14DCD5D}" destId="{AEC7B9AE-7180-455E-AAAF-E959133D20E1}" srcOrd="1" destOrd="0" presId="urn:microsoft.com/office/officeart/2005/8/layout/hProcess9"/>
    <dgm:cxn modelId="{B9EE755D-6B32-4CE3-82E7-2A6FA5EB8CFA}" type="presParOf" srcId="{C74D817D-4C35-4BB8-AE71-C024A14DCD5D}" destId="{8792E280-7928-4D87-88A1-FE832AC48821}" srcOrd="2" destOrd="0" presId="urn:microsoft.com/office/officeart/2005/8/layout/hProcess9"/>
    <dgm:cxn modelId="{5558DCF8-8F06-492A-BEA3-EC80701848A1}" type="presParOf" srcId="{C74D817D-4C35-4BB8-AE71-C024A14DCD5D}" destId="{DDE76FF1-D988-4C56-96C9-FEC77DD4D27F}" srcOrd="3" destOrd="0" presId="urn:microsoft.com/office/officeart/2005/8/layout/hProcess9"/>
    <dgm:cxn modelId="{FE7331C1-E59F-4B9D-92CD-1EBE9BAAA9A6}" type="presParOf" srcId="{C74D817D-4C35-4BB8-AE71-C024A14DCD5D}" destId="{AC193744-D757-4FA7-B2F8-7B7118DEDE28}" srcOrd="4" destOrd="0" presId="urn:microsoft.com/office/officeart/2005/8/layout/hProcess9"/>
    <dgm:cxn modelId="{9D8D70B7-2362-4914-834E-E4CB6025668B}" type="presParOf" srcId="{C74D817D-4C35-4BB8-AE71-C024A14DCD5D}" destId="{CC84C5D9-3E38-4108-8AC7-7A00DBD42A46}" srcOrd="5" destOrd="0" presId="urn:microsoft.com/office/officeart/2005/8/layout/hProcess9"/>
    <dgm:cxn modelId="{C173B321-EEFA-4C20-8683-6F2AF2E8242C}" type="presParOf" srcId="{C74D817D-4C35-4BB8-AE71-C024A14DCD5D}" destId="{93C6A65F-9CD5-4E3B-9D1F-8AD30B7BAEB8}" srcOrd="6" destOrd="0" presId="urn:microsoft.com/office/officeart/2005/8/layout/hProcess9"/>
    <dgm:cxn modelId="{81881D3B-B133-4929-A711-6197C5E4E9E0}" type="presParOf" srcId="{C74D817D-4C35-4BB8-AE71-C024A14DCD5D}" destId="{7D726792-8C1C-45C3-B2DF-F89B4ABD5B13}" srcOrd="7" destOrd="0" presId="urn:microsoft.com/office/officeart/2005/8/layout/hProcess9"/>
    <dgm:cxn modelId="{7F16AE4C-CFCD-4AC5-95B0-54E3C4B82395}" type="presParOf" srcId="{C74D817D-4C35-4BB8-AE71-C024A14DCD5D}" destId="{DB709BA6-F620-4367-A463-BCF76BDEEFDC}" srcOrd="8" destOrd="0" presId="urn:microsoft.com/office/officeart/2005/8/layout/hProcess9"/>
    <dgm:cxn modelId="{3F9F0809-9805-455D-A90D-BB9F355BF73E}" type="presParOf" srcId="{C74D817D-4C35-4BB8-AE71-C024A14DCD5D}" destId="{FB9914EF-A0F5-4A1A-B78E-F851BB616125}" srcOrd="9" destOrd="0" presId="urn:microsoft.com/office/officeart/2005/8/layout/hProcess9"/>
    <dgm:cxn modelId="{4BDB4F3E-811C-4A1E-AC38-DD592793320F}" type="presParOf" srcId="{C74D817D-4C35-4BB8-AE71-C024A14DCD5D}" destId="{DE487922-D807-4384-A345-D936B7535995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143875-AB5E-4472-A6FF-14EBDEEC053B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FB25D43B-570E-471A-8A68-1D412870DB53}">
      <dgm:prSet phldrT="[Text]" custT="1"/>
      <dgm:spPr/>
      <dgm:t>
        <a:bodyPr/>
        <a:lstStyle/>
        <a:p>
          <a:r>
            <a:rPr lang="en-US" sz="1600" dirty="0"/>
            <a:t>If SVM’s confidence score &gt; threshold</a:t>
          </a:r>
        </a:p>
      </dgm:t>
    </dgm:pt>
    <dgm:pt modelId="{26CDC5B0-527F-4A93-91AA-214112DF13FF}" type="parTrans" cxnId="{6CD400B4-07BE-402F-83C6-1F0FC39F5723}">
      <dgm:prSet/>
      <dgm:spPr/>
      <dgm:t>
        <a:bodyPr/>
        <a:lstStyle/>
        <a:p>
          <a:endParaRPr lang="en-US"/>
        </a:p>
      </dgm:t>
    </dgm:pt>
    <dgm:pt modelId="{2573ABCF-E09C-4128-B311-59E7456F720E}" type="sibTrans" cxnId="{6CD400B4-07BE-402F-83C6-1F0FC39F5723}">
      <dgm:prSet/>
      <dgm:spPr/>
      <dgm:t>
        <a:bodyPr/>
        <a:lstStyle/>
        <a:p>
          <a:endParaRPr lang="en-US"/>
        </a:p>
      </dgm:t>
    </dgm:pt>
    <dgm:pt modelId="{31AB6D7C-4C46-45A0-9382-7676F361BE98}">
      <dgm:prSet phldrT="[Text]"/>
      <dgm:spPr/>
      <dgm:t>
        <a:bodyPr/>
        <a:lstStyle/>
        <a:p>
          <a:r>
            <a:rPr lang="ru-RU" dirty="0" err="1"/>
            <a:t>Дообучение</a:t>
          </a:r>
          <a:endParaRPr lang="en-US" dirty="0"/>
        </a:p>
      </dgm:t>
    </dgm:pt>
    <dgm:pt modelId="{F14270D4-C748-456B-A447-DF5B66CA422C}" type="parTrans" cxnId="{58CC8440-5F1C-4ACF-9690-68E4B3597F03}">
      <dgm:prSet/>
      <dgm:spPr/>
      <dgm:t>
        <a:bodyPr/>
        <a:lstStyle/>
        <a:p>
          <a:endParaRPr lang="en-US"/>
        </a:p>
      </dgm:t>
    </dgm:pt>
    <dgm:pt modelId="{87304884-4A42-42FA-B59D-6D427CE7DACC}" type="sibTrans" cxnId="{58CC8440-5F1C-4ACF-9690-68E4B3597F03}">
      <dgm:prSet/>
      <dgm:spPr/>
      <dgm:t>
        <a:bodyPr/>
        <a:lstStyle/>
        <a:p>
          <a:endParaRPr lang="en-US"/>
        </a:p>
      </dgm:t>
    </dgm:pt>
    <dgm:pt modelId="{60A27EFB-4730-499E-AA63-8CC6C3E2FCC4}">
      <dgm:prSet phldrT="[Text]"/>
      <dgm:spPr/>
      <dgm:t>
        <a:bodyPr/>
        <a:lstStyle/>
        <a:p>
          <a:r>
            <a:rPr lang="ru-RU" dirty="0"/>
            <a:t>Пропуск(следующий кадр)</a:t>
          </a:r>
          <a:endParaRPr lang="en-US" dirty="0"/>
        </a:p>
      </dgm:t>
    </dgm:pt>
    <dgm:pt modelId="{56AE4069-3405-49F5-9954-63E7E20D988D}" type="parTrans" cxnId="{69AD57A1-8625-454A-BD88-98613882B257}">
      <dgm:prSet/>
      <dgm:spPr/>
      <dgm:t>
        <a:bodyPr/>
        <a:lstStyle/>
        <a:p>
          <a:endParaRPr lang="en-US"/>
        </a:p>
      </dgm:t>
    </dgm:pt>
    <dgm:pt modelId="{8058EC76-5DC7-4635-A082-A01627FFFAFD}" type="sibTrans" cxnId="{69AD57A1-8625-454A-BD88-98613882B257}">
      <dgm:prSet/>
      <dgm:spPr/>
      <dgm:t>
        <a:bodyPr/>
        <a:lstStyle/>
        <a:p>
          <a:endParaRPr lang="en-US"/>
        </a:p>
      </dgm:t>
    </dgm:pt>
    <dgm:pt modelId="{116DDBAF-663C-4C43-A462-2D357097085C}" type="pres">
      <dgm:prSet presAssocID="{9B143875-AB5E-4472-A6FF-14EBDEEC053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DFA4FED-26A1-4476-B55C-CE401C958773}" type="pres">
      <dgm:prSet presAssocID="{FB25D43B-570E-471A-8A68-1D412870DB53}" presName="hierRoot1" presStyleCnt="0">
        <dgm:presLayoutVars>
          <dgm:hierBranch val="init"/>
        </dgm:presLayoutVars>
      </dgm:prSet>
      <dgm:spPr/>
    </dgm:pt>
    <dgm:pt modelId="{F534DA6F-C2AE-444F-B333-10F40D8BE28D}" type="pres">
      <dgm:prSet presAssocID="{FB25D43B-570E-471A-8A68-1D412870DB53}" presName="rootComposite1" presStyleCnt="0"/>
      <dgm:spPr/>
    </dgm:pt>
    <dgm:pt modelId="{6DB40848-5A8A-4C3B-907C-E9A6C5A8F518}" type="pres">
      <dgm:prSet presAssocID="{FB25D43B-570E-471A-8A68-1D412870DB53}" presName="rootText1" presStyleLbl="node0" presStyleIdx="0" presStyleCnt="1" custScaleX="151700" custScaleY="58882">
        <dgm:presLayoutVars>
          <dgm:chPref val="3"/>
        </dgm:presLayoutVars>
      </dgm:prSet>
      <dgm:spPr/>
    </dgm:pt>
    <dgm:pt modelId="{A8311E55-058C-4D4D-AFFA-54C9A7EE91FD}" type="pres">
      <dgm:prSet presAssocID="{FB25D43B-570E-471A-8A68-1D412870DB53}" presName="rootConnector1" presStyleLbl="node1" presStyleIdx="0" presStyleCnt="0"/>
      <dgm:spPr/>
    </dgm:pt>
    <dgm:pt modelId="{CBCFD810-C33D-4418-8170-820894CAFB02}" type="pres">
      <dgm:prSet presAssocID="{FB25D43B-570E-471A-8A68-1D412870DB53}" presName="hierChild2" presStyleCnt="0"/>
      <dgm:spPr/>
    </dgm:pt>
    <dgm:pt modelId="{8710EAE2-E8E4-4005-96F4-EBA05E25228C}" type="pres">
      <dgm:prSet presAssocID="{F14270D4-C748-456B-A447-DF5B66CA422C}" presName="Name37" presStyleLbl="parChTrans1D2" presStyleIdx="0" presStyleCnt="2"/>
      <dgm:spPr/>
    </dgm:pt>
    <dgm:pt modelId="{36A6CBF6-B484-4A1B-BB3C-9DB2DD56879E}" type="pres">
      <dgm:prSet presAssocID="{31AB6D7C-4C46-45A0-9382-7676F361BE98}" presName="hierRoot2" presStyleCnt="0">
        <dgm:presLayoutVars>
          <dgm:hierBranch val="init"/>
        </dgm:presLayoutVars>
      </dgm:prSet>
      <dgm:spPr/>
    </dgm:pt>
    <dgm:pt modelId="{9F627A54-D04A-491A-8EB9-9A24F1643323}" type="pres">
      <dgm:prSet presAssocID="{31AB6D7C-4C46-45A0-9382-7676F361BE98}" presName="rootComposite" presStyleCnt="0"/>
      <dgm:spPr/>
    </dgm:pt>
    <dgm:pt modelId="{BEBEE928-0C98-4FDC-A7A2-BE1C10DA5FC3}" type="pres">
      <dgm:prSet presAssocID="{31AB6D7C-4C46-45A0-9382-7676F361BE98}" presName="rootText" presStyleLbl="node2" presStyleIdx="0" presStyleCnt="2" custLinFactNeighborX="-50014" custLinFactNeighborY="60596">
        <dgm:presLayoutVars>
          <dgm:chPref val="3"/>
        </dgm:presLayoutVars>
      </dgm:prSet>
      <dgm:spPr/>
    </dgm:pt>
    <dgm:pt modelId="{44E2AB22-980E-459F-A7CE-648238688DEB}" type="pres">
      <dgm:prSet presAssocID="{31AB6D7C-4C46-45A0-9382-7676F361BE98}" presName="rootConnector" presStyleLbl="node2" presStyleIdx="0" presStyleCnt="2"/>
      <dgm:spPr/>
    </dgm:pt>
    <dgm:pt modelId="{AF19B611-81FB-4B41-9FF9-ED548391D5FA}" type="pres">
      <dgm:prSet presAssocID="{31AB6D7C-4C46-45A0-9382-7676F361BE98}" presName="hierChild4" presStyleCnt="0"/>
      <dgm:spPr/>
    </dgm:pt>
    <dgm:pt modelId="{FAB33138-C7D4-4AF8-A8C4-ECB495F0EC05}" type="pres">
      <dgm:prSet presAssocID="{31AB6D7C-4C46-45A0-9382-7676F361BE98}" presName="hierChild5" presStyleCnt="0"/>
      <dgm:spPr/>
    </dgm:pt>
    <dgm:pt modelId="{8617AE78-B981-4672-8808-32D7AC57ED0C}" type="pres">
      <dgm:prSet presAssocID="{56AE4069-3405-49F5-9954-63E7E20D988D}" presName="Name37" presStyleLbl="parChTrans1D2" presStyleIdx="1" presStyleCnt="2"/>
      <dgm:spPr/>
    </dgm:pt>
    <dgm:pt modelId="{4177493E-34A9-4923-AFF5-C2306BC22BD8}" type="pres">
      <dgm:prSet presAssocID="{60A27EFB-4730-499E-AA63-8CC6C3E2FCC4}" presName="hierRoot2" presStyleCnt="0">
        <dgm:presLayoutVars>
          <dgm:hierBranch val="init"/>
        </dgm:presLayoutVars>
      </dgm:prSet>
      <dgm:spPr/>
    </dgm:pt>
    <dgm:pt modelId="{743A70EC-640D-4D3A-964E-28D64CF3B4EC}" type="pres">
      <dgm:prSet presAssocID="{60A27EFB-4730-499E-AA63-8CC6C3E2FCC4}" presName="rootComposite" presStyleCnt="0"/>
      <dgm:spPr/>
    </dgm:pt>
    <dgm:pt modelId="{6D8231D6-4442-491E-AD49-9C1D0C41E95D}" type="pres">
      <dgm:prSet presAssocID="{60A27EFB-4730-499E-AA63-8CC6C3E2FCC4}" presName="rootText" presStyleLbl="node2" presStyleIdx="1" presStyleCnt="2" custScaleX="102188" custScaleY="103076" custLinFactNeighborX="14" custLinFactNeighborY="60019">
        <dgm:presLayoutVars>
          <dgm:chPref val="3"/>
        </dgm:presLayoutVars>
      </dgm:prSet>
      <dgm:spPr/>
    </dgm:pt>
    <dgm:pt modelId="{C2A9CCE5-3F99-4603-9140-3194DD801ABE}" type="pres">
      <dgm:prSet presAssocID="{60A27EFB-4730-499E-AA63-8CC6C3E2FCC4}" presName="rootConnector" presStyleLbl="node2" presStyleIdx="1" presStyleCnt="2"/>
      <dgm:spPr/>
    </dgm:pt>
    <dgm:pt modelId="{DE34DF31-678A-4CD7-B34E-EA13FC7D3233}" type="pres">
      <dgm:prSet presAssocID="{60A27EFB-4730-499E-AA63-8CC6C3E2FCC4}" presName="hierChild4" presStyleCnt="0"/>
      <dgm:spPr/>
    </dgm:pt>
    <dgm:pt modelId="{5F162207-E367-4352-B7FF-6BAF83067599}" type="pres">
      <dgm:prSet presAssocID="{60A27EFB-4730-499E-AA63-8CC6C3E2FCC4}" presName="hierChild5" presStyleCnt="0"/>
      <dgm:spPr/>
    </dgm:pt>
    <dgm:pt modelId="{28B1F1E8-BE9A-4965-B786-81534E07835C}" type="pres">
      <dgm:prSet presAssocID="{FB25D43B-570E-471A-8A68-1D412870DB53}" presName="hierChild3" presStyleCnt="0"/>
      <dgm:spPr/>
    </dgm:pt>
  </dgm:ptLst>
  <dgm:cxnLst>
    <dgm:cxn modelId="{19811510-2858-43FF-85EA-DAB599130E82}" type="presOf" srcId="{FB25D43B-570E-471A-8A68-1D412870DB53}" destId="{A8311E55-058C-4D4D-AFFA-54C9A7EE91FD}" srcOrd="1" destOrd="0" presId="urn:microsoft.com/office/officeart/2005/8/layout/orgChart1"/>
    <dgm:cxn modelId="{58CC8440-5F1C-4ACF-9690-68E4B3597F03}" srcId="{FB25D43B-570E-471A-8A68-1D412870DB53}" destId="{31AB6D7C-4C46-45A0-9382-7676F361BE98}" srcOrd="0" destOrd="0" parTransId="{F14270D4-C748-456B-A447-DF5B66CA422C}" sibTransId="{87304884-4A42-42FA-B59D-6D427CE7DACC}"/>
    <dgm:cxn modelId="{11C32A5B-AAF2-4286-9EFB-B20FA1F2A04C}" type="presOf" srcId="{56AE4069-3405-49F5-9954-63E7E20D988D}" destId="{8617AE78-B981-4672-8808-32D7AC57ED0C}" srcOrd="0" destOrd="0" presId="urn:microsoft.com/office/officeart/2005/8/layout/orgChart1"/>
    <dgm:cxn modelId="{63890F41-B383-492B-8A5F-7D28963BB27E}" type="presOf" srcId="{9B143875-AB5E-4472-A6FF-14EBDEEC053B}" destId="{116DDBAF-663C-4C43-A462-2D357097085C}" srcOrd="0" destOrd="0" presId="urn:microsoft.com/office/officeart/2005/8/layout/orgChart1"/>
    <dgm:cxn modelId="{8A4B3E4D-29C6-4633-8196-FB69F92C7A71}" type="presOf" srcId="{FB25D43B-570E-471A-8A68-1D412870DB53}" destId="{6DB40848-5A8A-4C3B-907C-E9A6C5A8F518}" srcOrd="0" destOrd="0" presId="urn:microsoft.com/office/officeart/2005/8/layout/orgChart1"/>
    <dgm:cxn modelId="{8F7BC176-B588-4656-B853-FE87E4F8BE3A}" type="presOf" srcId="{60A27EFB-4730-499E-AA63-8CC6C3E2FCC4}" destId="{6D8231D6-4442-491E-AD49-9C1D0C41E95D}" srcOrd="0" destOrd="0" presId="urn:microsoft.com/office/officeart/2005/8/layout/orgChart1"/>
    <dgm:cxn modelId="{07423077-A3CB-47FA-B8F3-80C0104FB2CD}" type="presOf" srcId="{31AB6D7C-4C46-45A0-9382-7676F361BE98}" destId="{BEBEE928-0C98-4FDC-A7A2-BE1C10DA5FC3}" srcOrd="0" destOrd="0" presId="urn:microsoft.com/office/officeart/2005/8/layout/orgChart1"/>
    <dgm:cxn modelId="{0EA7B859-B217-477B-947C-8D80569A99E8}" type="presOf" srcId="{31AB6D7C-4C46-45A0-9382-7676F361BE98}" destId="{44E2AB22-980E-459F-A7CE-648238688DEB}" srcOrd="1" destOrd="0" presId="urn:microsoft.com/office/officeart/2005/8/layout/orgChart1"/>
    <dgm:cxn modelId="{D6447C99-BDC2-4E4C-9F4F-B5EF5323A7CC}" type="presOf" srcId="{60A27EFB-4730-499E-AA63-8CC6C3E2FCC4}" destId="{C2A9CCE5-3F99-4603-9140-3194DD801ABE}" srcOrd="1" destOrd="0" presId="urn:microsoft.com/office/officeart/2005/8/layout/orgChart1"/>
    <dgm:cxn modelId="{69AD57A1-8625-454A-BD88-98613882B257}" srcId="{FB25D43B-570E-471A-8A68-1D412870DB53}" destId="{60A27EFB-4730-499E-AA63-8CC6C3E2FCC4}" srcOrd="1" destOrd="0" parTransId="{56AE4069-3405-49F5-9954-63E7E20D988D}" sibTransId="{8058EC76-5DC7-4635-A082-A01627FFFAFD}"/>
    <dgm:cxn modelId="{6CD400B4-07BE-402F-83C6-1F0FC39F5723}" srcId="{9B143875-AB5E-4472-A6FF-14EBDEEC053B}" destId="{FB25D43B-570E-471A-8A68-1D412870DB53}" srcOrd="0" destOrd="0" parTransId="{26CDC5B0-527F-4A93-91AA-214112DF13FF}" sibTransId="{2573ABCF-E09C-4128-B311-59E7456F720E}"/>
    <dgm:cxn modelId="{7F17F0C1-2332-4BC3-8808-4C850753FCB7}" type="presOf" srcId="{F14270D4-C748-456B-A447-DF5B66CA422C}" destId="{8710EAE2-E8E4-4005-96F4-EBA05E25228C}" srcOrd="0" destOrd="0" presId="urn:microsoft.com/office/officeart/2005/8/layout/orgChart1"/>
    <dgm:cxn modelId="{5D87D2EB-E835-4617-8B9C-D05F89721F33}" type="presParOf" srcId="{116DDBAF-663C-4C43-A462-2D357097085C}" destId="{CDFA4FED-26A1-4476-B55C-CE401C958773}" srcOrd="0" destOrd="0" presId="urn:microsoft.com/office/officeart/2005/8/layout/orgChart1"/>
    <dgm:cxn modelId="{50DBDCD0-BAE2-4261-B0E8-1DAC9E27F17B}" type="presParOf" srcId="{CDFA4FED-26A1-4476-B55C-CE401C958773}" destId="{F534DA6F-C2AE-444F-B333-10F40D8BE28D}" srcOrd="0" destOrd="0" presId="urn:microsoft.com/office/officeart/2005/8/layout/orgChart1"/>
    <dgm:cxn modelId="{8F41E828-0A28-42A3-AB3D-74BDAC4595A1}" type="presParOf" srcId="{F534DA6F-C2AE-444F-B333-10F40D8BE28D}" destId="{6DB40848-5A8A-4C3B-907C-E9A6C5A8F518}" srcOrd="0" destOrd="0" presId="urn:microsoft.com/office/officeart/2005/8/layout/orgChart1"/>
    <dgm:cxn modelId="{87C90EDC-8A7C-4EEB-B566-BD20B1F9968B}" type="presParOf" srcId="{F534DA6F-C2AE-444F-B333-10F40D8BE28D}" destId="{A8311E55-058C-4D4D-AFFA-54C9A7EE91FD}" srcOrd="1" destOrd="0" presId="urn:microsoft.com/office/officeart/2005/8/layout/orgChart1"/>
    <dgm:cxn modelId="{62DDFE95-CE2C-4026-AF85-5CF8A3E6B320}" type="presParOf" srcId="{CDFA4FED-26A1-4476-B55C-CE401C958773}" destId="{CBCFD810-C33D-4418-8170-820894CAFB02}" srcOrd="1" destOrd="0" presId="urn:microsoft.com/office/officeart/2005/8/layout/orgChart1"/>
    <dgm:cxn modelId="{E55BACB0-07B5-4F9B-9962-43C55534CEDF}" type="presParOf" srcId="{CBCFD810-C33D-4418-8170-820894CAFB02}" destId="{8710EAE2-E8E4-4005-96F4-EBA05E25228C}" srcOrd="0" destOrd="0" presId="urn:microsoft.com/office/officeart/2005/8/layout/orgChart1"/>
    <dgm:cxn modelId="{1324D3A0-4FDF-47B8-A8AF-C4F0D0906CDB}" type="presParOf" srcId="{CBCFD810-C33D-4418-8170-820894CAFB02}" destId="{36A6CBF6-B484-4A1B-BB3C-9DB2DD56879E}" srcOrd="1" destOrd="0" presId="urn:microsoft.com/office/officeart/2005/8/layout/orgChart1"/>
    <dgm:cxn modelId="{1A92EFB8-83D9-44AE-BA00-9F3DE1674BC4}" type="presParOf" srcId="{36A6CBF6-B484-4A1B-BB3C-9DB2DD56879E}" destId="{9F627A54-D04A-491A-8EB9-9A24F1643323}" srcOrd="0" destOrd="0" presId="urn:microsoft.com/office/officeart/2005/8/layout/orgChart1"/>
    <dgm:cxn modelId="{9E43EFF6-E27D-4815-A2D1-AAD0A7B8E406}" type="presParOf" srcId="{9F627A54-D04A-491A-8EB9-9A24F1643323}" destId="{BEBEE928-0C98-4FDC-A7A2-BE1C10DA5FC3}" srcOrd="0" destOrd="0" presId="urn:microsoft.com/office/officeart/2005/8/layout/orgChart1"/>
    <dgm:cxn modelId="{FE53CEB3-2AA7-4946-82DB-C54D34C990C1}" type="presParOf" srcId="{9F627A54-D04A-491A-8EB9-9A24F1643323}" destId="{44E2AB22-980E-459F-A7CE-648238688DEB}" srcOrd="1" destOrd="0" presId="urn:microsoft.com/office/officeart/2005/8/layout/orgChart1"/>
    <dgm:cxn modelId="{BB8BC368-4A14-4468-8139-DB1ED5450AF2}" type="presParOf" srcId="{36A6CBF6-B484-4A1B-BB3C-9DB2DD56879E}" destId="{AF19B611-81FB-4B41-9FF9-ED548391D5FA}" srcOrd="1" destOrd="0" presId="urn:microsoft.com/office/officeart/2005/8/layout/orgChart1"/>
    <dgm:cxn modelId="{2E3E7B4B-020C-4042-8E38-B654001ADBA9}" type="presParOf" srcId="{36A6CBF6-B484-4A1B-BB3C-9DB2DD56879E}" destId="{FAB33138-C7D4-4AF8-A8C4-ECB495F0EC05}" srcOrd="2" destOrd="0" presId="urn:microsoft.com/office/officeart/2005/8/layout/orgChart1"/>
    <dgm:cxn modelId="{A1DAE111-6EDC-4641-94E1-F473D34258A0}" type="presParOf" srcId="{CBCFD810-C33D-4418-8170-820894CAFB02}" destId="{8617AE78-B981-4672-8808-32D7AC57ED0C}" srcOrd="2" destOrd="0" presId="urn:microsoft.com/office/officeart/2005/8/layout/orgChart1"/>
    <dgm:cxn modelId="{EDE2958B-7D05-47F4-84E8-0E6B9427220C}" type="presParOf" srcId="{CBCFD810-C33D-4418-8170-820894CAFB02}" destId="{4177493E-34A9-4923-AFF5-C2306BC22BD8}" srcOrd="3" destOrd="0" presId="urn:microsoft.com/office/officeart/2005/8/layout/orgChart1"/>
    <dgm:cxn modelId="{A41D8E23-C317-4D17-BD28-906E333049BB}" type="presParOf" srcId="{4177493E-34A9-4923-AFF5-C2306BC22BD8}" destId="{743A70EC-640D-4D3A-964E-28D64CF3B4EC}" srcOrd="0" destOrd="0" presId="urn:microsoft.com/office/officeart/2005/8/layout/orgChart1"/>
    <dgm:cxn modelId="{DAD83BEC-3656-4E39-80E2-C9F0D1339EB6}" type="presParOf" srcId="{743A70EC-640D-4D3A-964E-28D64CF3B4EC}" destId="{6D8231D6-4442-491E-AD49-9C1D0C41E95D}" srcOrd="0" destOrd="0" presId="urn:microsoft.com/office/officeart/2005/8/layout/orgChart1"/>
    <dgm:cxn modelId="{8D060625-F849-4681-9023-3C0955139F1C}" type="presParOf" srcId="{743A70EC-640D-4D3A-964E-28D64CF3B4EC}" destId="{C2A9CCE5-3F99-4603-9140-3194DD801ABE}" srcOrd="1" destOrd="0" presId="urn:microsoft.com/office/officeart/2005/8/layout/orgChart1"/>
    <dgm:cxn modelId="{FF2A2B1A-D3CD-4DE7-A934-9FCB494DBC95}" type="presParOf" srcId="{4177493E-34A9-4923-AFF5-C2306BC22BD8}" destId="{DE34DF31-678A-4CD7-B34E-EA13FC7D3233}" srcOrd="1" destOrd="0" presId="urn:microsoft.com/office/officeart/2005/8/layout/orgChart1"/>
    <dgm:cxn modelId="{F54BFE36-52CD-4723-B3E1-7E2FA2765558}" type="presParOf" srcId="{4177493E-34A9-4923-AFF5-C2306BC22BD8}" destId="{5F162207-E367-4352-B7FF-6BAF83067599}" srcOrd="2" destOrd="0" presId="urn:microsoft.com/office/officeart/2005/8/layout/orgChart1"/>
    <dgm:cxn modelId="{BB43D11E-CC81-4F5F-A65C-F937EAADD360}" type="presParOf" srcId="{CDFA4FED-26A1-4476-B55C-CE401C958773}" destId="{28B1F1E8-BE9A-4965-B786-81534E07835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788672-3F33-4BA0-AF88-DFA6DF297F1F}">
      <dsp:nvSpPr>
        <dsp:cNvPr id="0" name=""/>
        <dsp:cNvSpPr/>
      </dsp:nvSpPr>
      <dsp:spPr>
        <a:xfrm>
          <a:off x="802770" y="0"/>
          <a:ext cx="9098071" cy="3366853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2D5CF31-90F2-43F5-85C6-AFC92624F437}">
      <dsp:nvSpPr>
        <dsp:cNvPr id="0" name=""/>
        <dsp:cNvSpPr/>
      </dsp:nvSpPr>
      <dsp:spPr>
        <a:xfrm>
          <a:off x="2939" y="1010055"/>
          <a:ext cx="1711637" cy="134674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Локализация лица на изображении (</a:t>
          </a:r>
          <a:r>
            <a:rPr lang="en-US" sz="1600" kern="1200" dirty="0"/>
            <a:t>MTCNN)</a:t>
          </a:r>
        </a:p>
      </dsp:txBody>
      <dsp:txXfrm>
        <a:off x="68681" y="1075797"/>
        <a:ext cx="1580153" cy="1215257"/>
      </dsp:txXfrm>
    </dsp:sp>
    <dsp:sp modelId="{8792E280-7928-4D87-88A1-FE832AC48821}">
      <dsp:nvSpPr>
        <dsp:cNvPr id="0" name=""/>
        <dsp:cNvSpPr/>
      </dsp:nvSpPr>
      <dsp:spPr>
        <a:xfrm>
          <a:off x="1800159" y="1010055"/>
          <a:ext cx="1711637" cy="134674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Нормализация изображения лица</a:t>
          </a:r>
          <a:endParaRPr lang="en-US" sz="1600" kern="1200" dirty="0"/>
        </a:p>
      </dsp:txBody>
      <dsp:txXfrm>
        <a:off x="1865901" y="1075797"/>
        <a:ext cx="1580153" cy="1215257"/>
      </dsp:txXfrm>
    </dsp:sp>
    <dsp:sp modelId="{AC193744-D757-4FA7-B2F8-7B7118DEDE28}">
      <dsp:nvSpPr>
        <dsp:cNvPr id="0" name=""/>
        <dsp:cNvSpPr/>
      </dsp:nvSpPr>
      <dsp:spPr>
        <a:xfrm>
          <a:off x="3597378" y="1010055"/>
          <a:ext cx="1711637" cy="134674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Получение </a:t>
          </a:r>
          <a:r>
            <a:rPr lang="ru-RU" sz="1600" kern="1200" dirty="0" err="1"/>
            <a:t>эмбеддинга</a:t>
          </a:r>
          <a:r>
            <a:rPr lang="ru-RU" sz="1600" kern="1200" dirty="0"/>
            <a:t> с помощью </a:t>
          </a:r>
          <a:r>
            <a:rPr lang="en-US" sz="1600" kern="1200" dirty="0" err="1"/>
            <a:t>FaceNet</a:t>
          </a:r>
          <a:endParaRPr lang="en-US" sz="1600" kern="1200" dirty="0"/>
        </a:p>
      </dsp:txBody>
      <dsp:txXfrm>
        <a:off x="3663120" y="1075797"/>
        <a:ext cx="1580153" cy="1215257"/>
      </dsp:txXfrm>
    </dsp:sp>
    <dsp:sp modelId="{93C6A65F-9CD5-4E3B-9D1F-8AD30B7BAEB8}">
      <dsp:nvSpPr>
        <dsp:cNvPr id="0" name=""/>
        <dsp:cNvSpPr/>
      </dsp:nvSpPr>
      <dsp:spPr>
        <a:xfrm>
          <a:off x="5394597" y="1010055"/>
          <a:ext cx="1711637" cy="134674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Нормализация </a:t>
          </a:r>
          <a:r>
            <a:rPr lang="ru-RU" sz="1600" kern="1200" dirty="0" err="1"/>
            <a:t>эмбеддинга</a:t>
          </a:r>
          <a:endParaRPr lang="en-US" sz="1600" kern="1200" dirty="0"/>
        </a:p>
      </dsp:txBody>
      <dsp:txXfrm>
        <a:off x="5460339" y="1075797"/>
        <a:ext cx="1580153" cy="1215257"/>
      </dsp:txXfrm>
    </dsp:sp>
    <dsp:sp modelId="{DB709BA6-F620-4367-A463-BCF76BDEEFDC}">
      <dsp:nvSpPr>
        <dsp:cNvPr id="0" name=""/>
        <dsp:cNvSpPr/>
      </dsp:nvSpPr>
      <dsp:spPr>
        <a:xfrm>
          <a:off x="7191816" y="1010055"/>
          <a:ext cx="1711637" cy="134674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Классификация </a:t>
          </a:r>
          <a:r>
            <a:rPr lang="ru-RU" sz="1600" kern="1200" dirty="0" err="1"/>
            <a:t>эмбеддинга</a:t>
          </a:r>
          <a:r>
            <a:rPr lang="ru-RU" sz="1600" kern="1200" dirty="0"/>
            <a:t> с помощью </a:t>
          </a:r>
          <a:r>
            <a:rPr lang="en-US" sz="1600" kern="1200" dirty="0"/>
            <a:t>SVM</a:t>
          </a:r>
        </a:p>
      </dsp:txBody>
      <dsp:txXfrm>
        <a:off x="7257558" y="1075797"/>
        <a:ext cx="1580153" cy="1215257"/>
      </dsp:txXfrm>
    </dsp:sp>
    <dsp:sp modelId="{DE487922-D807-4384-A345-D936B7535995}">
      <dsp:nvSpPr>
        <dsp:cNvPr id="0" name=""/>
        <dsp:cNvSpPr/>
      </dsp:nvSpPr>
      <dsp:spPr>
        <a:xfrm>
          <a:off x="8989035" y="1010055"/>
          <a:ext cx="1711637" cy="134674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Отображение </a:t>
          </a:r>
          <a:r>
            <a:rPr lang="en-US" sz="1600" kern="1200" dirty="0"/>
            <a:t>bounding </a:t>
          </a:r>
          <a:r>
            <a:rPr lang="en-US" sz="1600" kern="1200" dirty="0" err="1"/>
            <a:t>box’a</a:t>
          </a:r>
          <a:r>
            <a:rPr lang="en-US" sz="1600" kern="1200" dirty="0"/>
            <a:t> </a:t>
          </a:r>
          <a:r>
            <a:rPr lang="ru-RU" sz="1600" kern="1200" dirty="0"/>
            <a:t>и имени личности на видеопотоке</a:t>
          </a:r>
          <a:endParaRPr lang="en-US" sz="1600" kern="1200" dirty="0"/>
        </a:p>
      </dsp:txBody>
      <dsp:txXfrm>
        <a:off x="9054777" y="1075797"/>
        <a:ext cx="1580153" cy="1215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7AE78-B981-4672-8808-32D7AC57ED0C}">
      <dsp:nvSpPr>
        <dsp:cNvPr id="0" name=""/>
        <dsp:cNvSpPr/>
      </dsp:nvSpPr>
      <dsp:spPr>
        <a:xfrm>
          <a:off x="2322462" y="1332374"/>
          <a:ext cx="1259238" cy="1061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2969"/>
              </a:lnTo>
              <a:lnTo>
                <a:pt x="1259238" y="842969"/>
              </a:lnTo>
              <a:lnTo>
                <a:pt x="1259238" y="1061465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10EAE2-E8E4-4005-96F4-EBA05E25228C}">
      <dsp:nvSpPr>
        <dsp:cNvPr id="0" name=""/>
        <dsp:cNvSpPr/>
      </dsp:nvSpPr>
      <dsp:spPr>
        <a:xfrm>
          <a:off x="1040458" y="1332374"/>
          <a:ext cx="1282003" cy="1067468"/>
        </a:xfrm>
        <a:custGeom>
          <a:avLst/>
          <a:gdLst/>
          <a:ahLst/>
          <a:cxnLst/>
          <a:rect l="0" t="0" r="0" b="0"/>
          <a:pathLst>
            <a:path>
              <a:moveTo>
                <a:pt x="1282003" y="0"/>
              </a:moveTo>
              <a:lnTo>
                <a:pt x="1282003" y="848972"/>
              </a:lnTo>
              <a:lnTo>
                <a:pt x="0" y="848972"/>
              </a:lnTo>
              <a:lnTo>
                <a:pt x="0" y="1067468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B40848-5A8A-4C3B-907C-E9A6C5A8F518}">
      <dsp:nvSpPr>
        <dsp:cNvPr id="0" name=""/>
        <dsp:cNvSpPr/>
      </dsp:nvSpPr>
      <dsp:spPr>
        <a:xfrm>
          <a:off x="744086" y="719731"/>
          <a:ext cx="3156750" cy="6126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If SVM’s confidence score &gt; threshold</a:t>
          </a:r>
        </a:p>
      </dsp:txBody>
      <dsp:txXfrm>
        <a:off x="744086" y="719731"/>
        <a:ext cx="3156750" cy="612642"/>
      </dsp:txXfrm>
    </dsp:sp>
    <dsp:sp modelId="{BEBEE928-0C98-4FDC-A7A2-BE1C10DA5FC3}">
      <dsp:nvSpPr>
        <dsp:cNvPr id="0" name=""/>
        <dsp:cNvSpPr/>
      </dsp:nvSpPr>
      <dsp:spPr>
        <a:xfrm>
          <a:off x="0" y="2399843"/>
          <a:ext cx="2080916" cy="10404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 err="1"/>
            <a:t>Дообучение</a:t>
          </a:r>
          <a:endParaRPr lang="en-US" sz="1800" kern="1200" dirty="0"/>
        </a:p>
      </dsp:txBody>
      <dsp:txXfrm>
        <a:off x="0" y="2399843"/>
        <a:ext cx="2080916" cy="1040458"/>
      </dsp:txXfrm>
    </dsp:sp>
    <dsp:sp modelId="{6D8231D6-4442-491E-AD49-9C1D0C41E95D}">
      <dsp:nvSpPr>
        <dsp:cNvPr id="0" name=""/>
        <dsp:cNvSpPr/>
      </dsp:nvSpPr>
      <dsp:spPr>
        <a:xfrm>
          <a:off x="2518476" y="2393839"/>
          <a:ext cx="2126447" cy="10724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Пропуск(следующий кадр)</a:t>
          </a:r>
          <a:endParaRPr lang="en-US" sz="1800" kern="1200" dirty="0"/>
        </a:p>
      </dsp:txBody>
      <dsp:txXfrm>
        <a:off x="2518476" y="2393839"/>
        <a:ext cx="2126447" cy="1072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158C0B5-11AA-4852-AD13-EA4FE160243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E1A00AC-6362-4FA8-9571-8BC1F29B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1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C0B5-11AA-4852-AD13-EA4FE160243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00AC-6362-4FA8-9571-8BC1F29B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C0B5-11AA-4852-AD13-EA4FE160243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00AC-6362-4FA8-9571-8BC1F29B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39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C0B5-11AA-4852-AD13-EA4FE160243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00AC-6362-4FA8-9571-8BC1F29BA31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998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C0B5-11AA-4852-AD13-EA4FE160243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00AC-6362-4FA8-9571-8BC1F29B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66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C0B5-11AA-4852-AD13-EA4FE160243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00AC-6362-4FA8-9571-8BC1F29B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62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C0B5-11AA-4852-AD13-EA4FE160243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00AC-6362-4FA8-9571-8BC1F29B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42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C0B5-11AA-4852-AD13-EA4FE160243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00AC-6362-4FA8-9571-8BC1F29B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44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C0B5-11AA-4852-AD13-EA4FE160243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00AC-6362-4FA8-9571-8BC1F29B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9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C0B5-11AA-4852-AD13-EA4FE160243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00AC-6362-4FA8-9571-8BC1F29B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8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C0B5-11AA-4852-AD13-EA4FE160243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00AC-6362-4FA8-9571-8BC1F29B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3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C0B5-11AA-4852-AD13-EA4FE160243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00AC-6362-4FA8-9571-8BC1F29B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2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C0B5-11AA-4852-AD13-EA4FE160243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00AC-6362-4FA8-9571-8BC1F29B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8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C0B5-11AA-4852-AD13-EA4FE160243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00AC-6362-4FA8-9571-8BC1F29B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6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C0B5-11AA-4852-AD13-EA4FE160243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00AC-6362-4FA8-9571-8BC1F29B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7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C0B5-11AA-4852-AD13-EA4FE160243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00AC-6362-4FA8-9571-8BC1F29B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0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C0B5-11AA-4852-AD13-EA4FE160243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00AC-6362-4FA8-9571-8BC1F29B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9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8C0B5-11AA-4852-AD13-EA4FE160243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A00AC-6362-4FA8-9571-8BC1F29B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13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den250400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CF454-87D9-4475-BBCD-650FB8E7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Система распознавания лиц на основе архитектуры </a:t>
            </a:r>
            <a:r>
              <a:rPr lang="en-US" dirty="0" err="1"/>
              <a:t>facenet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346D3-CBE0-4656-8B94-B5994A477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2016" y="6156963"/>
            <a:ext cx="5089984" cy="574036"/>
          </a:xfrm>
        </p:spPr>
        <p:txBody>
          <a:bodyPr/>
          <a:lstStyle/>
          <a:p>
            <a:r>
              <a:rPr lang="ru-RU" dirty="0"/>
              <a:t>Константинов Денис, группа №209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64E373-608A-4DEC-A7EF-243461D666C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5759E9-9570-4023-A973-D2A071DEB683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587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Unrestricted</a:t>
            </a:r>
          </a:p>
        </p:txBody>
      </p:sp>
    </p:spTree>
    <p:extLst>
      <p:ext uri="{BB962C8B-B14F-4D97-AF65-F5344CB8AC3E}">
        <p14:creationId xmlns:p14="http://schemas.microsoft.com/office/powerpoint/2010/main" val="104669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38372-E52E-493E-AA00-1FA43D7B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работы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DA4DE-F4F6-4171-ADF2-9727A00EA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1842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Создать систему распознавания лиц с мгновенным добавлением новой личности возможно, и работает она неплохо, однако сама эта идея накладывает определенные ограничения на максимальную точность распознавания. </a:t>
            </a:r>
          </a:p>
          <a:p>
            <a:pPr marL="0" indent="0">
              <a:buNone/>
            </a:pPr>
            <a:r>
              <a:rPr lang="ru-RU" dirty="0"/>
              <a:t>Если требуется по-настоящему надежная и стойкая система, то добавлять новую личность в базу данных придется дольше: необходимы фотографии с разными ракурсами, с разными выражениями лица и т.д.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4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E3E0-ADB5-4BCA-83D7-131F5D3B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Контакты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64026-8116-4FF6-8533-3D1947536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/>
          <a:lstStyle/>
          <a:p>
            <a:r>
              <a:rPr lang="en-US" dirty="0">
                <a:hlinkClick r:id="rId2"/>
              </a:rPr>
              <a:t>den250400@gmail.com</a:t>
            </a:r>
            <a:endParaRPr lang="en-US" dirty="0"/>
          </a:p>
          <a:p>
            <a:r>
              <a:rPr lang="en-US" dirty="0"/>
              <a:t>vk.com/den250400</a:t>
            </a:r>
          </a:p>
          <a:p>
            <a:r>
              <a:rPr lang="en-US" dirty="0"/>
              <a:t>github.com/den250400</a:t>
            </a:r>
          </a:p>
        </p:txBody>
      </p:sp>
    </p:spTree>
    <p:extLst>
      <p:ext uri="{BB962C8B-B14F-4D97-AF65-F5344CB8AC3E}">
        <p14:creationId xmlns:p14="http://schemas.microsoft.com/office/powerpoint/2010/main" val="306120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3C31A-50D2-4C03-9FAB-1A171E89D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945" y="2805668"/>
            <a:ext cx="4755055" cy="25016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Практические применения:</a:t>
            </a:r>
          </a:p>
          <a:p>
            <a:r>
              <a:rPr lang="ru-RU" dirty="0"/>
              <a:t>Системы контроля доступа</a:t>
            </a:r>
          </a:p>
          <a:p>
            <a:r>
              <a:rPr lang="ru-RU" dirty="0"/>
              <a:t>Поиск преступников по камерам в общественных местах</a:t>
            </a:r>
          </a:p>
          <a:p>
            <a:r>
              <a:rPr lang="ru-RU" dirty="0"/>
              <a:t>Управление фотоальбомами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D43B2E-02E0-4903-93DD-2BCFBD680D37}"/>
              </a:ext>
            </a:extLst>
          </p:cNvPr>
          <p:cNvSpPr txBox="1">
            <a:spLocks/>
          </p:cNvSpPr>
          <p:nvPr/>
        </p:nvSpPr>
        <p:spPr>
          <a:xfrm>
            <a:off x="1340946" y="664590"/>
            <a:ext cx="5363083" cy="1870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Распознавание лиц – задача локализации человеческих лиц на изображении и идентификации личности по его лицу</a:t>
            </a:r>
            <a:endParaRPr lang="en-US" dirty="0"/>
          </a:p>
        </p:txBody>
      </p:sp>
      <p:pic>
        <p:nvPicPr>
          <p:cNvPr id="1026" name="Picture 2" descr="Запущено первое в России распознавание лиц в облаке - CNews">
            <a:extLst>
              <a:ext uri="{FF2B5EF4-FFF2-40B4-BE49-F238E27FC236}">
                <a16:creationId xmlns:a16="http://schemas.microsoft.com/office/drawing/2014/main" id="{6C7ADC6F-2F59-4CB8-A69F-FBD3007F4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881" y="1868995"/>
            <a:ext cx="4680015" cy="31200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5181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DB884-EDA2-462F-99B4-12127214E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450" y="950346"/>
            <a:ext cx="4778620" cy="38502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Первые подходы к распознаванию лиц:</a:t>
            </a:r>
          </a:p>
          <a:p>
            <a:r>
              <a:rPr lang="en-US" dirty="0"/>
              <a:t>Facial landmarks</a:t>
            </a:r>
          </a:p>
          <a:p>
            <a:r>
              <a:rPr lang="en-US" dirty="0"/>
              <a:t>Eigenfaces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b="1" dirty="0"/>
              <a:t>Ключевой принцип распознавания лиц – понижение размерности</a:t>
            </a:r>
            <a:endParaRPr lang="en-US" b="1" dirty="0"/>
          </a:p>
          <a:p>
            <a:endParaRPr lang="en-US" dirty="0"/>
          </a:p>
        </p:txBody>
      </p:sp>
      <p:pic>
        <p:nvPicPr>
          <p:cNvPr id="2050" name="Picture 2" descr="Системы распознавания лиц (Facial recognition)">
            <a:extLst>
              <a:ext uri="{FF2B5EF4-FFF2-40B4-BE49-F238E27FC236}">
                <a16:creationId xmlns:a16="http://schemas.microsoft.com/office/drawing/2014/main" id="{994A9679-92EA-4089-9F0B-781E16335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884" y="2057400"/>
            <a:ext cx="4876800" cy="2743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8521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7F4DA7-4D4E-4908-A3CA-45675870A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30" y="2411493"/>
            <a:ext cx="5193400" cy="16909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Современный подход – нейросеть, преобразовывающая изображение лица в вектор значимых признаков(</a:t>
            </a:r>
            <a:r>
              <a:rPr lang="ru-RU" dirty="0" err="1"/>
              <a:t>эмбеддинг</a:t>
            </a:r>
            <a:r>
              <a:rPr lang="ru-RU" dirty="0"/>
              <a:t>)</a:t>
            </a:r>
          </a:p>
        </p:txBody>
      </p:sp>
      <p:pic>
        <p:nvPicPr>
          <p:cNvPr id="3074" name="Picture 2" descr="iFaces-Copy1">
            <a:extLst>
              <a:ext uri="{FF2B5EF4-FFF2-40B4-BE49-F238E27FC236}">
                <a16:creationId xmlns:a16="http://schemas.microsoft.com/office/drawing/2014/main" id="{B89557D2-A7D9-4D45-91D4-C236C04BF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771" y="2110712"/>
            <a:ext cx="5435399" cy="22924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262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1FC4-DEDD-48EF-A278-CAE1268D9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4799" y="0"/>
            <a:ext cx="9905998" cy="1478570"/>
          </a:xfrm>
        </p:spPr>
        <p:txBody>
          <a:bodyPr/>
          <a:lstStyle/>
          <a:p>
            <a:r>
              <a:rPr lang="ru-RU" dirty="0"/>
              <a:t>Идея </a:t>
            </a:r>
            <a:r>
              <a:rPr lang="en-US" dirty="0" err="1"/>
              <a:t>Facenet</a:t>
            </a:r>
            <a:r>
              <a:rPr lang="en-US" dirty="0"/>
              <a:t>: Triplet loss</a:t>
            </a:r>
          </a:p>
        </p:txBody>
      </p:sp>
      <p:pic>
        <p:nvPicPr>
          <p:cNvPr id="4098" name="Picture 2" descr="OpenCV Face Recognition - PyImageSearch">
            <a:extLst>
              <a:ext uri="{FF2B5EF4-FFF2-40B4-BE49-F238E27FC236}">
                <a16:creationId xmlns:a16="http://schemas.microsoft.com/office/drawing/2014/main" id="{57F224EE-7D7A-458B-A93A-27C6A1674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19" y="1911037"/>
            <a:ext cx="5136315" cy="21401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00" name="Picture 4" descr="Lossless Triplet loss - Towards Data Science">
            <a:extLst>
              <a:ext uri="{FF2B5EF4-FFF2-40B4-BE49-F238E27FC236}">
                <a16:creationId xmlns:a16="http://schemas.microsoft.com/office/drawing/2014/main" id="{D1C00736-60C8-45AC-A4B0-2B08C93D2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19" y="4582617"/>
            <a:ext cx="5058530" cy="76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C3422DD-2813-4960-AF87-E8F3F98A1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014" y="1279441"/>
            <a:ext cx="5432213" cy="1831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Обозначения:</a:t>
            </a:r>
          </a:p>
          <a:p>
            <a:r>
              <a:rPr lang="en-US" sz="1800" dirty="0"/>
              <a:t>Anchor</a:t>
            </a:r>
            <a:r>
              <a:rPr lang="ru-RU" sz="1800" dirty="0"/>
              <a:t> – лицо Ивана в базе данных системы</a:t>
            </a:r>
            <a:endParaRPr lang="en-US" sz="1800" dirty="0"/>
          </a:p>
          <a:p>
            <a:r>
              <a:rPr lang="en-US" sz="1800" dirty="0"/>
              <a:t>Positive example – </a:t>
            </a:r>
            <a:r>
              <a:rPr lang="ru-RU" sz="1800" dirty="0"/>
              <a:t>лицо Ивана в новых условиях</a:t>
            </a:r>
          </a:p>
          <a:p>
            <a:r>
              <a:rPr lang="en-US" sz="1800" dirty="0"/>
              <a:t>Negative example – </a:t>
            </a:r>
            <a:r>
              <a:rPr lang="ru-RU" sz="1800" dirty="0"/>
              <a:t>лицо Васи</a:t>
            </a:r>
          </a:p>
          <a:p>
            <a:endParaRPr lang="ru-RU" sz="1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D78C19E-2C23-4C7D-AF93-EA7EDA2FAD90}"/>
              </a:ext>
            </a:extLst>
          </p:cNvPr>
          <p:cNvSpPr txBox="1">
            <a:spLocks/>
          </p:cNvSpPr>
          <p:nvPr/>
        </p:nvSpPr>
        <p:spPr>
          <a:xfrm>
            <a:off x="978013" y="3295722"/>
            <a:ext cx="5432213" cy="18314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/>
              <a:t>Обучение:</a:t>
            </a:r>
          </a:p>
          <a:p>
            <a:r>
              <a:rPr lang="ru-RU" sz="1800" b="1" dirty="0"/>
              <a:t>Минимизировать</a:t>
            </a:r>
            <a:r>
              <a:rPr lang="ru-RU" sz="1800" dirty="0"/>
              <a:t> расстояние</a:t>
            </a:r>
            <a:r>
              <a:rPr lang="en-US" sz="1800" dirty="0"/>
              <a:t>(L2)</a:t>
            </a:r>
            <a:r>
              <a:rPr lang="ru-RU" sz="1800" dirty="0"/>
              <a:t> между </a:t>
            </a:r>
            <a:r>
              <a:rPr lang="ru-RU" sz="1800" dirty="0" err="1"/>
              <a:t>эмбеддингами</a:t>
            </a:r>
            <a:r>
              <a:rPr lang="ru-RU" sz="1800" dirty="0"/>
              <a:t> </a:t>
            </a:r>
            <a:r>
              <a:rPr lang="en-US" sz="1800" dirty="0"/>
              <a:t>Anchor </a:t>
            </a:r>
            <a:r>
              <a:rPr lang="ru-RU" sz="1800" dirty="0"/>
              <a:t>и </a:t>
            </a:r>
            <a:r>
              <a:rPr lang="en-US" sz="1800" dirty="0"/>
              <a:t>Positive example</a:t>
            </a:r>
          </a:p>
          <a:p>
            <a:r>
              <a:rPr lang="ru-RU" sz="1800" b="1" dirty="0"/>
              <a:t>Максимизировать</a:t>
            </a:r>
            <a:r>
              <a:rPr lang="ru-RU" sz="1800" dirty="0"/>
              <a:t> расстояние между</a:t>
            </a:r>
            <a:r>
              <a:rPr lang="en-US" sz="1800" dirty="0"/>
              <a:t> </a:t>
            </a:r>
            <a:r>
              <a:rPr lang="ru-RU" sz="1800" dirty="0" err="1"/>
              <a:t>эмбеддингами</a:t>
            </a:r>
            <a:r>
              <a:rPr lang="ru-RU" sz="1800" dirty="0"/>
              <a:t> </a:t>
            </a:r>
            <a:r>
              <a:rPr lang="en-US" sz="1800" dirty="0"/>
              <a:t>Anchor </a:t>
            </a:r>
            <a:r>
              <a:rPr lang="ru-RU" sz="1800" dirty="0"/>
              <a:t>и </a:t>
            </a:r>
            <a:r>
              <a:rPr lang="en-US" sz="1800" dirty="0"/>
              <a:t>Negative example</a:t>
            </a:r>
            <a:endParaRPr lang="ru-RU" sz="1800" dirty="0"/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04017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5A06-039A-49D5-9056-ACD088E6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Задача курсовой работы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5C42C-8671-491D-95C5-39EB0C0BC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593" y="2308130"/>
            <a:ext cx="5589325" cy="3865964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Мгновенное </a:t>
            </a:r>
            <a:r>
              <a:rPr lang="ru-RU" dirty="0"/>
              <a:t>добавление новой личности в систему распознавания – достаточно лишь кликнуть на лицо неизвестного и ввести его имя</a:t>
            </a:r>
            <a:endParaRPr lang="en-US" b="1" dirty="0"/>
          </a:p>
        </p:txBody>
      </p:sp>
      <p:pic>
        <p:nvPicPr>
          <p:cNvPr id="5122" name="Picture 2" descr="Распознавание лиц в аэропортах заменит билеты и документы | 4teller">
            <a:extLst>
              <a:ext uri="{FF2B5EF4-FFF2-40B4-BE49-F238E27FC236}">
                <a16:creationId xmlns:a16="http://schemas.microsoft.com/office/drawing/2014/main" id="{123A5772-0C9F-4F2E-9888-C68AFF759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918" y="2214685"/>
            <a:ext cx="4587711" cy="22400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878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76DB-2B2E-475F-B46B-3BF30B248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84885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Архитектура Системы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C0C88E9-8187-4281-99BB-AF143105BA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8287747"/>
              </p:ext>
            </p:extLst>
          </p:nvPr>
        </p:nvGraphicFramePr>
        <p:xfrm>
          <a:off x="742604" y="1745573"/>
          <a:ext cx="10703613" cy="3366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045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771F-1C61-49E6-9315-5832557F1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656" y="273122"/>
            <a:ext cx="9755973" cy="1225740"/>
          </a:xfrm>
        </p:spPr>
        <p:txBody>
          <a:bodyPr/>
          <a:lstStyle/>
          <a:p>
            <a:pPr algn="ctr"/>
            <a:r>
              <a:rPr lang="ru-RU" dirty="0"/>
              <a:t>Проблемы и их решения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8157E-177D-49F1-AE71-7EED72585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371" y="1498862"/>
            <a:ext cx="5747208" cy="3885726"/>
          </a:xfrm>
        </p:spPr>
        <p:txBody>
          <a:bodyPr/>
          <a:lstStyle/>
          <a:p>
            <a:r>
              <a:rPr lang="ru-RU" dirty="0"/>
              <a:t>Одной фотографии лица мало для </a:t>
            </a:r>
            <a:r>
              <a:rPr lang="ru-RU" dirty="0" err="1"/>
              <a:t>дообучения</a:t>
            </a:r>
            <a:r>
              <a:rPr lang="ru-RU" dirty="0"/>
              <a:t> классификатора. Решение: аугментация изображения лица путем случайных изменений по </a:t>
            </a:r>
            <a:r>
              <a:rPr lang="en-US" dirty="0"/>
              <a:t>HSV </a:t>
            </a:r>
            <a:r>
              <a:rPr lang="ru-RU" dirty="0"/>
              <a:t>каналам</a:t>
            </a:r>
          </a:p>
          <a:p>
            <a:r>
              <a:rPr lang="ru-RU" dirty="0"/>
              <a:t>При значительном изменении выражения лица и окружающих условий, точность распознавания падает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5FED6-8976-46B2-93E4-CF2B209F3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368" y="1672666"/>
            <a:ext cx="3639750" cy="6728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412C0F-C1B2-43BA-8EC8-C8531C627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368" y="2496796"/>
            <a:ext cx="3639750" cy="67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2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F5084-AB5A-48DD-AA00-ECAA89015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Автоматическое </a:t>
            </a:r>
            <a:r>
              <a:rPr lang="ru-RU" dirty="0" err="1"/>
              <a:t>дообучение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BF04E-0DB8-43BA-BFBD-B76BB117B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66682"/>
            <a:ext cx="4954588" cy="3989995"/>
          </a:xfrm>
        </p:spPr>
        <p:txBody>
          <a:bodyPr/>
          <a:lstStyle/>
          <a:p>
            <a:r>
              <a:rPr lang="ru-RU" dirty="0"/>
              <a:t>Было испытано автоматическое </a:t>
            </a:r>
            <a:r>
              <a:rPr lang="ru-RU" dirty="0" err="1"/>
              <a:t>дообучение</a:t>
            </a:r>
            <a:r>
              <a:rPr lang="ru-RU" dirty="0"/>
              <a:t> по алгоритму, представленному справа</a:t>
            </a:r>
          </a:p>
          <a:p>
            <a:r>
              <a:rPr lang="ru-RU" dirty="0"/>
              <a:t>Однако, в результате тестов выяснилось, что ложные распознавания почти не отличаются от правильных по </a:t>
            </a:r>
            <a:r>
              <a:rPr lang="en-US" dirty="0"/>
              <a:t>confidence score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BCEEBC1-3B9B-4C5A-80BC-CDA7D646E3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8128696"/>
              </p:ext>
            </p:extLst>
          </p:nvPr>
        </p:nvGraphicFramePr>
        <p:xfrm>
          <a:off x="6094413" y="1759468"/>
          <a:ext cx="4644924" cy="3561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6CF30D1-13E9-4624-B85A-1E117BCE49A5}"/>
              </a:ext>
            </a:extLst>
          </p:cNvPr>
          <p:cNvSpPr txBox="1"/>
          <p:nvPr/>
        </p:nvSpPr>
        <p:spPr>
          <a:xfrm>
            <a:off x="7431932" y="3420932"/>
            <a:ext cx="48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191E6-13E2-4D1F-9AE7-CAFE93664A2A}"/>
              </a:ext>
            </a:extLst>
          </p:cNvPr>
          <p:cNvSpPr txBox="1"/>
          <p:nvPr/>
        </p:nvSpPr>
        <p:spPr>
          <a:xfrm>
            <a:off x="9026075" y="342093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889834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126</TotalTime>
  <Words>334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Система распознавания лиц на основе архитектуры facenet</vt:lpstr>
      <vt:lpstr>PowerPoint Presentation</vt:lpstr>
      <vt:lpstr>PowerPoint Presentation</vt:lpstr>
      <vt:lpstr>PowerPoint Presentation</vt:lpstr>
      <vt:lpstr>Идея Facenet: Triplet loss</vt:lpstr>
      <vt:lpstr>Задача курсовой работы</vt:lpstr>
      <vt:lpstr>Архитектура Системы</vt:lpstr>
      <vt:lpstr>Проблемы и их решения</vt:lpstr>
      <vt:lpstr>Автоматическое дообучение</vt:lpstr>
      <vt:lpstr>Вывод работы</vt:lpstr>
      <vt:lpstr>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распознавания лиц на основе архитектуры facenet</dc:title>
  <dc:creator>Konstantinov, Denis (CT REE MDM MPE-RU)</dc:creator>
  <cp:keywords>C_Unrestricted</cp:keywords>
  <cp:lastModifiedBy>Konstantinov, Denis (CT REE MDM MPE-RU)</cp:lastModifiedBy>
  <cp:revision>16</cp:revision>
  <dcterms:created xsi:type="dcterms:W3CDTF">2020-05-03T14:07:59Z</dcterms:created>
  <dcterms:modified xsi:type="dcterms:W3CDTF">2020-05-11T10:51:38Z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sodocoClasLang">
    <vt:lpwstr>Unrestricted</vt:lpwstr>
  </property>
  <property fmtid="{D5CDD505-2E9C-101B-9397-08002B2CF9AE}" pid="4" name="sodocoClasLangId">
    <vt:i4>0</vt:i4>
  </property>
  <property fmtid="{D5CDD505-2E9C-101B-9397-08002B2CF9AE}" pid="5" name="sodocoClasId">
    <vt:i4>0</vt:i4>
  </property>
</Properties>
</file>