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35" r:id="rId4"/>
    <p:sldId id="289" r:id="rId5"/>
    <p:sldId id="325" r:id="rId6"/>
    <p:sldId id="326" r:id="rId7"/>
    <p:sldId id="334" r:id="rId8"/>
    <p:sldId id="278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306" r:id="rId17"/>
    <p:sldId id="299" r:id="rId18"/>
    <p:sldId id="300" r:id="rId19"/>
    <p:sldId id="302" r:id="rId20"/>
    <p:sldId id="301" r:id="rId21"/>
    <p:sldId id="336" r:id="rId22"/>
    <p:sldId id="291" r:id="rId23"/>
    <p:sldId id="307" r:id="rId24"/>
    <p:sldId id="308" r:id="rId25"/>
    <p:sldId id="309" r:id="rId26"/>
    <p:sldId id="312" r:id="rId27"/>
    <p:sldId id="313" r:id="rId28"/>
    <p:sldId id="317" r:id="rId29"/>
    <p:sldId id="314" r:id="rId30"/>
    <p:sldId id="315" r:id="rId31"/>
    <p:sldId id="316" r:id="rId32"/>
    <p:sldId id="337" r:id="rId33"/>
    <p:sldId id="319" r:id="rId34"/>
    <p:sldId id="320" r:id="rId35"/>
    <p:sldId id="321" r:id="rId36"/>
    <p:sldId id="323" r:id="rId37"/>
    <p:sldId id="330" r:id="rId38"/>
    <p:sldId id="338" r:id="rId39"/>
    <p:sldId id="322" r:id="rId40"/>
    <p:sldId id="328" r:id="rId41"/>
    <p:sldId id="327" r:id="rId42"/>
    <p:sldId id="329" r:id="rId43"/>
    <p:sldId id="331" r:id="rId44"/>
    <p:sldId id="324" r:id="rId45"/>
    <p:sldId id="332" r:id="rId46"/>
    <p:sldId id="333" r:id="rId47"/>
    <p:sldId id="339" r:id="rId48"/>
    <p:sldId id="340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27.04.2020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27.04.2020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видит осциллятор.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Качество обучения очень зависит от обучающей выборки. Какие данные я выбирал?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В сочетании со вторым плечом  –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ОБРАБОТКА ДАННЫХ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ОБУЧЕНИЕ СЕТИ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ВЫВОДЫ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СБОР ДАННЫХ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 СЕТИ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A0499FD-2FA4-4185-A3CC-1AEE95563FDB}"/>
              </a:ext>
            </a:extLst>
          </p:cNvPr>
          <p:cNvGrpSpPr/>
          <p:nvPr/>
        </p:nvGrpSpPr>
        <p:grpSpPr>
          <a:xfrm>
            <a:off x="228600" y="1719098"/>
            <a:ext cx="12397172" cy="3624639"/>
            <a:chOff x="200513" y="2542058"/>
            <a:chExt cx="12397172" cy="3624639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481DDE54-35F0-41D8-BD10-03FB62AAB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45149" y="-2202578"/>
              <a:ext cx="2273614" cy="1176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79877" y="367284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80198" y="1722121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4" y="430712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301143" y="533570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69892" y="5327667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0" y="538176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1504</Words>
  <Application>Microsoft Office PowerPoint</Application>
  <PresentationFormat>Широкоэкранный</PresentationFormat>
  <Paragraphs>320</Paragraphs>
  <Slides>48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Презентация PowerPoint</vt:lpstr>
      <vt:lpstr>Слайд 3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2020-04-27T13:07:58Z</dcterms:modified>
</cp:coreProperties>
</file>