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288" r:id="rId3"/>
    <p:sldId id="341" r:id="rId4"/>
    <p:sldId id="342" r:id="rId5"/>
    <p:sldId id="335" r:id="rId6"/>
    <p:sldId id="326" r:id="rId7"/>
    <p:sldId id="334" r:id="rId8"/>
    <p:sldId id="278" r:id="rId9"/>
    <p:sldId id="336" r:id="rId10"/>
    <p:sldId id="317" r:id="rId11"/>
    <p:sldId id="337" r:id="rId12"/>
    <p:sldId id="319" r:id="rId13"/>
    <p:sldId id="338" r:id="rId14"/>
    <p:sldId id="322" r:id="rId15"/>
    <p:sldId id="328" r:id="rId16"/>
    <p:sldId id="329" r:id="rId17"/>
    <p:sldId id="331" r:id="rId18"/>
    <p:sldId id="324" r:id="rId19"/>
    <p:sldId id="332" r:id="rId20"/>
    <p:sldId id="333" r:id="rId21"/>
    <p:sldId id="339" r:id="rId22"/>
    <p:sldId id="343" r:id="rId23"/>
    <p:sldId id="344" r:id="rId24"/>
    <p:sldId id="340" r:id="rId25"/>
    <p:sldId id="289" r:id="rId26"/>
    <p:sldId id="325" r:id="rId27"/>
    <p:sldId id="292" r:id="rId28"/>
    <p:sldId id="293" r:id="rId29"/>
    <p:sldId id="294" r:id="rId30"/>
    <p:sldId id="296" r:id="rId31"/>
    <p:sldId id="295" r:id="rId32"/>
    <p:sldId id="297" r:id="rId33"/>
    <p:sldId id="298" r:id="rId34"/>
    <p:sldId id="306" r:id="rId35"/>
    <p:sldId id="299" r:id="rId36"/>
    <p:sldId id="300" r:id="rId37"/>
    <p:sldId id="302" r:id="rId38"/>
    <p:sldId id="301" r:id="rId39"/>
    <p:sldId id="291" r:id="rId40"/>
    <p:sldId id="307" r:id="rId41"/>
    <p:sldId id="308" r:id="rId42"/>
    <p:sldId id="309" r:id="rId43"/>
    <p:sldId id="312" r:id="rId44"/>
    <p:sldId id="313" r:id="rId45"/>
    <p:sldId id="320" r:id="rId46"/>
    <p:sldId id="321" r:id="rId47"/>
    <p:sldId id="330" r:id="rId48"/>
    <p:sldId id="323" r:id="rId49"/>
    <p:sldId id="327" r:id="rId50"/>
    <p:sldId id="314" r:id="rId51"/>
    <p:sldId id="315" r:id="rId52"/>
    <p:sldId id="316" r:id="rId5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7A0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17" autoAdjust="0"/>
  </p:normalViewPr>
  <p:slideViewPr>
    <p:cSldViewPr snapToGrid="0" showGuides="1">
      <p:cViewPr varScale="1">
        <p:scale>
          <a:sx n="63" d="100"/>
          <a:sy n="63" d="100"/>
        </p:scale>
        <p:origin x="804" y="4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«Свечки»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Объем продаж</c:v>
                </c:pt>
              </c:strCache>
            </c:strRef>
          </c:tx>
          <c:spPr>
            <a:solidFill>
              <a:schemeClr val="bg2">
                <a:lumMod val="50000"/>
                <a:alpha val="34000"/>
              </a:schemeClr>
            </a:solidFill>
            <a:ln>
              <a:noFill/>
            </a:ln>
            <a:effectLst/>
          </c:spPr>
          <c:invertIfNegative val="0"/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70</c:v>
                </c:pt>
                <c:pt idx="1">
                  <c:v>120</c:v>
                </c:pt>
                <c:pt idx="2">
                  <c:v>150</c:v>
                </c:pt>
                <c:pt idx="3">
                  <c:v>135</c:v>
                </c:pt>
                <c:pt idx="4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C2-40C4-A03B-E204EF950C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75788751"/>
        <c:axId val="419059119"/>
      </c:barChart>
      <c:stockChart>
        <c:ser>
          <c:idx val="1"/>
          <c:order val="1"/>
          <c:tx>
            <c:strRef>
              <c:f>Лист1!$C$1</c:f>
              <c:strCache>
                <c:ptCount val="1"/>
                <c:pt idx="0">
                  <c:v>Цена открытия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C2-40C4-A03B-E204EF950C1C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Максимальная цена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Лист1!$D$2:$D$6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6C2-40C4-A03B-E204EF950C1C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Минимальная цена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Лист1!$E$2:$E$6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6C2-40C4-A03B-E204EF950C1C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Цена закрытия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Лист1!$F$2:$F$6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35</c:v>
                </c:pt>
                <c:pt idx="4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6C2-40C4-A03B-E204EF950C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60325" cap="flat" cmpd="sng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accent3">
                  <a:lumMod val="7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275784351"/>
        <c:axId val="419067439"/>
      </c:stockChart>
      <c:dateAx>
        <c:axId val="275788751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9059119"/>
        <c:crosses val="autoZero"/>
        <c:auto val="1"/>
        <c:lblOffset val="100"/>
        <c:baseTimeUnit val="days"/>
      </c:dateAx>
      <c:valAx>
        <c:axId val="419059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5788751"/>
        <c:crosses val="autoZero"/>
        <c:crossBetween val="between"/>
      </c:valAx>
      <c:valAx>
        <c:axId val="419067439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5784351"/>
        <c:crosses val="max"/>
        <c:crossBetween val="between"/>
      </c:valAx>
      <c:dateAx>
        <c:axId val="275784351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419067439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2ED8A3-BB84-43D9-AA87-60AFE7681DC1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C3E0CA6-E4A7-44B0-839B-2DF527939ACE}">
      <dgm:prSet phldrT="[Текст]"/>
      <dgm:spPr>
        <a:solidFill>
          <a:schemeClr val="accent3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LSTM</a:t>
          </a:r>
          <a:endParaRPr lang="ru-RU" dirty="0"/>
        </a:p>
      </dgm:t>
    </dgm:pt>
    <dgm:pt modelId="{A307A603-3AB0-40A5-9BC0-2D92588ADAB8}" type="parTrans" cxnId="{0FA92B54-01D2-409E-97BD-4BEA0E628AF1}">
      <dgm:prSet/>
      <dgm:spPr/>
      <dgm:t>
        <a:bodyPr/>
        <a:lstStyle/>
        <a:p>
          <a:endParaRPr lang="ru-RU"/>
        </a:p>
      </dgm:t>
    </dgm:pt>
    <dgm:pt modelId="{D95300C3-3E58-4876-8F6E-8D3011473B7F}" type="sibTrans" cxnId="{0FA92B54-01D2-409E-97BD-4BEA0E628AF1}">
      <dgm:prSet/>
      <dgm:spPr/>
      <dgm:t>
        <a:bodyPr/>
        <a:lstStyle/>
        <a:p>
          <a:endParaRPr lang="ru-RU"/>
        </a:p>
      </dgm:t>
    </dgm:pt>
    <dgm:pt modelId="{2AF08FFF-C9DB-4D11-9FE5-935231373908}">
      <dgm:prSet phldrT="[Текст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en-US" dirty="0"/>
            <a:t>Overfit</a:t>
          </a:r>
          <a:endParaRPr lang="ru-RU" dirty="0"/>
        </a:p>
      </dgm:t>
    </dgm:pt>
    <dgm:pt modelId="{4B1C471E-1C24-4D5C-BF9D-338F1AD72BD1}" type="parTrans" cxnId="{7B03E7CF-38E6-4BA5-B4DE-4506A78691DA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1144AC0F-3710-45A4-A0C9-9C46A8240E7C}" type="sibTrans" cxnId="{7B03E7CF-38E6-4BA5-B4DE-4506A78691DA}">
      <dgm:prSet/>
      <dgm:spPr/>
      <dgm:t>
        <a:bodyPr/>
        <a:lstStyle/>
        <a:p>
          <a:endParaRPr lang="ru-RU"/>
        </a:p>
      </dgm:t>
    </dgm:pt>
    <dgm:pt modelId="{8B1BD2B3-441C-4C28-AA32-285B8945BD4A}">
      <dgm:prSet phldrT="[Текст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ru-RU" dirty="0"/>
            <a:t>Заговор</a:t>
          </a:r>
        </a:p>
      </dgm:t>
    </dgm:pt>
    <dgm:pt modelId="{26F40BBF-EC19-4166-A2DE-C18BC691D621}" type="parTrans" cxnId="{E4300751-C661-43FB-9EA6-72DD201CC457}">
      <dgm:prSet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BE9BDC08-C4DD-4B2C-B925-701211E52D26}" type="sibTrans" cxnId="{E4300751-C661-43FB-9EA6-72DD201CC457}">
      <dgm:prSet/>
      <dgm:spPr/>
      <dgm:t>
        <a:bodyPr/>
        <a:lstStyle/>
        <a:p>
          <a:endParaRPr lang="ru-RU"/>
        </a:p>
      </dgm:t>
    </dgm:pt>
    <dgm:pt modelId="{748F7164-DA58-4144-8FB6-D344A1ED7799}">
      <dgm:prSet phldrT="[Текст]"/>
      <dgm:spPr>
        <a:solidFill>
          <a:schemeClr val="accent4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C</a:t>
          </a:r>
          <a:r>
            <a:rPr lang="ru-RU" dirty="0"/>
            <a:t>вёртки</a:t>
          </a:r>
        </a:p>
      </dgm:t>
    </dgm:pt>
    <dgm:pt modelId="{F465E75E-26B2-40D0-8D7A-FAC84A602555}" type="parTrans" cxnId="{5975A5D4-9240-4E7A-B302-ECACF42EE3A9}">
      <dgm:prSet/>
      <dgm:spPr/>
      <dgm:t>
        <a:bodyPr/>
        <a:lstStyle/>
        <a:p>
          <a:endParaRPr lang="ru-RU"/>
        </a:p>
      </dgm:t>
    </dgm:pt>
    <dgm:pt modelId="{60BA5058-E7CD-4490-A9D3-35305FA30673}" type="sibTrans" cxnId="{5975A5D4-9240-4E7A-B302-ECACF42EE3A9}">
      <dgm:prSet/>
      <dgm:spPr/>
      <dgm:t>
        <a:bodyPr/>
        <a:lstStyle/>
        <a:p>
          <a:endParaRPr lang="ru-RU"/>
        </a:p>
      </dgm:t>
    </dgm:pt>
    <dgm:pt modelId="{7C74A97A-DA1C-4575-AA7B-AB6036095048}">
      <dgm:prSet phldrT="[Текст]"/>
      <dgm:spPr>
        <a:solidFill>
          <a:schemeClr val="accent4">
            <a:lumMod val="20000"/>
            <a:lumOff val="80000"/>
          </a:schemeClr>
        </a:solidFill>
        <a:ln>
          <a:solidFill>
            <a:srgbClr val="CB7A09"/>
          </a:solidFill>
        </a:ln>
      </dgm:spPr>
      <dgm:t>
        <a:bodyPr/>
        <a:lstStyle/>
        <a:p>
          <a:r>
            <a:rPr lang="ru-RU" dirty="0"/>
            <a:t>Нет памяти</a:t>
          </a:r>
        </a:p>
      </dgm:t>
    </dgm:pt>
    <dgm:pt modelId="{8638365C-1DD7-4087-8FA0-C95747A7F657}" type="parTrans" cxnId="{C430682B-BBA6-4FA5-94CA-BFEAAD78E0DB}">
      <dgm:prSet/>
      <dgm:spPr>
        <a:solidFill>
          <a:schemeClr val="accent4">
            <a:lumMod val="20000"/>
            <a:lumOff val="80000"/>
          </a:schemeClr>
        </a:solidFill>
        <a:ln>
          <a:solidFill>
            <a:srgbClr val="CB7A09"/>
          </a:solidFill>
        </a:ln>
      </dgm:spPr>
      <dgm:t>
        <a:bodyPr/>
        <a:lstStyle/>
        <a:p>
          <a:endParaRPr lang="ru-RU"/>
        </a:p>
      </dgm:t>
    </dgm:pt>
    <dgm:pt modelId="{DFB2AA85-8E7F-4A8B-A8F8-173C7BF6AEFD}" type="sibTrans" cxnId="{C430682B-BBA6-4FA5-94CA-BFEAAD78E0DB}">
      <dgm:prSet/>
      <dgm:spPr/>
      <dgm:t>
        <a:bodyPr/>
        <a:lstStyle/>
        <a:p>
          <a:endParaRPr lang="ru-RU"/>
        </a:p>
      </dgm:t>
    </dgm:pt>
    <dgm:pt modelId="{ADF811C9-9A12-4C37-9C97-C6C31D7BB808}">
      <dgm:prSet phldrT="[Текст]"/>
      <dgm:spPr>
        <a:solidFill>
          <a:schemeClr val="accent3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RL</a:t>
          </a:r>
          <a:endParaRPr lang="ru-RU" dirty="0"/>
        </a:p>
      </dgm:t>
    </dgm:pt>
    <dgm:pt modelId="{AEFCF8C0-C658-4C37-BC0F-C2F0D8CC3C72}" type="parTrans" cxnId="{02F3C49B-8CC2-42FD-A5F9-C8C3CEB22F37}">
      <dgm:prSet/>
      <dgm:spPr/>
      <dgm:t>
        <a:bodyPr/>
        <a:lstStyle/>
        <a:p>
          <a:endParaRPr lang="ru-RU"/>
        </a:p>
      </dgm:t>
    </dgm:pt>
    <dgm:pt modelId="{E047690D-AC10-4DA6-81B0-85BAC6277663}" type="sibTrans" cxnId="{02F3C49B-8CC2-42FD-A5F9-C8C3CEB22F37}">
      <dgm:prSet/>
      <dgm:spPr/>
      <dgm:t>
        <a:bodyPr/>
        <a:lstStyle/>
        <a:p>
          <a:endParaRPr lang="ru-RU"/>
        </a:p>
      </dgm:t>
    </dgm:pt>
    <dgm:pt modelId="{21CBB72C-DC18-4103-B9A5-A921F3A6F081}">
      <dgm:prSet phldrT="[Текст]"/>
      <dgm:spPr>
        <a:solidFill>
          <a:schemeClr val="accent4">
            <a:lumMod val="75000"/>
          </a:schemeClr>
        </a:solidFill>
        <a:ln>
          <a:noFill/>
        </a:ln>
      </dgm:spPr>
      <dgm:t>
        <a:bodyPr/>
        <a:lstStyle/>
        <a:p>
          <a:r>
            <a:rPr lang="ru-RU" dirty="0"/>
            <a:t>Фигуры</a:t>
          </a:r>
        </a:p>
      </dgm:t>
    </dgm:pt>
    <dgm:pt modelId="{8B064743-07EC-4EF4-B8CA-BB5AAA1C3EF4}" type="parTrans" cxnId="{7EEDE7D9-A03D-40DA-9499-1F3D8B86232D}">
      <dgm:prSet/>
      <dgm:spPr/>
      <dgm:t>
        <a:bodyPr/>
        <a:lstStyle/>
        <a:p>
          <a:endParaRPr lang="ru-RU"/>
        </a:p>
      </dgm:t>
    </dgm:pt>
    <dgm:pt modelId="{DA25ACC4-2998-41AF-AC79-82E994A7F5F9}" type="sibTrans" cxnId="{7EEDE7D9-A03D-40DA-9499-1F3D8B86232D}">
      <dgm:prSet/>
      <dgm:spPr/>
      <dgm:t>
        <a:bodyPr/>
        <a:lstStyle/>
        <a:p>
          <a:endParaRPr lang="ru-RU"/>
        </a:p>
      </dgm:t>
    </dgm:pt>
    <dgm:pt modelId="{E5E5042C-ED54-4DC9-8BBA-F8E505367093}">
      <dgm:prSet phldrT="[Текст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ru-RU" dirty="0"/>
            <a:t>Долго</a:t>
          </a:r>
        </a:p>
      </dgm:t>
    </dgm:pt>
    <dgm:pt modelId="{95A8A773-930F-428F-AFF1-DD7AAC15A7B2}" type="parTrans" cxnId="{CC86D484-EC9F-4631-8BF8-322DFA0C4CAF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5658B21F-2767-4BA5-AE6C-EA93751D4C2E}" type="sibTrans" cxnId="{CC86D484-EC9F-4631-8BF8-322DFA0C4CAF}">
      <dgm:prSet/>
      <dgm:spPr/>
      <dgm:t>
        <a:bodyPr/>
        <a:lstStyle/>
        <a:p>
          <a:endParaRPr lang="ru-RU"/>
        </a:p>
      </dgm:t>
    </dgm:pt>
    <dgm:pt modelId="{94B2BD7B-0C69-4734-B8F1-B087CA8AA6F5}">
      <dgm:prSet phldrT="[Текст]"/>
      <dgm:spPr>
        <a:solidFill>
          <a:schemeClr val="accent3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Non-NN</a:t>
          </a:r>
        </a:p>
      </dgm:t>
    </dgm:pt>
    <dgm:pt modelId="{FDEDBABD-C154-4E1A-B8DF-5C66E3C9C2FA}" type="parTrans" cxnId="{ECC7694D-7675-491E-9800-2DD0AFAAF466}">
      <dgm:prSet/>
      <dgm:spPr/>
      <dgm:t>
        <a:bodyPr/>
        <a:lstStyle/>
        <a:p>
          <a:endParaRPr lang="ru-RU"/>
        </a:p>
      </dgm:t>
    </dgm:pt>
    <dgm:pt modelId="{D535CE5E-0375-43A4-9264-BEA7B246380A}" type="sibTrans" cxnId="{ECC7694D-7675-491E-9800-2DD0AFAAF466}">
      <dgm:prSet/>
      <dgm:spPr/>
      <dgm:t>
        <a:bodyPr/>
        <a:lstStyle/>
        <a:p>
          <a:endParaRPr lang="ru-RU"/>
        </a:p>
      </dgm:t>
    </dgm:pt>
    <dgm:pt modelId="{25061170-8F84-48D8-A99E-6EF8C3E6DA4A}">
      <dgm:prSet phldrT="[Текст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ru-RU" dirty="0"/>
            <a:t>Не сходится</a:t>
          </a:r>
        </a:p>
      </dgm:t>
    </dgm:pt>
    <dgm:pt modelId="{010A4C28-37D4-4D78-A34C-7EA0F5AFEF04}" type="parTrans" cxnId="{42189DAD-F53E-42B0-A00C-53D0EB1537E5}">
      <dgm:prSet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563C5F60-531C-4757-B226-F82C0614358B}" type="sibTrans" cxnId="{42189DAD-F53E-42B0-A00C-53D0EB1537E5}">
      <dgm:prSet/>
      <dgm:spPr/>
      <dgm:t>
        <a:bodyPr/>
        <a:lstStyle/>
        <a:p>
          <a:endParaRPr lang="ru-RU"/>
        </a:p>
      </dgm:t>
    </dgm:pt>
    <dgm:pt modelId="{737989D9-7239-49A7-B1C8-B6753229AD44}">
      <dgm:prSet phldrT="[Текст]"/>
      <dgm:spPr>
        <a:solidFill>
          <a:schemeClr val="accent4">
            <a:lumMod val="20000"/>
            <a:lumOff val="80000"/>
          </a:schemeClr>
        </a:solidFill>
        <a:ln>
          <a:solidFill>
            <a:srgbClr val="CB7A09"/>
          </a:solidFill>
        </a:ln>
      </dgm:spPr>
      <dgm:t>
        <a:bodyPr/>
        <a:lstStyle/>
        <a:p>
          <a:r>
            <a:rPr lang="ru-RU" dirty="0"/>
            <a:t>Нейросети!</a:t>
          </a:r>
        </a:p>
      </dgm:t>
    </dgm:pt>
    <dgm:pt modelId="{F0300A0E-7417-478A-9F60-F266A2A74C3B}" type="parTrans" cxnId="{97F1F5A9-4A84-4A40-9B8C-B4F2BA857633}">
      <dgm:prSet/>
      <dgm:spPr>
        <a:solidFill>
          <a:schemeClr val="accent4">
            <a:lumMod val="20000"/>
            <a:lumOff val="80000"/>
          </a:schemeClr>
        </a:solidFill>
        <a:ln>
          <a:solidFill>
            <a:srgbClr val="CB7A09"/>
          </a:solidFill>
        </a:ln>
      </dgm:spPr>
      <dgm:t>
        <a:bodyPr/>
        <a:lstStyle/>
        <a:p>
          <a:endParaRPr lang="ru-RU"/>
        </a:p>
      </dgm:t>
    </dgm:pt>
    <dgm:pt modelId="{BE99C15C-0CDB-4D09-B2CA-BCB0B4254629}" type="sibTrans" cxnId="{97F1F5A9-4A84-4A40-9B8C-B4F2BA857633}">
      <dgm:prSet/>
      <dgm:spPr/>
      <dgm:t>
        <a:bodyPr/>
        <a:lstStyle/>
        <a:p>
          <a:endParaRPr lang="ru-RU"/>
        </a:p>
      </dgm:t>
    </dgm:pt>
    <dgm:pt modelId="{D80401A2-415D-4960-9447-1F08C6D08959}">
      <dgm:prSet phldrT="[Текст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ru-RU" dirty="0"/>
            <a:t>Индикаторы</a:t>
          </a:r>
          <a:endParaRPr lang="en-US" dirty="0"/>
        </a:p>
      </dgm:t>
    </dgm:pt>
    <dgm:pt modelId="{40BB0179-A32D-4B0E-8F56-69E9EAA74FC0}" type="parTrans" cxnId="{254A69C5-36C9-49B5-BB0E-CF3527255EFA}">
      <dgm:prSet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B01DC515-9C74-4989-9FA2-F2B96AD571D1}" type="sibTrans" cxnId="{254A69C5-36C9-49B5-BB0E-CF3527255EFA}">
      <dgm:prSet/>
      <dgm:spPr/>
      <dgm:t>
        <a:bodyPr/>
        <a:lstStyle/>
        <a:p>
          <a:endParaRPr lang="ru-RU"/>
        </a:p>
      </dgm:t>
    </dgm:pt>
    <dgm:pt modelId="{0BEB9847-F2D8-4250-9CBA-2848C49EC19D}">
      <dgm:prSet phldrT="[Текст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en-US" dirty="0"/>
            <a:t>High Freq</a:t>
          </a:r>
        </a:p>
      </dgm:t>
    </dgm:pt>
    <dgm:pt modelId="{DD91E2F3-3E1D-4A47-81EC-F145CC3F4B75}" type="parTrans" cxnId="{11D81AC8-C416-4805-A13B-C20A46419025}">
      <dgm:prSet/>
      <dgm:spPr/>
      <dgm:t>
        <a:bodyPr/>
        <a:lstStyle/>
        <a:p>
          <a:endParaRPr lang="ru-RU"/>
        </a:p>
      </dgm:t>
    </dgm:pt>
    <dgm:pt modelId="{96C17FED-230D-4B6F-B4CF-43633E7FB4AD}" type="sibTrans" cxnId="{11D81AC8-C416-4805-A13B-C20A46419025}">
      <dgm:prSet/>
      <dgm:spPr/>
      <dgm:t>
        <a:bodyPr/>
        <a:lstStyle/>
        <a:p>
          <a:endParaRPr lang="ru-RU"/>
        </a:p>
      </dgm:t>
    </dgm:pt>
    <dgm:pt modelId="{D8E3435C-69DF-48C0-AE72-5D32AB1D21F8}" type="pres">
      <dgm:prSet presAssocID="{112ED8A3-BB84-43D9-AA87-60AFE7681DC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F9F222B-FA48-46EE-82FD-54A12E143F73}" type="pres">
      <dgm:prSet presAssocID="{5C3E0CA6-E4A7-44B0-839B-2DF527939ACE}" presName="root" presStyleCnt="0"/>
      <dgm:spPr/>
    </dgm:pt>
    <dgm:pt modelId="{F5C34CFE-B888-43C5-AFAD-CE8632657161}" type="pres">
      <dgm:prSet presAssocID="{5C3E0CA6-E4A7-44B0-839B-2DF527939ACE}" presName="rootComposite" presStyleCnt="0"/>
      <dgm:spPr/>
    </dgm:pt>
    <dgm:pt modelId="{E371E2DA-2CFC-4B8A-A751-0018C0F66979}" type="pres">
      <dgm:prSet presAssocID="{5C3E0CA6-E4A7-44B0-839B-2DF527939ACE}" presName="rootText" presStyleLbl="node1" presStyleIdx="0" presStyleCnt="5"/>
      <dgm:spPr/>
    </dgm:pt>
    <dgm:pt modelId="{8A41B0BF-C37A-4B02-B4AC-76A8BE84B704}" type="pres">
      <dgm:prSet presAssocID="{5C3E0CA6-E4A7-44B0-839B-2DF527939ACE}" presName="rootConnector" presStyleLbl="node1" presStyleIdx="0" presStyleCnt="5"/>
      <dgm:spPr/>
    </dgm:pt>
    <dgm:pt modelId="{649C12AB-0C0D-4627-9244-BB9D78864400}" type="pres">
      <dgm:prSet presAssocID="{5C3E0CA6-E4A7-44B0-839B-2DF527939ACE}" presName="childShape" presStyleCnt="0"/>
      <dgm:spPr/>
    </dgm:pt>
    <dgm:pt modelId="{77DC97B6-A50D-42B7-B5DD-6A20C6652103}" type="pres">
      <dgm:prSet presAssocID="{4B1C471E-1C24-4D5C-BF9D-338F1AD72BD1}" presName="Name13" presStyleLbl="parChTrans1D2" presStyleIdx="0" presStyleCnt="8"/>
      <dgm:spPr/>
    </dgm:pt>
    <dgm:pt modelId="{2CE8A4FB-5B28-4F56-B625-9ABBDB366116}" type="pres">
      <dgm:prSet presAssocID="{2AF08FFF-C9DB-4D11-9FE5-935231373908}" presName="childText" presStyleLbl="bgAcc1" presStyleIdx="0" presStyleCnt="8">
        <dgm:presLayoutVars>
          <dgm:bulletEnabled val="1"/>
        </dgm:presLayoutVars>
      </dgm:prSet>
      <dgm:spPr/>
    </dgm:pt>
    <dgm:pt modelId="{1C05623C-64B9-4406-AA98-CB7B897287D0}" type="pres">
      <dgm:prSet presAssocID="{26F40BBF-EC19-4166-A2DE-C18BC691D621}" presName="Name13" presStyleLbl="parChTrans1D2" presStyleIdx="1" presStyleCnt="8"/>
      <dgm:spPr/>
    </dgm:pt>
    <dgm:pt modelId="{041393F0-B42A-4A92-BE63-48FB783BEC62}" type="pres">
      <dgm:prSet presAssocID="{8B1BD2B3-441C-4C28-AA32-285B8945BD4A}" presName="childText" presStyleLbl="bgAcc1" presStyleIdx="1" presStyleCnt="8">
        <dgm:presLayoutVars>
          <dgm:bulletEnabled val="1"/>
        </dgm:presLayoutVars>
      </dgm:prSet>
      <dgm:spPr/>
    </dgm:pt>
    <dgm:pt modelId="{53B9E741-A705-47AF-9381-6FAB0175F289}" type="pres">
      <dgm:prSet presAssocID="{748F7164-DA58-4144-8FB6-D344A1ED7799}" presName="root" presStyleCnt="0"/>
      <dgm:spPr/>
    </dgm:pt>
    <dgm:pt modelId="{E6E9C60A-DA94-491A-8E01-D9C1F7370409}" type="pres">
      <dgm:prSet presAssocID="{748F7164-DA58-4144-8FB6-D344A1ED7799}" presName="rootComposite" presStyleCnt="0"/>
      <dgm:spPr/>
    </dgm:pt>
    <dgm:pt modelId="{DD4E4956-3606-4E8F-BEE8-0266B2D57186}" type="pres">
      <dgm:prSet presAssocID="{748F7164-DA58-4144-8FB6-D344A1ED7799}" presName="rootText" presStyleLbl="node1" presStyleIdx="1" presStyleCnt="5"/>
      <dgm:spPr/>
    </dgm:pt>
    <dgm:pt modelId="{C7B51A95-97D3-4480-BC90-DA1AFFFC0E3D}" type="pres">
      <dgm:prSet presAssocID="{748F7164-DA58-4144-8FB6-D344A1ED7799}" presName="rootConnector" presStyleLbl="node1" presStyleIdx="1" presStyleCnt="5"/>
      <dgm:spPr/>
    </dgm:pt>
    <dgm:pt modelId="{73A68436-3EEC-410E-8099-26B4919147A5}" type="pres">
      <dgm:prSet presAssocID="{748F7164-DA58-4144-8FB6-D344A1ED7799}" presName="childShape" presStyleCnt="0"/>
      <dgm:spPr/>
    </dgm:pt>
    <dgm:pt modelId="{F5E14A76-2FF9-4ACC-BA60-FCA6EA291843}" type="pres">
      <dgm:prSet presAssocID="{8638365C-1DD7-4087-8FA0-C95747A7F657}" presName="Name13" presStyleLbl="parChTrans1D2" presStyleIdx="2" presStyleCnt="8"/>
      <dgm:spPr/>
    </dgm:pt>
    <dgm:pt modelId="{48216D7B-8812-4AD7-A3F1-E38471086002}" type="pres">
      <dgm:prSet presAssocID="{7C74A97A-DA1C-4575-AA7B-AB6036095048}" presName="childText" presStyleLbl="bgAcc1" presStyleIdx="2" presStyleCnt="8">
        <dgm:presLayoutVars>
          <dgm:bulletEnabled val="1"/>
        </dgm:presLayoutVars>
      </dgm:prSet>
      <dgm:spPr/>
    </dgm:pt>
    <dgm:pt modelId="{E4C7B923-B9D1-4053-8424-6763DC1CB23E}" type="pres">
      <dgm:prSet presAssocID="{ADF811C9-9A12-4C37-9C97-C6C31D7BB808}" presName="root" presStyleCnt="0"/>
      <dgm:spPr/>
    </dgm:pt>
    <dgm:pt modelId="{E6AE285E-0CF2-4428-ADD3-CF7E2970D5C2}" type="pres">
      <dgm:prSet presAssocID="{ADF811C9-9A12-4C37-9C97-C6C31D7BB808}" presName="rootComposite" presStyleCnt="0"/>
      <dgm:spPr/>
    </dgm:pt>
    <dgm:pt modelId="{426E4BA9-B5B1-4881-8AFF-78507889CE22}" type="pres">
      <dgm:prSet presAssocID="{ADF811C9-9A12-4C37-9C97-C6C31D7BB808}" presName="rootText" presStyleLbl="node1" presStyleIdx="2" presStyleCnt="5"/>
      <dgm:spPr/>
    </dgm:pt>
    <dgm:pt modelId="{892A8517-41D0-434E-A7C6-BCCF00915F21}" type="pres">
      <dgm:prSet presAssocID="{ADF811C9-9A12-4C37-9C97-C6C31D7BB808}" presName="rootConnector" presStyleLbl="node1" presStyleIdx="2" presStyleCnt="5"/>
      <dgm:spPr/>
    </dgm:pt>
    <dgm:pt modelId="{93BD3141-695C-4C03-8C27-93F905A4136A}" type="pres">
      <dgm:prSet presAssocID="{ADF811C9-9A12-4C37-9C97-C6C31D7BB808}" presName="childShape" presStyleCnt="0"/>
      <dgm:spPr/>
    </dgm:pt>
    <dgm:pt modelId="{4F3CAB87-3E9E-445D-B0A4-FFBF73EDA8B1}" type="pres">
      <dgm:prSet presAssocID="{95A8A773-930F-428F-AFF1-DD7AAC15A7B2}" presName="Name13" presStyleLbl="parChTrans1D2" presStyleIdx="3" presStyleCnt="8"/>
      <dgm:spPr/>
    </dgm:pt>
    <dgm:pt modelId="{9868C760-0C4C-4141-B32B-863EDF563962}" type="pres">
      <dgm:prSet presAssocID="{E5E5042C-ED54-4DC9-8BBA-F8E505367093}" presName="childText" presStyleLbl="bgAcc1" presStyleIdx="3" presStyleCnt="8">
        <dgm:presLayoutVars>
          <dgm:bulletEnabled val="1"/>
        </dgm:presLayoutVars>
      </dgm:prSet>
      <dgm:spPr/>
    </dgm:pt>
    <dgm:pt modelId="{3D92EE93-E091-4634-A8D6-9AD1F7287F50}" type="pres">
      <dgm:prSet presAssocID="{010A4C28-37D4-4D78-A34C-7EA0F5AFEF04}" presName="Name13" presStyleLbl="parChTrans1D2" presStyleIdx="4" presStyleCnt="8"/>
      <dgm:spPr/>
    </dgm:pt>
    <dgm:pt modelId="{BC6D5010-8456-4C56-BBCD-6AA247D5ABED}" type="pres">
      <dgm:prSet presAssocID="{25061170-8F84-48D8-A99E-6EF8C3E6DA4A}" presName="childText" presStyleLbl="bgAcc1" presStyleIdx="4" presStyleCnt="8">
        <dgm:presLayoutVars>
          <dgm:bulletEnabled val="1"/>
        </dgm:presLayoutVars>
      </dgm:prSet>
      <dgm:spPr/>
    </dgm:pt>
    <dgm:pt modelId="{85341424-825A-485F-BBD7-41330028F5E8}" type="pres">
      <dgm:prSet presAssocID="{21CBB72C-DC18-4103-B9A5-A921F3A6F081}" presName="root" presStyleCnt="0"/>
      <dgm:spPr/>
    </dgm:pt>
    <dgm:pt modelId="{64F4396B-EA95-467F-95B9-250D7D343AB5}" type="pres">
      <dgm:prSet presAssocID="{21CBB72C-DC18-4103-B9A5-A921F3A6F081}" presName="rootComposite" presStyleCnt="0"/>
      <dgm:spPr/>
    </dgm:pt>
    <dgm:pt modelId="{3B6A4665-1CD3-42EE-8626-9E9A6F9773B2}" type="pres">
      <dgm:prSet presAssocID="{21CBB72C-DC18-4103-B9A5-A921F3A6F081}" presName="rootText" presStyleLbl="node1" presStyleIdx="3" presStyleCnt="5"/>
      <dgm:spPr/>
    </dgm:pt>
    <dgm:pt modelId="{410D9235-7B88-4E90-8BB6-56B9182E6F0B}" type="pres">
      <dgm:prSet presAssocID="{21CBB72C-DC18-4103-B9A5-A921F3A6F081}" presName="rootConnector" presStyleLbl="node1" presStyleIdx="3" presStyleCnt="5"/>
      <dgm:spPr/>
    </dgm:pt>
    <dgm:pt modelId="{EE0311AA-AAC3-4447-9D07-BD941270973A}" type="pres">
      <dgm:prSet presAssocID="{21CBB72C-DC18-4103-B9A5-A921F3A6F081}" presName="childShape" presStyleCnt="0"/>
      <dgm:spPr/>
    </dgm:pt>
    <dgm:pt modelId="{6D3FBA4F-3E80-4B7C-B61A-EC9777EC4730}" type="pres">
      <dgm:prSet presAssocID="{F0300A0E-7417-478A-9F60-F266A2A74C3B}" presName="Name13" presStyleLbl="parChTrans1D2" presStyleIdx="5" presStyleCnt="8"/>
      <dgm:spPr/>
    </dgm:pt>
    <dgm:pt modelId="{FBAC153C-BBF2-4B5D-B1EB-DEFD2EE5DC37}" type="pres">
      <dgm:prSet presAssocID="{737989D9-7239-49A7-B1C8-B6753229AD44}" presName="childText" presStyleLbl="bgAcc1" presStyleIdx="5" presStyleCnt="8">
        <dgm:presLayoutVars>
          <dgm:bulletEnabled val="1"/>
        </dgm:presLayoutVars>
      </dgm:prSet>
      <dgm:spPr/>
    </dgm:pt>
    <dgm:pt modelId="{4BBBBF95-9E5F-4419-A280-2E96DC223ACA}" type="pres">
      <dgm:prSet presAssocID="{94B2BD7B-0C69-4734-B8F1-B087CA8AA6F5}" presName="root" presStyleCnt="0"/>
      <dgm:spPr/>
    </dgm:pt>
    <dgm:pt modelId="{38A165F6-E67A-44FF-9227-54A3EB950051}" type="pres">
      <dgm:prSet presAssocID="{94B2BD7B-0C69-4734-B8F1-B087CA8AA6F5}" presName="rootComposite" presStyleCnt="0"/>
      <dgm:spPr/>
    </dgm:pt>
    <dgm:pt modelId="{A35A1538-876D-4A0E-9AE3-97A9450A1010}" type="pres">
      <dgm:prSet presAssocID="{94B2BD7B-0C69-4734-B8F1-B087CA8AA6F5}" presName="rootText" presStyleLbl="node1" presStyleIdx="4" presStyleCnt="5"/>
      <dgm:spPr/>
    </dgm:pt>
    <dgm:pt modelId="{4990A5FA-26F3-48A8-928D-2E77CE0B9637}" type="pres">
      <dgm:prSet presAssocID="{94B2BD7B-0C69-4734-B8F1-B087CA8AA6F5}" presName="rootConnector" presStyleLbl="node1" presStyleIdx="4" presStyleCnt="5"/>
      <dgm:spPr/>
    </dgm:pt>
    <dgm:pt modelId="{B2B50C91-6628-40E9-95D0-9BD9C3470F8E}" type="pres">
      <dgm:prSet presAssocID="{94B2BD7B-0C69-4734-B8F1-B087CA8AA6F5}" presName="childShape" presStyleCnt="0"/>
      <dgm:spPr/>
    </dgm:pt>
    <dgm:pt modelId="{08696ABE-2BE9-43C5-83FC-16428FA90441}" type="pres">
      <dgm:prSet presAssocID="{40BB0179-A32D-4B0E-8F56-69E9EAA74FC0}" presName="Name13" presStyleLbl="parChTrans1D2" presStyleIdx="6" presStyleCnt="8"/>
      <dgm:spPr/>
    </dgm:pt>
    <dgm:pt modelId="{88C5A1C8-4EF7-480D-920E-CAEA41344528}" type="pres">
      <dgm:prSet presAssocID="{D80401A2-415D-4960-9447-1F08C6D08959}" presName="childText" presStyleLbl="bgAcc1" presStyleIdx="6" presStyleCnt="8">
        <dgm:presLayoutVars>
          <dgm:bulletEnabled val="1"/>
        </dgm:presLayoutVars>
      </dgm:prSet>
      <dgm:spPr/>
    </dgm:pt>
    <dgm:pt modelId="{4D78B15E-D3FF-4235-B34D-3971B066AC26}" type="pres">
      <dgm:prSet presAssocID="{DD91E2F3-3E1D-4A47-81EC-F145CC3F4B75}" presName="Name13" presStyleLbl="parChTrans1D2" presStyleIdx="7" presStyleCnt="8"/>
      <dgm:spPr/>
    </dgm:pt>
    <dgm:pt modelId="{807D259A-D1FC-44E2-B5C9-14AFC5EC57CE}" type="pres">
      <dgm:prSet presAssocID="{0BEB9847-F2D8-4250-9CBA-2848C49EC19D}" presName="childText" presStyleLbl="bgAcc1" presStyleIdx="7" presStyleCnt="8">
        <dgm:presLayoutVars>
          <dgm:bulletEnabled val="1"/>
        </dgm:presLayoutVars>
      </dgm:prSet>
      <dgm:spPr/>
    </dgm:pt>
  </dgm:ptLst>
  <dgm:cxnLst>
    <dgm:cxn modelId="{97CEC606-C116-4E48-AFAC-CB2CE4263628}" type="presOf" srcId="{4B1C471E-1C24-4D5C-BF9D-338F1AD72BD1}" destId="{77DC97B6-A50D-42B7-B5DD-6A20C6652103}" srcOrd="0" destOrd="0" presId="urn:microsoft.com/office/officeart/2005/8/layout/hierarchy3"/>
    <dgm:cxn modelId="{09448C09-821A-4034-8A16-6E452EF2F84D}" type="presOf" srcId="{ADF811C9-9A12-4C37-9C97-C6C31D7BB808}" destId="{426E4BA9-B5B1-4881-8AFF-78507889CE22}" srcOrd="0" destOrd="0" presId="urn:microsoft.com/office/officeart/2005/8/layout/hierarchy3"/>
    <dgm:cxn modelId="{8596CE17-4244-4F00-8F94-30B52827F8D4}" type="presOf" srcId="{25061170-8F84-48D8-A99E-6EF8C3E6DA4A}" destId="{BC6D5010-8456-4C56-BBCD-6AA247D5ABED}" srcOrd="0" destOrd="0" presId="urn:microsoft.com/office/officeart/2005/8/layout/hierarchy3"/>
    <dgm:cxn modelId="{6E256219-63F9-4EAA-93B4-AE407D9FFE71}" type="presOf" srcId="{26F40BBF-EC19-4166-A2DE-C18BC691D621}" destId="{1C05623C-64B9-4406-AA98-CB7B897287D0}" srcOrd="0" destOrd="0" presId="urn:microsoft.com/office/officeart/2005/8/layout/hierarchy3"/>
    <dgm:cxn modelId="{C430682B-BBA6-4FA5-94CA-BFEAAD78E0DB}" srcId="{748F7164-DA58-4144-8FB6-D344A1ED7799}" destId="{7C74A97A-DA1C-4575-AA7B-AB6036095048}" srcOrd="0" destOrd="0" parTransId="{8638365C-1DD7-4087-8FA0-C95747A7F657}" sibTransId="{DFB2AA85-8E7F-4A8B-A8F8-173C7BF6AEFD}"/>
    <dgm:cxn modelId="{66A89135-1600-4899-A976-47DA5199A00D}" type="presOf" srcId="{21CBB72C-DC18-4103-B9A5-A921F3A6F081}" destId="{410D9235-7B88-4E90-8BB6-56B9182E6F0B}" srcOrd="1" destOrd="0" presId="urn:microsoft.com/office/officeart/2005/8/layout/hierarchy3"/>
    <dgm:cxn modelId="{64B87A38-B84B-493A-9D19-27FF73707AF3}" type="presOf" srcId="{DD91E2F3-3E1D-4A47-81EC-F145CC3F4B75}" destId="{4D78B15E-D3FF-4235-B34D-3971B066AC26}" srcOrd="0" destOrd="0" presId="urn:microsoft.com/office/officeart/2005/8/layout/hierarchy3"/>
    <dgm:cxn modelId="{89C2803E-F52E-45E4-9AC3-9550DBD4A9DE}" type="presOf" srcId="{F0300A0E-7417-478A-9F60-F266A2A74C3B}" destId="{6D3FBA4F-3E80-4B7C-B61A-EC9777EC4730}" srcOrd="0" destOrd="0" presId="urn:microsoft.com/office/officeart/2005/8/layout/hierarchy3"/>
    <dgm:cxn modelId="{774E4E61-0992-47BA-9C0C-87339E5488EE}" type="presOf" srcId="{8638365C-1DD7-4087-8FA0-C95747A7F657}" destId="{F5E14A76-2FF9-4ACC-BA60-FCA6EA291843}" srcOrd="0" destOrd="0" presId="urn:microsoft.com/office/officeart/2005/8/layout/hierarchy3"/>
    <dgm:cxn modelId="{6B858061-3D5E-4A32-9C6B-2D35DF19C596}" type="presOf" srcId="{8B1BD2B3-441C-4C28-AA32-285B8945BD4A}" destId="{041393F0-B42A-4A92-BE63-48FB783BEC62}" srcOrd="0" destOrd="0" presId="urn:microsoft.com/office/officeart/2005/8/layout/hierarchy3"/>
    <dgm:cxn modelId="{6B74AA44-7125-4D9F-BEB7-9BE7BC63A1DD}" type="presOf" srcId="{748F7164-DA58-4144-8FB6-D344A1ED7799}" destId="{C7B51A95-97D3-4480-BC90-DA1AFFFC0E3D}" srcOrd="1" destOrd="0" presId="urn:microsoft.com/office/officeart/2005/8/layout/hierarchy3"/>
    <dgm:cxn modelId="{08FA1148-A7C7-413C-87E5-32F90746F725}" type="presOf" srcId="{0BEB9847-F2D8-4250-9CBA-2848C49EC19D}" destId="{807D259A-D1FC-44E2-B5C9-14AFC5EC57CE}" srcOrd="0" destOrd="0" presId="urn:microsoft.com/office/officeart/2005/8/layout/hierarchy3"/>
    <dgm:cxn modelId="{5B92374C-B6B1-4BCE-9906-27A3DD06184D}" type="presOf" srcId="{010A4C28-37D4-4D78-A34C-7EA0F5AFEF04}" destId="{3D92EE93-E091-4634-A8D6-9AD1F7287F50}" srcOrd="0" destOrd="0" presId="urn:microsoft.com/office/officeart/2005/8/layout/hierarchy3"/>
    <dgm:cxn modelId="{ECC7694D-7675-491E-9800-2DD0AFAAF466}" srcId="{112ED8A3-BB84-43D9-AA87-60AFE7681DC1}" destId="{94B2BD7B-0C69-4734-B8F1-B087CA8AA6F5}" srcOrd="4" destOrd="0" parTransId="{FDEDBABD-C154-4E1A-B8DF-5C66E3C9C2FA}" sibTransId="{D535CE5E-0375-43A4-9264-BEA7B246380A}"/>
    <dgm:cxn modelId="{9E421F4E-45DD-464A-848C-7AA12DADA77E}" type="presOf" srcId="{40BB0179-A32D-4B0E-8F56-69E9EAA74FC0}" destId="{08696ABE-2BE9-43C5-83FC-16428FA90441}" srcOrd="0" destOrd="0" presId="urn:microsoft.com/office/officeart/2005/8/layout/hierarchy3"/>
    <dgm:cxn modelId="{280A376F-E1FE-44EE-949A-0FCE4E11E0AD}" type="presOf" srcId="{112ED8A3-BB84-43D9-AA87-60AFE7681DC1}" destId="{D8E3435C-69DF-48C0-AE72-5D32AB1D21F8}" srcOrd="0" destOrd="0" presId="urn:microsoft.com/office/officeart/2005/8/layout/hierarchy3"/>
    <dgm:cxn modelId="{E4300751-C661-43FB-9EA6-72DD201CC457}" srcId="{5C3E0CA6-E4A7-44B0-839B-2DF527939ACE}" destId="{8B1BD2B3-441C-4C28-AA32-285B8945BD4A}" srcOrd="1" destOrd="0" parTransId="{26F40BBF-EC19-4166-A2DE-C18BC691D621}" sibTransId="{BE9BDC08-C4DD-4B2C-B925-701211E52D26}"/>
    <dgm:cxn modelId="{0FA92B54-01D2-409E-97BD-4BEA0E628AF1}" srcId="{112ED8A3-BB84-43D9-AA87-60AFE7681DC1}" destId="{5C3E0CA6-E4A7-44B0-839B-2DF527939ACE}" srcOrd="0" destOrd="0" parTransId="{A307A603-3AB0-40A5-9BC0-2D92588ADAB8}" sibTransId="{D95300C3-3E58-4876-8F6E-8D3011473B7F}"/>
    <dgm:cxn modelId="{2CF68258-E258-4B79-9FD5-1F039701A1D5}" type="presOf" srcId="{748F7164-DA58-4144-8FB6-D344A1ED7799}" destId="{DD4E4956-3606-4E8F-BEE8-0266B2D57186}" srcOrd="0" destOrd="0" presId="urn:microsoft.com/office/officeart/2005/8/layout/hierarchy3"/>
    <dgm:cxn modelId="{65257459-BD1A-4703-9938-CA0159FA2321}" type="presOf" srcId="{2AF08FFF-C9DB-4D11-9FE5-935231373908}" destId="{2CE8A4FB-5B28-4F56-B625-9ABBDB366116}" srcOrd="0" destOrd="0" presId="urn:microsoft.com/office/officeart/2005/8/layout/hierarchy3"/>
    <dgm:cxn modelId="{8F08417F-1373-4A87-955F-B72A4891A9F2}" type="presOf" srcId="{5C3E0CA6-E4A7-44B0-839B-2DF527939ACE}" destId="{E371E2DA-2CFC-4B8A-A751-0018C0F66979}" srcOrd="0" destOrd="0" presId="urn:microsoft.com/office/officeart/2005/8/layout/hierarchy3"/>
    <dgm:cxn modelId="{4D3CCF81-94D5-4368-8E54-9E5F21B344DB}" type="presOf" srcId="{737989D9-7239-49A7-B1C8-B6753229AD44}" destId="{FBAC153C-BBF2-4B5D-B1EB-DEFD2EE5DC37}" srcOrd="0" destOrd="0" presId="urn:microsoft.com/office/officeart/2005/8/layout/hierarchy3"/>
    <dgm:cxn modelId="{CC86D484-EC9F-4631-8BF8-322DFA0C4CAF}" srcId="{ADF811C9-9A12-4C37-9C97-C6C31D7BB808}" destId="{E5E5042C-ED54-4DC9-8BBA-F8E505367093}" srcOrd="0" destOrd="0" parTransId="{95A8A773-930F-428F-AFF1-DD7AAC15A7B2}" sibTransId="{5658B21F-2767-4BA5-AE6C-EA93751D4C2E}"/>
    <dgm:cxn modelId="{D90C1E8F-1096-4F06-B2A4-D49842CCF056}" type="presOf" srcId="{D80401A2-415D-4960-9447-1F08C6D08959}" destId="{88C5A1C8-4EF7-480D-920E-CAEA41344528}" srcOrd="0" destOrd="0" presId="urn:microsoft.com/office/officeart/2005/8/layout/hierarchy3"/>
    <dgm:cxn modelId="{02F3C49B-8CC2-42FD-A5F9-C8C3CEB22F37}" srcId="{112ED8A3-BB84-43D9-AA87-60AFE7681DC1}" destId="{ADF811C9-9A12-4C37-9C97-C6C31D7BB808}" srcOrd="2" destOrd="0" parTransId="{AEFCF8C0-C658-4C37-BC0F-C2F0D8CC3C72}" sibTransId="{E047690D-AC10-4DA6-81B0-85BAC6277663}"/>
    <dgm:cxn modelId="{13E1AEA9-7A64-4CEC-890B-4FF253FDAD76}" type="presOf" srcId="{94B2BD7B-0C69-4734-B8F1-B087CA8AA6F5}" destId="{A35A1538-876D-4A0E-9AE3-97A9450A1010}" srcOrd="0" destOrd="0" presId="urn:microsoft.com/office/officeart/2005/8/layout/hierarchy3"/>
    <dgm:cxn modelId="{97F1F5A9-4A84-4A40-9B8C-B4F2BA857633}" srcId="{21CBB72C-DC18-4103-B9A5-A921F3A6F081}" destId="{737989D9-7239-49A7-B1C8-B6753229AD44}" srcOrd="0" destOrd="0" parTransId="{F0300A0E-7417-478A-9F60-F266A2A74C3B}" sibTransId="{BE99C15C-0CDB-4D09-B2CA-BCB0B4254629}"/>
    <dgm:cxn modelId="{42189DAD-F53E-42B0-A00C-53D0EB1537E5}" srcId="{ADF811C9-9A12-4C37-9C97-C6C31D7BB808}" destId="{25061170-8F84-48D8-A99E-6EF8C3E6DA4A}" srcOrd="1" destOrd="0" parTransId="{010A4C28-37D4-4D78-A34C-7EA0F5AFEF04}" sibTransId="{563C5F60-531C-4757-B226-F82C0614358B}"/>
    <dgm:cxn modelId="{5507DFC1-0F08-4C3E-8D3C-1F32EC535D27}" type="presOf" srcId="{5C3E0CA6-E4A7-44B0-839B-2DF527939ACE}" destId="{8A41B0BF-C37A-4B02-B4AC-76A8BE84B704}" srcOrd="1" destOrd="0" presId="urn:microsoft.com/office/officeart/2005/8/layout/hierarchy3"/>
    <dgm:cxn modelId="{254A69C5-36C9-49B5-BB0E-CF3527255EFA}" srcId="{94B2BD7B-0C69-4734-B8F1-B087CA8AA6F5}" destId="{D80401A2-415D-4960-9447-1F08C6D08959}" srcOrd="0" destOrd="0" parTransId="{40BB0179-A32D-4B0E-8F56-69E9EAA74FC0}" sibTransId="{B01DC515-9C74-4989-9FA2-F2B96AD571D1}"/>
    <dgm:cxn modelId="{3AFEFBC5-EDF7-4299-812D-EE92ADAC1648}" type="presOf" srcId="{95A8A773-930F-428F-AFF1-DD7AAC15A7B2}" destId="{4F3CAB87-3E9E-445D-B0A4-FFBF73EDA8B1}" srcOrd="0" destOrd="0" presId="urn:microsoft.com/office/officeart/2005/8/layout/hierarchy3"/>
    <dgm:cxn modelId="{8D77EDC7-BD10-4CA6-B96D-EF96DEE8707B}" type="presOf" srcId="{E5E5042C-ED54-4DC9-8BBA-F8E505367093}" destId="{9868C760-0C4C-4141-B32B-863EDF563962}" srcOrd="0" destOrd="0" presId="urn:microsoft.com/office/officeart/2005/8/layout/hierarchy3"/>
    <dgm:cxn modelId="{11D81AC8-C416-4805-A13B-C20A46419025}" srcId="{94B2BD7B-0C69-4734-B8F1-B087CA8AA6F5}" destId="{0BEB9847-F2D8-4250-9CBA-2848C49EC19D}" srcOrd="1" destOrd="0" parTransId="{DD91E2F3-3E1D-4A47-81EC-F145CC3F4B75}" sibTransId="{96C17FED-230D-4B6F-B4CF-43633E7FB4AD}"/>
    <dgm:cxn modelId="{EB08EFCC-B65C-436C-A9E7-EE181DFB5A13}" type="presOf" srcId="{7C74A97A-DA1C-4575-AA7B-AB6036095048}" destId="{48216D7B-8812-4AD7-A3F1-E38471086002}" srcOrd="0" destOrd="0" presId="urn:microsoft.com/office/officeart/2005/8/layout/hierarchy3"/>
    <dgm:cxn modelId="{7B03E7CF-38E6-4BA5-B4DE-4506A78691DA}" srcId="{5C3E0CA6-E4A7-44B0-839B-2DF527939ACE}" destId="{2AF08FFF-C9DB-4D11-9FE5-935231373908}" srcOrd="0" destOrd="0" parTransId="{4B1C471E-1C24-4D5C-BF9D-338F1AD72BD1}" sibTransId="{1144AC0F-3710-45A4-A0C9-9C46A8240E7C}"/>
    <dgm:cxn modelId="{5975A5D4-9240-4E7A-B302-ECACF42EE3A9}" srcId="{112ED8A3-BB84-43D9-AA87-60AFE7681DC1}" destId="{748F7164-DA58-4144-8FB6-D344A1ED7799}" srcOrd="1" destOrd="0" parTransId="{F465E75E-26B2-40D0-8D7A-FAC84A602555}" sibTransId="{60BA5058-E7CD-4490-A9D3-35305FA30673}"/>
    <dgm:cxn modelId="{1BB8B8D5-0593-41A4-B5D4-EA7C992C6046}" type="presOf" srcId="{21CBB72C-DC18-4103-B9A5-A921F3A6F081}" destId="{3B6A4665-1CD3-42EE-8626-9E9A6F9773B2}" srcOrd="0" destOrd="0" presId="urn:microsoft.com/office/officeart/2005/8/layout/hierarchy3"/>
    <dgm:cxn modelId="{7EEDE7D9-A03D-40DA-9499-1F3D8B86232D}" srcId="{112ED8A3-BB84-43D9-AA87-60AFE7681DC1}" destId="{21CBB72C-DC18-4103-B9A5-A921F3A6F081}" srcOrd="3" destOrd="0" parTransId="{8B064743-07EC-4EF4-B8CA-BB5AAA1C3EF4}" sibTransId="{DA25ACC4-2998-41AF-AC79-82E994A7F5F9}"/>
    <dgm:cxn modelId="{16261ADB-4C4A-4C59-9449-64E971FF5A93}" type="presOf" srcId="{ADF811C9-9A12-4C37-9C97-C6C31D7BB808}" destId="{892A8517-41D0-434E-A7C6-BCCF00915F21}" srcOrd="1" destOrd="0" presId="urn:microsoft.com/office/officeart/2005/8/layout/hierarchy3"/>
    <dgm:cxn modelId="{C23686DC-A09D-493D-809B-8DADA445D5FF}" type="presOf" srcId="{94B2BD7B-0C69-4734-B8F1-B087CA8AA6F5}" destId="{4990A5FA-26F3-48A8-928D-2E77CE0B9637}" srcOrd="1" destOrd="0" presId="urn:microsoft.com/office/officeart/2005/8/layout/hierarchy3"/>
    <dgm:cxn modelId="{3ED39151-D36F-4B09-B5B0-DE1DD0FF9CF9}" type="presParOf" srcId="{D8E3435C-69DF-48C0-AE72-5D32AB1D21F8}" destId="{CF9F222B-FA48-46EE-82FD-54A12E143F73}" srcOrd="0" destOrd="0" presId="urn:microsoft.com/office/officeart/2005/8/layout/hierarchy3"/>
    <dgm:cxn modelId="{CFD46B0E-99B1-4FB5-9BD6-FBFFD7F36E2F}" type="presParOf" srcId="{CF9F222B-FA48-46EE-82FD-54A12E143F73}" destId="{F5C34CFE-B888-43C5-AFAD-CE8632657161}" srcOrd="0" destOrd="0" presId="urn:microsoft.com/office/officeart/2005/8/layout/hierarchy3"/>
    <dgm:cxn modelId="{F9C721B2-E963-4EBE-BF62-9183D292AD8A}" type="presParOf" srcId="{F5C34CFE-B888-43C5-AFAD-CE8632657161}" destId="{E371E2DA-2CFC-4B8A-A751-0018C0F66979}" srcOrd="0" destOrd="0" presId="urn:microsoft.com/office/officeart/2005/8/layout/hierarchy3"/>
    <dgm:cxn modelId="{DEDB1747-BE76-4174-9637-60551EBFE9A2}" type="presParOf" srcId="{F5C34CFE-B888-43C5-AFAD-CE8632657161}" destId="{8A41B0BF-C37A-4B02-B4AC-76A8BE84B704}" srcOrd="1" destOrd="0" presId="urn:microsoft.com/office/officeart/2005/8/layout/hierarchy3"/>
    <dgm:cxn modelId="{B4D8938F-0B94-4056-8537-DEFC9CD8F732}" type="presParOf" srcId="{CF9F222B-FA48-46EE-82FD-54A12E143F73}" destId="{649C12AB-0C0D-4627-9244-BB9D78864400}" srcOrd="1" destOrd="0" presId="urn:microsoft.com/office/officeart/2005/8/layout/hierarchy3"/>
    <dgm:cxn modelId="{6A95D47D-6B43-452D-A7BB-4E2AF27062FB}" type="presParOf" srcId="{649C12AB-0C0D-4627-9244-BB9D78864400}" destId="{77DC97B6-A50D-42B7-B5DD-6A20C6652103}" srcOrd="0" destOrd="0" presId="urn:microsoft.com/office/officeart/2005/8/layout/hierarchy3"/>
    <dgm:cxn modelId="{0B26CCA2-CF6A-46BC-BDF2-DAB1E196ADD4}" type="presParOf" srcId="{649C12AB-0C0D-4627-9244-BB9D78864400}" destId="{2CE8A4FB-5B28-4F56-B625-9ABBDB366116}" srcOrd="1" destOrd="0" presId="urn:microsoft.com/office/officeart/2005/8/layout/hierarchy3"/>
    <dgm:cxn modelId="{BB0C2939-1800-4C8B-8705-DAB7B16AA0C2}" type="presParOf" srcId="{649C12AB-0C0D-4627-9244-BB9D78864400}" destId="{1C05623C-64B9-4406-AA98-CB7B897287D0}" srcOrd="2" destOrd="0" presId="urn:microsoft.com/office/officeart/2005/8/layout/hierarchy3"/>
    <dgm:cxn modelId="{F579E2D4-ADAF-4B3C-B5F5-C678F876F26B}" type="presParOf" srcId="{649C12AB-0C0D-4627-9244-BB9D78864400}" destId="{041393F0-B42A-4A92-BE63-48FB783BEC62}" srcOrd="3" destOrd="0" presId="urn:microsoft.com/office/officeart/2005/8/layout/hierarchy3"/>
    <dgm:cxn modelId="{E1D88FB4-0A17-4289-8C96-810368AA7002}" type="presParOf" srcId="{D8E3435C-69DF-48C0-AE72-5D32AB1D21F8}" destId="{53B9E741-A705-47AF-9381-6FAB0175F289}" srcOrd="1" destOrd="0" presId="urn:microsoft.com/office/officeart/2005/8/layout/hierarchy3"/>
    <dgm:cxn modelId="{B5D67613-C7CD-4048-9FB1-6569BBD2A4E1}" type="presParOf" srcId="{53B9E741-A705-47AF-9381-6FAB0175F289}" destId="{E6E9C60A-DA94-491A-8E01-D9C1F7370409}" srcOrd="0" destOrd="0" presId="urn:microsoft.com/office/officeart/2005/8/layout/hierarchy3"/>
    <dgm:cxn modelId="{346A2767-0BA9-4507-A4B0-AF13136A024C}" type="presParOf" srcId="{E6E9C60A-DA94-491A-8E01-D9C1F7370409}" destId="{DD4E4956-3606-4E8F-BEE8-0266B2D57186}" srcOrd="0" destOrd="0" presId="urn:microsoft.com/office/officeart/2005/8/layout/hierarchy3"/>
    <dgm:cxn modelId="{6EA4DC79-9928-4A99-8004-C6CC27FAE57F}" type="presParOf" srcId="{E6E9C60A-DA94-491A-8E01-D9C1F7370409}" destId="{C7B51A95-97D3-4480-BC90-DA1AFFFC0E3D}" srcOrd="1" destOrd="0" presId="urn:microsoft.com/office/officeart/2005/8/layout/hierarchy3"/>
    <dgm:cxn modelId="{C77FB1C4-DB3E-438F-91A3-C7250BE7AEA0}" type="presParOf" srcId="{53B9E741-A705-47AF-9381-6FAB0175F289}" destId="{73A68436-3EEC-410E-8099-26B4919147A5}" srcOrd="1" destOrd="0" presId="urn:microsoft.com/office/officeart/2005/8/layout/hierarchy3"/>
    <dgm:cxn modelId="{00405BC3-EA5A-47BD-A69D-013D8CA905C2}" type="presParOf" srcId="{73A68436-3EEC-410E-8099-26B4919147A5}" destId="{F5E14A76-2FF9-4ACC-BA60-FCA6EA291843}" srcOrd="0" destOrd="0" presId="urn:microsoft.com/office/officeart/2005/8/layout/hierarchy3"/>
    <dgm:cxn modelId="{B3155D0C-2B52-48F7-913A-D72A25FEFA1D}" type="presParOf" srcId="{73A68436-3EEC-410E-8099-26B4919147A5}" destId="{48216D7B-8812-4AD7-A3F1-E38471086002}" srcOrd="1" destOrd="0" presId="urn:microsoft.com/office/officeart/2005/8/layout/hierarchy3"/>
    <dgm:cxn modelId="{8937607D-0F7A-40E1-98F6-241765470ADA}" type="presParOf" srcId="{D8E3435C-69DF-48C0-AE72-5D32AB1D21F8}" destId="{E4C7B923-B9D1-4053-8424-6763DC1CB23E}" srcOrd="2" destOrd="0" presId="urn:microsoft.com/office/officeart/2005/8/layout/hierarchy3"/>
    <dgm:cxn modelId="{B0BF59D9-9130-4401-B045-DB074507CD4E}" type="presParOf" srcId="{E4C7B923-B9D1-4053-8424-6763DC1CB23E}" destId="{E6AE285E-0CF2-4428-ADD3-CF7E2970D5C2}" srcOrd="0" destOrd="0" presId="urn:microsoft.com/office/officeart/2005/8/layout/hierarchy3"/>
    <dgm:cxn modelId="{F21A97AC-B994-4A4D-A778-CB2A95DA7045}" type="presParOf" srcId="{E6AE285E-0CF2-4428-ADD3-CF7E2970D5C2}" destId="{426E4BA9-B5B1-4881-8AFF-78507889CE22}" srcOrd="0" destOrd="0" presId="urn:microsoft.com/office/officeart/2005/8/layout/hierarchy3"/>
    <dgm:cxn modelId="{7879F978-6128-4109-A82D-1FF9530CAAAB}" type="presParOf" srcId="{E6AE285E-0CF2-4428-ADD3-CF7E2970D5C2}" destId="{892A8517-41D0-434E-A7C6-BCCF00915F21}" srcOrd="1" destOrd="0" presId="urn:microsoft.com/office/officeart/2005/8/layout/hierarchy3"/>
    <dgm:cxn modelId="{C2967818-436E-4329-80E4-FD9B03810BF1}" type="presParOf" srcId="{E4C7B923-B9D1-4053-8424-6763DC1CB23E}" destId="{93BD3141-695C-4C03-8C27-93F905A4136A}" srcOrd="1" destOrd="0" presId="urn:microsoft.com/office/officeart/2005/8/layout/hierarchy3"/>
    <dgm:cxn modelId="{8AA6217A-D227-41DF-A9EE-6274D5F052BA}" type="presParOf" srcId="{93BD3141-695C-4C03-8C27-93F905A4136A}" destId="{4F3CAB87-3E9E-445D-B0A4-FFBF73EDA8B1}" srcOrd="0" destOrd="0" presId="urn:microsoft.com/office/officeart/2005/8/layout/hierarchy3"/>
    <dgm:cxn modelId="{F5196A0C-9D07-453B-9FF9-6A21A3EEA8FF}" type="presParOf" srcId="{93BD3141-695C-4C03-8C27-93F905A4136A}" destId="{9868C760-0C4C-4141-B32B-863EDF563962}" srcOrd="1" destOrd="0" presId="urn:microsoft.com/office/officeart/2005/8/layout/hierarchy3"/>
    <dgm:cxn modelId="{C37B4992-6C5C-4D70-9FCF-94092C0FD6FC}" type="presParOf" srcId="{93BD3141-695C-4C03-8C27-93F905A4136A}" destId="{3D92EE93-E091-4634-A8D6-9AD1F7287F50}" srcOrd="2" destOrd="0" presId="urn:microsoft.com/office/officeart/2005/8/layout/hierarchy3"/>
    <dgm:cxn modelId="{C8D7A2A5-9B6F-4991-9407-FBE23E143A07}" type="presParOf" srcId="{93BD3141-695C-4C03-8C27-93F905A4136A}" destId="{BC6D5010-8456-4C56-BBCD-6AA247D5ABED}" srcOrd="3" destOrd="0" presId="urn:microsoft.com/office/officeart/2005/8/layout/hierarchy3"/>
    <dgm:cxn modelId="{B85D8EBB-2A01-4E4C-AA71-757118235CD0}" type="presParOf" srcId="{D8E3435C-69DF-48C0-AE72-5D32AB1D21F8}" destId="{85341424-825A-485F-BBD7-41330028F5E8}" srcOrd="3" destOrd="0" presId="urn:microsoft.com/office/officeart/2005/8/layout/hierarchy3"/>
    <dgm:cxn modelId="{3B6B395C-BFBC-435D-95AE-B99BEF0B1F4C}" type="presParOf" srcId="{85341424-825A-485F-BBD7-41330028F5E8}" destId="{64F4396B-EA95-467F-95B9-250D7D343AB5}" srcOrd="0" destOrd="0" presId="urn:microsoft.com/office/officeart/2005/8/layout/hierarchy3"/>
    <dgm:cxn modelId="{8E3AADDE-26C5-4A8C-AA37-2F4DE32096AE}" type="presParOf" srcId="{64F4396B-EA95-467F-95B9-250D7D343AB5}" destId="{3B6A4665-1CD3-42EE-8626-9E9A6F9773B2}" srcOrd="0" destOrd="0" presId="urn:microsoft.com/office/officeart/2005/8/layout/hierarchy3"/>
    <dgm:cxn modelId="{95F8E58C-E3B6-4185-A562-D0B7DB73B2CF}" type="presParOf" srcId="{64F4396B-EA95-467F-95B9-250D7D343AB5}" destId="{410D9235-7B88-4E90-8BB6-56B9182E6F0B}" srcOrd="1" destOrd="0" presId="urn:microsoft.com/office/officeart/2005/8/layout/hierarchy3"/>
    <dgm:cxn modelId="{35AC1BEC-4DAC-441B-ADEE-AE56B793A5FF}" type="presParOf" srcId="{85341424-825A-485F-BBD7-41330028F5E8}" destId="{EE0311AA-AAC3-4447-9D07-BD941270973A}" srcOrd="1" destOrd="0" presId="urn:microsoft.com/office/officeart/2005/8/layout/hierarchy3"/>
    <dgm:cxn modelId="{81A0CA83-A02B-4216-9631-61B530BE0CD9}" type="presParOf" srcId="{EE0311AA-AAC3-4447-9D07-BD941270973A}" destId="{6D3FBA4F-3E80-4B7C-B61A-EC9777EC4730}" srcOrd="0" destOrd="0" presId="urn:microsoft.com/office/officeart/2005/8/layout/hierarchy3"/>
    <dgm:cxn modelId="{C28E7FB5-FCDF-4BEB-A9D3-73AF97998669}" type="presParOf" srcId="{EE0311AA-AAC3-4447-9D07-BD941270973A}" destId="{FBAC153C-BBF2-4B5D-B1EB-DEFD2EE5DC37}" srcOrd="1" destOrd="0" presId="urn:microsoft.com/office/officeart/2005/8/layout/hierarchy3"/>
    <dgm:cxn modelId="{C638990D-7A70-4CF7-8CB4-F1DFD6B6B955}" type="presParOf" srcId="{D8E3435C-69DF-48C0-AE72-5D32AB1D21F8}" destId="{4BBBBF95-9E5F-4419-A280-2E96DC223ACA}" srcOrd="4" destOrd="0" presId="urn:microsoft.com/office/officeart/2005/8/layout/hierarchy3"/>
    <dgm:cxn modelId="{A5090B84-5695-4CB7-B453-CF9585086220}" type="presParOf" srcId="{4BBBBF95-9E5F-4419-A280-2E96DC223ACA}" destId="{38A165F6-E67A-44FF-9227-54A3EB950051}" srcOrd="0" destOrd="0" presId="urn:microsoft.com/office/officeart/2005/8/layout/hierarchy3"/>
    <dgm:cxn modelId="{FF96D8BA-DBE0-4AFB-9633-9176EF599622}" type="presParOf" srcId="{38A165F6-E67A-44FF-9227-54A3EB950051}" destId="{A35A1538-876D-4A0E-9AE3-97A9450A1010}" srcOrd="0" destOrd="0" presId="urn:microsoft.com/office/officeart/2005/8/layout/hierarchy3"/>
    <dgm:cxn modelId="{2DCA1EB5-D6DE-4071-85F3-CFDACFBA62B2}" type="presParOf" srcId="{38A165F6-E67A-44FF-9227-54A3EB950051}" destId="{4990A5FA-26F3-48A8-928D-2E77CE0B9637}" srcOrd="1" destOrd="0" presId="urn:microsoft.com/office/officeart/2005/8/layout/hierarchy3"/>
    <dgm:cxn modelId="{DCB77815-30DA-40D7-A8AF-3B0643CC2B1A}" type="presParOf" srcId="{4BBBBF95-9E5F-4419-A280-2E96DC223ACA}" destId="{B2B50C91-6628-40E9-95D0-9BD9C3470F8E}" srcOrd="1" destOrd="0" presId="urn:microsoft.com/office/officeart/2005/8/layout/hierarchy3"/>
    <dgm:cxn modelId="{0BE91B04-3D19-476C-BCF2-520595BCBF58}" type="presParOf" srcId="{B2B50C91-6628-40E9-95D0-9BD9C3470F8E}" destId="{08696ABE-2BE9-43C5-83FC-16428FA90441}" srcOrd="0" destOrd="0" presId="urn:microsoft.com/office/officeart/2005/8/layout/hierarchy3"/>
    <dgm:cxn modelId="{0833A6ED-EEBA-4470-948D-975FDF62B18A}" type="presParOf" srcId="{B2B50C91-6628-40E9-95D0-9BD9C3470F8E}" destId="{88C5A1C8-4EF7-480D-920E-CAEA41344528}" srcOrd="1" destOrd="0" presId="urn:microsoft.com/office/officeart/2005/8/layout/hierarchy3"/>
    <dgm:cxn modelId="{1E988BBE-DAAA-488F-B4E9-9DB06C383A45}" type="presParOf" srcId="{B2B50C91-6628-40E9-95D0-9BD9C3470F8E}" destId="{4D78B15E-D3FF-4235-B34D-3971B066AC26}" srcOrd="2" destOrd="0" presId="urn:microsoft.com/office/officeart/2005/8/layout/hierarchy3"/>
    <dgm:cxn modelId="{EF9F53B0-ED79-48F7-AE21-EB15A1DE104F}" type="presParOf" srcId="{B2B50C91-6628-40E9-95D0-9BD9C3470F8E}" destId="{807D259A-D1FC-44E2-B5C9-14AFC5EC57CE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25C2CD-3186-4510-852D-5B3999A8B0F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A564719-EBA3-475E-80E4-37BE23849232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Обучение 1Н</a:t>
          </a:r>
        </a:p>
      </dgm:t>
    </dgm:pt>
    <dgm:pt modelId="{D8F75F4A-55D9-4533-8B05-741E21D23ABE}" type="parTrans" cxnId="{A8F37FA9-CDC4-40D3-94C5-7575C951882E}">
      <dgm:prSet/>
      <dgm:spPr/>
      <dgm:t>
        <a:bodyPr/>
        <a:lstStyle/>
        <a:p>
          <a:endParaRPr lang="ru-RU"/>
        </a:p>
      </dgm:t>
    </dgm:pt>
    <dgm:pt modelId="{1EEDD471-D44E-47EB-B4F5-39C689463075}" type="sibTrans" cxnId="{A8F37FA9-CDC4-40D3-94C5-7575C951882E}">
      <dgm:prSet/>
      <dgm:spPr/>
      <dgm:t>
        <a:bodyPr/>
        <a:lstStyle/>
        <a:p>
          <a:endParaRPr lang="ru-RU"/>
        </a:p>
      </dgm:t>
    </dgm:pt>
    <dgm:pt modelId="{B2460623-3A95-4582-8FD2-D4E2EEB742D0}">
      <dgm:prSet phldrT="[Текст]"/>
      <dgm:spPr>
        <a:solidFill>
          <a:srgbClr val="CB7A09"/>
        </a:solidFill>
      </dgm:spPr>
      <dgm:t>
        <a:bodyPr/>
        <a:lstStyle/>
        <a:p>
          <a:r>
            <a:rPr lang="ru-RU" dirty="0"/>
            <a:t>Валидация</a:t>
          </a:r>
        </a:p>
      </dgm:t>
    </dgm:pt>
    <dgm:pt modelId="{75A8A9B7-461C-43EF-9574-21116C9AF577}" type="parTrans" cxnId="{4FB94927-5511-4841-840B-C0FE3381237E}">
      <dgm:prSet/>
      <dgm:spPr/>
      <dgm:t>
        <a:bodyPr/>
        <a:lstStyle/>
        <a:p>
          <a:endParaRPr lang="ru-RU"/>
        </a:p>
      </dgm:t>
    </dgm:pt>
    <dgm:pt modelId="{08536DB5-E968-4673-99D4-75562F26DC3F}" type="sibTrans" cxnId="{4FB94927-5511-4841-840B-C0FE3381237E}">
      <dgm:prSet/>
      <dgm:spPr/>
      <dgm:t>
        <a:bodyPr/>
        <a:lstStyle/>
        <a:p>
          <a:endParaRPr lang="ru-RU"/>
        </a:p>
      </dgm:t>
    </dgm:pt>
    <dgm:pt modelId="{C95A1BE8-30E4-4569-8E91-CEE31F864BA3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Симуляция рынка</a:t>
          </a:r>
        </a:p>
      </dgm:t>
    </dgm:pt>
    <dgm:pt modelId="{7A75A026-D516-42A1-A536-6F3F52785E8F}" type="parTrans" cxnId="{901689F5-C2BB-4E7C-AD15-DEADB7DF74F1}">
      <dgm:prSet/>
      <dgm:spPr/>
      <dgm:t>
        <a:bodyPr/>
        <a:lstStyle/>
        <a:p>
          <a:endParaRPr lang="ru-RU"/>
        </a:p>
      </dgm:t>
    </dgm:pt>
    <dgm:pt modelId="{F60117F8-115E-418F-B5AA-A4C949D95A75}" type="sibTrans" cxnId="{901689F5-C2BB-4E7C-AD15-DEADB7DF74F1}">
      <dgm:prSet/>
      <dgm:spPr/>
      <dgm:t>
        <a:bodyPr/>
        <a:lstStyle/>
        <a:p>
          <a:endParaRPr lang="ru-RU"/>
        </a:p>
      </dgm:t>
    </dgm:pt>
    <dgm:pt modelId="{61CEC97D-D830-4F53-9D4A-8FA11925E0CD}" type="pres">
      <dgm:prSet presAssocID="{D125C2CD-3186-4510-852D-5B3999A8B0FF}" presName="Name0" presStyleCnt="0">
        <dgm:presLayoutVars>
          <dgm:dir/>
          <dgm:animLvl val="lvl"/>
          <dgm:resizeHandles val="exact"/>
        </dgm:presLayoutVars>
      </dgm:prSet>
      <dgm:spPr/>
    </dgm:pt>
    <dgm:pt modelId="{F419CA8F-C398-4004-AC48-AF2010DD3A93}" type="pres">
      <dgm:prSet presAssocID="{8A564719-EBA3-475E-80E4-37BE2384923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03652DE-B1AF-4895-B851-FDDBE6ED2634}" type="pres">
      <dgm:prSet presAssocID="{1EEDD471-D44E-47EB-B4F5-39C689463075}" presName="parTxOnlySpace" presStyleCnt="0"/>
      <dgm:spPr/>
    </dgm:pt>
    <dgm:pt modelId="{0F74C56E-B78A-41B3-941E-A6A14D19BEDC}" type="pres">
      <dgm:prSet presAssocID="{B2460623-3A95-4582-8FD2-D4E2EEB742D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2F1A2A8-9991-41A9-9582-0005BA0587ED}" type="pres">
      <dgm:prSet presAssocID="{08536DB5-E968-4673-99D4-75562F26DC3F}" presName="parTxOnlySpace" presStyleCnt="0"/>
      <dgm:spPr/>
    </dgm:pt>
    <dgm:pt modelId="{25583C42-F24F-4F7F-9754-C5DCF57DF98C}" type="pres">
      <dgm:prSet presAssocID="{C95A1BE8-30E4-4569-8E91-CEE31F864B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FB94927-5511-4841-840B-C0FE3381237E}" srcId="{D125C2CD-3186-4510-852D-5B3999A8B0FF}" destId="{B2460623-3A95-4582-8FD2-D4E2EEB742D0}" srcOrd="1" destOrd="0" parTransId="{75A8A9B7-461C-43EF-9574-21116C9AF577}" sibTransId="{08536DB5-E968-4673-99D4-75562F26DC3F}"/>
    <dgm:cxn modelId="{23750F28-7A3B-476C-9479-0A84C43C9C73}" type="presOf" srcId="{D125C2CD-3186-4510-852D-5B3999A8B0FF}" destId="{61CEC97D-D830-4F53-9D4A-8FA11925E0CD}" srcOrd="0" destOrd="0" presId="urn:microsoft.com/office/officeart/2005/8/layout/chevron1"/>
    <dgm:cxn modelId="{2141CB42-8F30-4D9C-8D98-DE1B6B06739D}" type="presOf" srcId="{B2460623-3A95-4582-8FD2-D4E2EEB742D0}" destId="{0F74C56E-B78A-41B3-941E-A6A14D19BEDC}" srcOrd="0" destOrd="0" presId="urn:microsoft.com/office/officeart/2005/8/layout/chevron1"/>
    <dgm:cxn modelId="{F96B3244-3E91-4F6C-8F22-53EC9D39E21B}" type="presOf" srcId="{8A564719-EBA3-475E-80E4-37BE23849232}" destId="{F419CA8F-C398-4004-AC48-AF2010DD3A93}" srcOrd="0" destOrd="0" presId="urn:microsoft.com/office/officeart/2005/8/layout/chevron1"/>
    <dgm:cxn modelId="{A8F37FA9-CDC4-40D3-94C5-7575C951882E}" srcId="{D125C2CD-3186-4510-852D-5B3999A8B0FF}" destId="{8A564719-EBA3-475E-80E4-37BE23849232}" srcOrd="0" destOrd="0" parTransId="{D8F75F4A-55D9-4533-8B05-741E21D23ABE}" sibTransId="{1EEDD471-D44E-47EB-B4F5-39C689463075}"/>
    <dgm:cxn modelId="{C29765BA-62B4-4015-8BC3-F6AE60CE6E1A}" type="presOf" srcId="{C95A1BE8-30E4-4569-8E91-CEE31F864BA3}" destId="{25583C42-F24F-4F7F-9754-C5DCF57DF98C}" srcOrd="0" destOrd="0" presId="urn:microsoft.com/office/officeart/2005/8/layout/chevron1"/>
    <dgm:cxn modelId="{901689F5-C2BB-4E7C-AD15-DEADB7DF74F1}" srcId="{D125C2CD-3186-4510-852D-5B3999A8B0FF}" destId="{C95A1BE8-30E4-4569-8E91-CEE31F864BA3}" srcOrd="2" destOrd="0" parTransId="{7A75A026-D516-42A1-A536-6F3F52785E8F}" sibTransId="{F60117F8-115E-418F-B5AA-A4C949D95A75}"/>
    <dgm:cxn modelId="{5302C7AD-EDAA-450A-812D-98BF4FEB13F7}" type="presParOf" srcId="{61CEC97D-D830-4F53-9D4A-8FA11925E0CD}" destId="{F419CA8F-C398-4004-AC48-AF2010DD3A93}" srcOrd="0" destOrd="0" presId="urn:microsoft.com/office/officeart/2005/8/layout/chevron1"/>
    <dgm:cxn modelId="{1CE4D4F5-9284-4448-9BAE-DCC8D4CB10C2}" type="presParOf" srcId="{61CEC97D-D830-4F53-9D4A-8FA11925E0CD}" destId="{503652DE-B1AF-4895-B851-FDDBE6ED2634}" srcOrd="1" destOrd="0" presId="urn:microsoft.com/office/officeart/2005/8/layout/chevron1"/>
    <dgm:cxn modelId="{F3D50955-B86B-40CF-85AF-2EB5F3AF65EC}" type="presParOf" srcId="{61CEC97D-D830-4F53-9D4A-8FA11925E0CD}" destId="{0F74C56E-B78A-41B3-941E-A6A14D19BEDC}" srcOrd="2" destOrd="0" presId="urn:microsoft.com/office/officeart/2005/8/layout/chevron1"/>
    <dgm:cxn modelId="{5DC8A89C-52FC-4F2D-A227-27B57EBC73DD}" type="presParOf" srcId="{61CEC97D-D830-4F53-9D4A-8FA11925E0CD}" destId="{62F1A2A8-9991-41A9-9582-0005BA0587ED}" srcOrd="3" destOrd="0" presId="urn:microsoft.com/office/officeart/2005/8/layout/chevron1"/>
    <dgm:cxn modelId="{4C527D59-D72A-4F22-A144-93582760E329}" type="presParOf" srcId="{61CEC97D-D830-4F53-9D4A-8FA11925E0CD}" destId="{25583C42-F24F-4F7F-9754-C5DCF57DF98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729551-5363-4387-AB1F-6D2AEF7DCDF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F50EE9C-7AC8-4D2D-9738-59CA4B3F98F0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Модификация </a:t>
          </a:r>
          <a:r>
            <a:rPr lang="en-US" dirty="0"/>
            <a:t>batch size</a:t>
          </a:r>
          <a:endParaRPr lang="ru-RU" dirty="0"/>
        </a:p>
      </dgm:t>
    </dgm:pt>
    <dgm:pt modelId="{F6E99EB2-BBD1-4408-B4C0-B1F4FC02BC0B}" type="parTrans" cxnId="{5AC2FE33-2CD3-4AE6-9E67-BDCCBAC1585F}">
      <dgm:prSet/>
      <dgm:spPr/>
      <dgm:t>
        <a:bodyPr/>
        <a:lstStyle/>
        <a:p>
          <a:endParaRPr lang="ru-RU"/>
        </a:p>
      </dgm:t>
    </dgm:pt>
    <dgm:pt modelId="{EE21EFAC-804E-4B98-A36C-79242A9444E5}" type="sibTrans" cxnId="{5AC2FE33-2CD3-4AE6-9E67-BDCCBAC1585F}">
      <dgm:prSet/>
      <dgm:spPr/>
      <dgm:t>
        <a:bodyPr/>
        <a:lstStyle/>
        <a:p>
          <a:endParaRPr lang="ru-RU"/>
        </a:p>
      </dgm:t>
    </dgm:pt>
    <dgm:pt modelId="{D91A5C64-A0CA-414B-9C2F-EC056CBCBFE4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Отключение перемешивания</a:t>
          </a:r>
        </a:p>
      </dgm:t>
    </dgm:pt>
    <dgm:pt modelId="{442D8295-5570-49E9-94E8-821E37B7A9E3}" type="parTrans" cxnId="{CAD3DA2D-B464-4A30-982E-D2FB21546BCD}">
      <dgm:prSet/>
      <dgm:spPr/>
      <dgm:t>
        <a:bodyPr/>
        <a:lstStyle/>
        <a:p>
          <a:endParaRPr lang="ru-RU"/>
        </a:p>
      </dgm:t>
    </dgm:pt>
    <dgm:pt modelId="{65E280B5-3ADA-4D6A-8F40-F9A57933BCF2}" type="sibTrans" cxnId="{CAD3DA2D-B464-4A30-982E-D2FB21546BCD}">
      <dgm:prSet/>
      <dgm:spPr/>
      <dgm:t>
        <a:bodyPr/>
        <a:lstStyle/>
        <a:p>
          <a:endParaRPr lang="ru-RU"/>
        </a:p>
      </dgm:t>
    </dgm:pt>
    <dgm:pt modelId="{267D0CC1-4D9E-47BD-A97C-E8B4DD9B520B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Валидация на тестовых данных</a:t>
          </a:r>
        </a:p>
      </dgm:t>
    </dgm:pt>
    <dgm:pt modelId="{A6F4AD18-EBB3-4129-9C89-F71FAA92261B}" type="parTrans" cxnId="{1188EDEE-FE98-430C-A029-D76BD6B5C3B9}">
      <dgm:prSet/>
      <dgm:spPr/>
      <dgm:t>
        <a:bodyPr/>
        <a:lstStyle/>
        <a:p>
          <a:endParaRPr lang="ru-RU"/>
        </a:p>
      </dgm:t>
    </dgm:pt>
    <dgm:pt modelId="{9ADDE7D1-B5A8-491C-88D3-5A8B24F7DF21}" type="sibTrans" cxnId="{1188EDEE-FE98-430C-A029-D76BD6B5C3B9}">
      <dgm:prSet/>
      <dgm:spPr/>
      <dgm:t>
        <a:bodyPr/>
        <a:lstStyle/>
        <a:p>
          <a:endParaRPr lang="ru-RU"/>
        </a:p>
      </dgm:t>
    </dgm:pt>
    <dgm:pt modelId="{853E35E6-B7B6-4739-B867-07E182C95AF9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L1-</a:t>
          </a:r>
          <a:r>
            <a:rPr lang="ru-RU" dirty="0"/>
            <a:t>регуляризация</a:t>
          </a:r>
        </a:p>
      </dgm:t>
    </dgm:pt>
    <dgm:pt modelId="{A3317CE9-EB78-4773-9962-3614E64A2263}" type="parTrans" cxnId="{DF355C89-CE0D-4989-9F82-4116A31FA7EB}">
      <dgm:prSet/>
      <dgm:spPr/>
      <dgm:t>
        <a:bodyPr/>
        <a:lstStyle/>
        <a:p>
          <a:endParaRPr lang="ru-RU"/>
        </a:p>
      </dgm:t>
    </dgm:pt>
    <dgm:pt modelId="{351DAFAD-4565-4F8A-A797-EB23B99C3570}" type="sibTrans" cxnId="{DF355C89-CE0D-4989-9F82-4116A31FA7EB}">
      <dgm:prSet/>
      <dgm:spPr/>
      <dgm:t>
        <a:bodyPr/>
        <a:lstStyle/>
        <a:p>
          <a:endParaRPr lang="ru-RU"/>
        </a:p>
      </dgm:t>
    </dgm:pt>
    <dgm:pt modelId="{17BE3FAC-DF48-4345-AA4E-00A710AAB665}" type="pres">
      <dgm:prSet presAssocID="{F9729551-5363-4387-AB1F-6D2AEF7DCDF7}" presName="linear" presStyleCnt="0">
        <dgm:presLayoutVars>
          <dgm:dir/>
          <dgm:animLvl val="lvl"/>
          <dgm:resizeHandles val="exact"/>
        </dgm:presLayoutVars>
      </dgm:prSet>
      <dgm:spPr/>
    </dgm:pt>
    <dgm:pt modelId="{276569B1-E75C-4614-9A4E-712CF3DE398B}" type="pres">
      <dgm:prSet presAssocID="{BF50EE9C-7AC8-4D2D-9738-59CA4B3F98F0}" presName="parentLin" presStyleCnt="0"/>
      <dgm:spPr/>
    </dgm:pt>
    <dgm:pt modelId="{38FE249A-0B6B-4680-A64B-B607D31F4454}" type="pres">
      <dgm:prSet presAssocID="{BF50EE9C-7AC8-4D2D-9738-59CA4B3F98F0}" presName="parentLeftMargin" presStyleLbl="node1" presStyleIdx="0" presStyleCnt="4"/>
      <dgm:spPr/>
    </dgm:pt>
    <dgm:pt modelId="{354C1687-E43F-4F21-91DA-AACC4BD339F2}" type="pres">
      <dgm:prSet presAssocID="{BF50EE9C-7AC8-4D2D-9738-59CA4B3F98F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B2680A5-5D58-486E-BD21-0640DCBEE277}" type="pres">
      <dgm:prSet presAssocID="{BF50EE9C-7AC8-4D2D-9738-59CA4B3F98F0}" presName="negativeSpace" presStyleCnt="0"/>
      <dgm:spPr/>
    </dgm:pt>
    <dgm:pt modelId="{AAEF8489-7E0D-4307-91D3-1BB9BAC7FE8D}" type="pres">
      <dgm:prSet presAssocID="{BF50EE9C-7AC8-4D2D-9738-59CA4B3F98F0}" presName="childText" presStyleLbl="conFgAcc1" presStyleIdx="0" presStyleCnt="4">
        <dgm:presLayoutVars>
          <dgm:bulletEnabled val="1"/>
        </dgm:presLayoutVars>
      </dgm:prSet>
      <dgm:spPr>
        <a:ln>
          <a:solidFill>
            <a:schemeClr val="accent4">
              <a:lumMod val="75000"/>
            </a:schemeClr>
          </a:solidFill>
        </a:ln>
      </dgm:spPr>
    </dgm:pt>
    <dgm:pt modelId="{2ABD75F8-377B-4CE6-B82F-7F91777551F1}" type="pres">
      <dgm:prSet presAssocID="{EE21EFAC-804E-4B98-A36C-79242A9444E5}" presName="spaceBetweenRectangles" presStyleCnt="0"/>
      <dgm:spPr/>
    </dgm:pt>
    <dgm:pt modelId="{84923072-6E94-4740-BB1E-E178D90A570B}" type="pres">
      <dgm:prSet presAssocID="{D91A5C64-A0CA-414B-9C2F-EC056CBCBFE4}" presName="parentLin" presStyleCnt="0"/>
      <dgm:spPr/>
    </dgm:pt>
    <dgm:pt modelId="{746901B0-CAC5-4871-B266-2A4A47DB022F}" type="pres">
      <dgm:prSet presAssocID="{D91A5C64-A0CA-414B-9C2F-EC056CBCBFE4}" presName="parentLeftMargin" presStyleLbl="node1" presStyleIdx="0" presStyleCnt="4"/>
      <dgm:spPr/>
    </dgm:pt>
    <dgm:pt modelId="{E8D289CA-CC71-43D2-9538-3E58E2668104}" type="pres">
      <dgm:prSet presAssocID="{D91A5C64-A0CA-414B-9C2F-EC056CBCBFE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22DA130-C21B-4BE8-B244-16D091B874F7}" type="pres">
      <dgm:prSet presAssocID="{D91A5C64-A0CA-414B-9C2F-EC056CBCBFE4}" presName="negativeSpace" presStyleCnt="0"/>
      <dgm:spPr/>
    </dgm:pt>
    <dgm:pt modelId="{94C143FC-3122-4A2B-81C9-C8A0D699FBDE}" type="pres">
      <dgm:prSet presAssocID="{D91A5C64-A0CA-414B-9C2F-EC056CBCBFE4}" presName="childText" presStyleLbl="conFgAcc1" presStyleIdx="1" presStyleCnt="4">
        <dgm:presLayoutVars>
          <dgm:bulletEnabled val="1"/>
        </dgm:presLayoutVars>
      </dgm:prSet>
      <dgm:spPr>
        <a:ln>
          <a:solidFill>
            <a:schemeClr val="accent3">
              <a:lumMod val="75000"/>
            </a:schemeClr>
          </a:solidFill>
        </a:ln>
      </dgm:spPr>
    </dgm:pt>
    <dgm:pt modelId="{40A03F0E-D8CD-499C-A3BC-C9B7485C344D}" type="pres">
      <dgm:prSet presAssocID="{65E280B5-3ADA-4D6A-8F40-F9A57933BCF2}" presName="spaceBetweenRectangles" presStyleCnt="0"/>
      <dgm:spPr/>
    </dgm:pt>
    <dgm:pt modelId="{B42EC088-E56D-4187-A808-9F11143AC178}" type="pres">
      <dgm:prSet presAssocID="{267D0CC1-4D9E-47BD-A97C-E8B4DD9B520B}" presName="parentLin" presStyleCnt="0"/>
      <dgm:spPr/>
    </dgm:pt>
    <dgm:pt modelId="{9C04427E-040A-4DF1-82D7-0F4F07A6F7F1}" type="pres">
      <dgm:prSet presAssocID="{267D0CC1-4D9E-47BD-A97C-E8B4DD9B520B}" presName="parentLeftMargin" presStyleLbl="node1" presStyleIdx="1" presStyleCnt="4"/>
      <dgm:spPr/>
    </dgm:pt>
    <dgm:pt modelId="{EC90EB09-C2E0-4326-B8E4-EF96959AE28D}" type="pres">
      <dgm:prSet presAssocID="{267D0CC1-4D9E-47BD-A97C-E8B4DD9B520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1E4BF17-17DA-462B-9709-019EFA11AB0D}" type="pres">
      <dgm:prSet presAssocID="{267D0CC1-4D9E-47BD-A97C-E8B4DD9B520B}" presName="negativeSpace" presStyleCnt="0"/>
      <dgm:spPr/>
    </dgm:pt>
    <dgm:pt modelId="{6A293562-FA0D-4349-9308-6979F1DA5DC4}" type="pres">
      <dgm:prSet presAssocID="{267D0CC1-4D9E-47BD-A97C-E8B4DD9B520B}" presName="childText" presStyleLbl="conFgAcc1" presStyleIdx="2" presStyleCnt="4">
        <dgm:presLayoutVars>
          <dgm:bulletEnabled val="1"/>
        </dgm:presLayoutVars>
      </dgm:prSet>
      <dgm:spPr>
        <a:ln>
          <a:solidFill>
            <a:schemeClr val="accent4">
              <a:lumMod val="75000"/>
            </a:schemeClr>
          </a:solidFill>
        </a:ln>
      </dgm:spPr>
    </dgm:pt>
    <dgm:pt modelId="{6E1A77FF-BF82-4182-A743-23E666EDE4F9}" type="pres">
      <dgm:prSet presAssocID="{9ADDE7D1-B5A8-491C-88D3-5A8B24F7DF21}" presName="spaceBetweenRectangles" presStyleCnt="0"/>
      <dgm:spPr/>
    </dgm:pt>
    <dgm:pt modelId="{3F9107D9-AAA5-4D06-B4C7-06074F2D642C}" type="pres">
      <dgm:prSet presAssocID="{853E35E6-B7B6-4739-B867-07E182C95AF9}" presName="parentLin" presStyleCnt="0"/>
      <dgm:spPr/>
    </dgm:pt>
    <dgm:pt modelId="{88891FCE-6683-4417-BE0B-DB61E38451CD}" type="pres">
      <dgm:prSet presAssocID="{853E35E6-B7B6-4739-B867-07E182C95AF9}" presName="parentLeftMargin" presStyleLbl="node1" presStyleIdx="2" presStyleCnt="4"/>
      <dgm:spPr/>
    </dgm:pt>
    <dgm:pt modelId="{5562CC05-92AA-42AA-8BBF-953AF8197A41}" type="pres">
      <dgm:prSet presAssocID="{853E35E6-B7B6-4739-B867-07E182C95AF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645143A-D37F-4492-BB69-702754D24639}" type="pres">
      <dgm:prSet presAssocID="{853E35E6-B7B6-4739-B867-07E182C95AF9}" presName="negativeSpace" presStyleCnt="0"/>
      <dgm:spPr/>
    </dgm:pt>
    <dgm:pt modelId="{BF97B798-24BD-497C-9520-DFD64AED0529}" type="pres">
      <dgm:prSet presAssocID="{853E35E6-B7B6-4739-B867-07E182C95AF9}" presName="childText" presStyleLbl="conFgAcc1" presStyleIdx="3" presStyleCnt="4">
        <dgm:presLayoutVars>
          <dgm:bulletEnabled val="1"/>
        </dgm:presLayoutVars>
      </dgm:prSet>
      <dgm:spPr>
        <a:ln>
          <a:solidFill>
            <a:schemeClr val="accent3">
              <a:lumMod val="75000"/>
            </a:schemeClr>
          </a:solidFill>
        </a:ln>
      </dgm:spPr>
    </dgm:pt>
  </dgm:ptLst>
  <dgm:cxnLst>
    <dgm:cxn modelId="{0DC53F06-4ACF-4D46-A217-676C82B728D5}" type="presOf" srcId="{853E35E6-B7B6-4739-B867-07E182C95AF9}" destId="{88891FCE-6683-4417-BE0B-DB61E38451CD}" srcOrd="0" destOrd="0" presId="urn:microsoft.com/office/officeart/2005/8/layout/list1"/>
    <dgm:cxn modelId="{35812E08-2B68-4656-BD36-C37B2ABD8D97}" type="presOf" srcId="{267D0CC1-4D9E-47BD-A97C-E8B4DD9B520B}" destId="{EC90EB09-C2E0-4326-B8E4-EF96959AE28D}" srcOrd="1" destOrd="0" presId="urn:microsoft.com/office/officeart/2005/8/layout/list1"/>
    <dgm:cxn modelId="{77D9C309-B653-4A25-AD50-0EEA15BC3D40}" type="presOf" srcId="{853E35E6-B7B6-4739-B867-07E182C95AF9}" destId="{5562CC05-92AA-42AA-8BBF-953AF8197A41}" srcOrd="1" destOrd="0" presId="urn:microsoft.com/office/officeart/2005/8/layout/list1"/>
    <dgm:cxn modelId="{F5531F1B-AB58-4AC3-9959-501A93581658}" type="presOf" srcId="{D91A5C64-A0CA-414B-9C2F-EC056CBCBFE4}" destId="{746901B0-CAC5-4871-B266-2A4A47DB022F}" srcOrd="0" destOrd="0" presId="urn:microsoft.com/office/officeart/2005/8/layout/list1"/>
    <dgm:cxn modelId="{CAD3DA2D-B464-4A30-982E-D2FB21546BCD}" srcId="{F9729551-5363-4387-AB1F-6D2AEF7DCDF7}" destId="{D91A5C64-A0CA-414B-9C2F-EC056CBCBFE4}" srcOrd="1" destOrd="0" parTransId="{442D8295-5570-49E9-94E8-821E37B7A9E3}" sibTransId="{65E280B5-3ADA-4D6A-8F40-F9A57933BCF2}"/>
    <dgm:cxn modelId="{5AC2FE33-2CD3-4AE6-9E67-BDCCBAC1585F}" srcId="{F9729551-5363-4387-AB1F-6D2AEF7DCDF7}" destId="{BF50EE9C-7AC8-4D2D-9738-59CA4B3F98F0}" srcOrd="0" destOrd="0" parTransId="{F6E99EB2-BBD1-4408-B4C0-B1F4FC02BC0B}" sibTransId="{EE21EFAC-804E-4B98-A36C-79242A9444E5}"/>
    <dgm:cxn modelId="{297C003C-8599-4555-86F3-81262DF8B084}" type="presOf" srcId="{267D0CC1-4D9E-47BD-A97C-E8B4DD9B520B}" destId="{9C04427E-040A-4DF1-82D7-0F4F07A6F7F1}" srcOrd="0" destOrd="0" presId="urn:microsoft.com/office/officeart/2005/8/layout/list1"/>
    <dgm:cxn modelId="{620C4575-835F-4F29-A985-F12270984CAC}" type="presOf" srcId="{BF50EE9C-7AC8-4D2D-9738-59CA4B3F98F0}" destId="{38FE249A-0B6B-4680-A64B-B607D31F4454}" srcOrd="0" destOrd="0" presId="urn:microsoft.com/office/officeart/2005/8/layout/list1"/>
    <dgm:cxn modelId="{626C9387-6046-41D7-954A-D476B58888ED}" type="presOf" srcId="{D91A5C64-A0CA-414B-9C2F-EC056CBCBFE4}" destId="{E8D289CA-CC71-43D2-9538-3E58E2668104}" srcOrd="1" destOrd="0" presId="urn:microsoft.com/office/officeart/2005/8/layout/list1"/>
    <dgm:cxn modelId="{DF355C89-CE0D-4989-9F82-4116A31FA7EB}" srcId="{F9729551-5363-4387-AB1F-6D2AEF7DCDF7}" destId="{853E35E6-B7B6-4739-B867-07E182C95AF9}" srcOrd="3" destOrd="0" parTransId="{A3317CE9-EB78-4773-9962-3614E64A2263}" sibTransId="{351DAFAD-4565-4F8A-A797-EB23B99C3570}"/>
    <dgm:cxn modelId="{A4339C95-8A5F-474A-9960-3E20809C0D45}" type="presOf" srcId="{F9729551-5363-4387-AB1F-6D2AEF7DCDF7}" destId="{17BE3FAC-DF48-4345-AA4E-00A710AAB665}" srcOrd="0" destOrd="0" presId="urn:microsoft.com/office/officeart/2005/8/layout/list1"/>
    <dgm:cxn modelId="{AF3C9AA2-0DBE-4DD6-80B4-0527CF40146B}" type="presOf" srcId="{BF50EE9C-7AC8-4D2D-9738-59CA4B3F98F0}" destId="{354C1687-E43F-4F21-91DA-AACC4BD339F2}" srcOrd="1" destOrd="0" presId="urn:microsoft.com/office/officeart/2005/8/layout/list1"/>
    <dgm:cxn modelId="{1188EDEE-FE98-430C-A029-D76BD6B5C3B9}" srcId="{F9729551-5363-4387-AB1F-6D2AEF7DCDF7}" destId="{267D0CC1-4D9E-47BD-A97C-E8B4DD9B520B}" srcOrd="2" destOrd="0" parTransId="{A6F4AD18-EBB3-4129-9C89-F71FAA92261B}" sibTransId="{9ADDE7D1-B5A8-491C-88D3-5A8B24F7DF21}"/>
    <dgm:cxn modelId="{0EA686B8-3FA1-4CEF-96FF-501217705BA8}" type="presParOf" srcId="{17BE3FAC-DF48-4345-AA4E-00A710AAB665}" destId="{276569B1-E75C-4614-9A4E-712CF3DE398B}" srcOrd="0" destOrd="0" presId="urn:microsoft.com/office/officeart/2005/8/layout/list1"/>
    <dgm:cxn modelId="{1CC385D7-A97D-4D16-B729-216ADADF9453}" type="presParOf" srcId="{276569B1-E75C-4614-9A4E-712CF3DE398B}" destId="{38FE249A-0B6B-4680-A64B-B607D31F4454}" srcOrd="0" destOrd="0" presId="urn:microsoft.com/office/officeart/2005/8/layout/list1"/>
    <dgm:cxn modelId="{A334A972-64CC-4DD7-898A-80CE9A338F44}" type="presParOf" srcId="{276569B1-E75C-4614-9A4E-712CF3DE398B}" destId="{354C1687-E43F-4F21-91DA-AACC4BD339F2}" srcOrd="1" destOrd="0" presId="urn:microsoft.com/office/officeart/2005/8/layout/list1"/>
    <dgm:cxn modelId="{11038A31-7168-4C33-907C-4B0A4096F5E4}" type="presParOf" srcId="{17BE3FAC-DF48-4345-AA4E-00A710AAB665}" destId="{FB2680A5-5D58-486E-BD21-0640DCBEE277}" srcOrd="1" destOrd="0" presId="urn:microsoft.com/office/officeart/2005/8/layout/list1"/>
    <dgm:cxn modelId="{B01AA4C3-288D-4E7B-9BBC-E76964AF0015}" type="presParOf" srcId="{17BE3FAC-DF48-4345-AA4E-00A710AAB665}" destId="{AAEF8489-7E0D-4307-91D3-1BB9BAC7FE8D}" srcOrd="2" destOrd="0" presId="urn:microsoft.com/office/officeart/2005/8/layout/list1"/>
    <dgm:cxn modelId="{E8D15D65-38AB-41B7-BBC7-CF457FC498C2}" type="presParOf" srcId="{17BE3FAC-DF48-4345-AA4E-00A710AAB665}" destId="{2ABD75F8-377B-4CE6-B82F-7F91777551F1}" srcOrd="3" destOrd="0" presId="urn:microsoft.com/office/officeart/2005/8/layout/list1"/>
    <dgm:cxn modelId="{650B5583-682B-4813-A12A-E3E20D92F1EB}" type="presParOf" srcId="{17BE3FAC-DF48-4345-AA4E-00A710AAB665}" destId="{84923072-6E94-4740-BB1E-E178D90A570B}" srcOrd="4" destOrd="0" presId="urn:microsoft.com/office/officeart/2005/8/layout/list1"/>
    <dgm:cxn modelId="{F217492B-DC93-4CAF-9700-E2827EBB7847}" type="presParOf" srcId="{84923072-6E94-4740-BB1E-E178D90A570B}" destId="{746901B0-CAC5-4871-B266-2A4A47DB022F}" srcOrd="0" destOrd="0" presId="urn:microsoft.com/office/officeart/2005/8/layout/list1"/>
    <dgm:cxn modelId="{E63C78B2-C600-4848-A5EC-893C2242B715}" type="presParOf" srcId="{84923072-6E94-4740-BB1E-E178D90A570B}" destId="{E8D289CA-CC71-43D2-9538-3E58E2668104}" srcOrd="1" destOrd="0" presId="urn:microsoft.com/office/officeart/2005/8/layout/list1"/>
    <dgm:cxn modelId="{BA00C17B-5149-4A96-A6F4-5C8180149E0E}" type="presParOf" srcId="{17BE3FAC-DF48-4345-AA4E-00A710AAB665}" destId="{D22DA130-C21B-4BE8-B244-16D091B874F7}" srcOrd="5" destOrd="0" presId="urn:microsoft.com/office/officeart/2005/8/layout/list1"/>
    <dgm:cxn modelId="{81648C3D-E4DA-462B-BA6C-CA93FC77A7CF}" type="presParOf" srcId="{17BE3FAC-DF48-4345-AA4E-00A710AAB665}" destId="{94C143FC-3122-4A2B-81C9-C8A0D699FBDE}" srcOrd="6" destOrd="0" presId="urn:microsoft.com/office/officeart/2005/8/layout/list1"/>
    <dgm:cxn modelId="{EE73016B-846F-445E-80DF-E9D08BB9CBD6}" type="presParOf" srcId="{17BE3FAC-DF48-4345-AA4E-00A710AAB665}" destId="{40A03F0E-D8CD-499C-A3BC-C9B7485C344D}" srcOrd="7" destOrd="0" presId="urn:microsoft.com/office/officeart/2005/8/layout/list1"/>
    <dgm:cxn modelId="{44C94DF4-EAE8-4CED-81FA-75BCDE09B6C4}" type="presParOf" srcId="{17BE3FAC-DF48-4345-AA4E-00A710AAB665}" destId="{B42EC088-E56D-4187-A808-9F11143AC178}" srcOrd="8" destOrd="0" presId="urn:microsoft.com/office/officeart/2005/8/layout/list1"/>
    <dgm:cxn modelId="{48285569-6D53-406E-825B-7E5270A9F985}" type="presParOf" srcId="{B42EC088-E56D-4187-A808-9F11143AC178}" destId="{9C04427E-040A-4DF1-82D7-0F4F07A6F7F1}" srcOrd="0" destOrd="0" presId="urn:microsoft.com/office/officeart/2005/8/layout/list1"/>
    <dgm:cxn modelId="{D1DF9F4E-7FCE-4DC8-AE4B-2BB9AA8CF824}" type="presParOf" srcId="{B42EC088-E56D-4187-A808-9F11143AC178}" destId="{EC90EB09-C2E0-4326-B8E4-EF96959AE28D}" srcOrd="1" destOrd="0" presId="urn:microsoft.com/office/officeart/2005/8/layout/list1"/>
    <dgm:cxn modelId="{B82D753E-4AE2-4DD2-947C-E8C53193995C}" type="presParOf" srcId="{17BE3FAC-DF48-4345-AA4E-00A710AAB665}" destId="{E1E4BF17-17DA-462B-9709-019EFA11AB0D}" srcOrd="9" destOrd="0" presId="urn:microsoft.com/office/officeart/2005/8/layout/list1"/>
    <dgm:cxn modelId="{7FCB6F84-D366-472B-8842-6AF7748627AC}" type="presParOf" srcId="{17BE3FAC-DF48-4345-AA4E-00A710AAB665}" destId="{6A293562-FA0D-4349-9308-6979F1DA5DC4}" srcOrd="10" destOrd="0" presId="urn:microsoft.com/office/officeart/2005/8/layout/list1"/>
    <dgm:cxn modelId="{463A35E3-829D-496F-8E0C-DF0C8BBF7621}" type="presParOf" srcId="{17BE3FAC-DF48-4345-AA4E-00A710AAB665}" destId="{6E1A77FF-BF82-4182-A743-23E666EDE4F9}" srcOrd="11" destOrd="0" presId="urn:microsoft.com/office/officeart/2005/8/layout/list1"/>
    <dgm:cxn modelId="{7B8F75E7-7DCB-4D53-99E1-1A1864F94401}" type="presParOf" srcId="{17BE3FAC-DF48-4345-AA4E-00A710AAB665}" destId="{3F9107D9-AAA5-4D06-B4C7-06074F2D642C}" srcOrd="12" destOrd="0" presId="urn:microsoft.com/office/officeart/2005/8/layout/list1"/>
    <dgm:cxn modelId="{659F00A0-6CCB-4AC4-AF5D-DFE8021DB9EB}" type="presParOf" srcId="{3F9107D9-AAA5-4D06-B4C7-06074F2D642C}" destId="{88891FCE-6683-4417-BE0B-DB61E38451CD}" srcOrd="0" destOrd="0" presId="urn:microsoft.com/office/officeart/2005/8/layout/list1"/>
    <dgm:cxn modelId="{263000F3-DBCA-466D-84C8-64824179BF2E}" type="presParOf" srcId="{3F9107D9-AAA5-4D06-B4C7-06074F2D642C}" destId="{5562CC05-92AA-42AA-8BBF-953AF8197A41}" srcOrd="1" destOrd="0" presId="urn:microsoft.com/office/officeart/2005/8/layout/list1"/>
    <dgm:cxn modelId="{A2416A26-D7F8-47BE-8F6B-06C1189319FB}" type="presParOf" srcId="{17BE3FAC-DF48-4345-AA4E-00A710AAB665}" destId="{1645143A-D37F-4492-BB69-702754D24639}" srcOrd="13" destOrd="0" presId="urn:microsoft.com/office/officeart/2005/8/layout/list1"/>
    <dgm:cxn modelId="{0C264A7A-8BB9-4B0F-8B4C-EADD34955CF4}" type="presParOf" srcId="{17BE3FAC-DF48-4345-AA4E-00A710AAB665}" destId="{BF97B798-24BD-497C-9520-DFD64AED052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1082EE-5F85-435D-907C-698DAF92F8B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2C65FEA-C376-4B5F-9CBF-817E520FAFC8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M = (High + Low)/2</a:t>
          </a:r>
          <a:endParaRPr lang="ru-RU" dirty="0"/>
        </a:p>
      </dgm:t>
    </dgm:pt>
    <dgm:pt modelId="{8183B587-4F40-46C6-8CCF-C81051C50D4E}" type="parTrans" cxnId="{C5C3A80C-C326-46CE-A6D8-B24F521D1827}">
      <dgm:prSet/>
      <dgm:spPr/>
      <dgm:t>
        <a:bodyPr/>
        <a:lstStyle/>
        <a:p>
          <a:endParaRPr lang="ru-RU"/>
        </a:p>
      </dgm:t>
    </dgm:pt>
    <dgm:pt modelId="{6DFACEAB-DAC0-44E4-973D-100A6142F044}" type="sibTrans" cxnId="{C5C3A80C-C326-46CE-A6D8-B24F521D1827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ru-RU"/>
        </a:p>
      </dgm:t>
    </dgm:pt>
    <dgm:pt modelId="{FB3924CB-FD11-45CC-AE8C-68EECF388EC7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SMA5(M), SMA34(M)</a:t>
          </a:r>
          <a:endParaRPr lang="ru-RU" dirty="0"/>
        </a:p>
      </dgm:t>
    </dgm:pt>
    <dgm:pt modelId="{D1307CDD-5299-4A9F-BD30-2A19593FDAF1}" type="parTrans" cxnId="{4BACF0BC-C543-4C1D-9B11-321FDA563011}">
      <dgm:prSet/>
      <dgm:spPr/>
      <dgm:t>
        <a:bodyPr/>
        <a:lstStyle/>
        <a:p>
          <a:endParaRPr lang="ru-RU"/>
        </a:p>
      </dgm:t>
    </dgm:pt>
    <dgm:pt modelId="{335FA6FB-C944-4923-BC79-26E6102D753A}" type="sibTrans" cxnId="{4BACF0BC-C543-4C1D-9B11-321FDA563011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endParaRPr lang="ru-RU"/>
        </a:p>
      </dgm:t>
    </dgm:pt>
    <dgm:pt modelId="{DD230BAE-95BD-4162-B92C-63DF33383CC1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Вычислить их разность</a:t>
          </a:r>
        </a:p>
      </dgm:t>
    </dgm:pt>
    <dgm:pt modelId="{B9B18ADB-BFF8-4E5C-BACE-89EDB632842E}" type="parTrans" cxnId="{9B4B3FF4-B8B0-458E-9AAA-5BBD9FDC3713}">
      <dgm:prSet/>
      <dgm:spPr/>
      <dgm:t>
        <a:bodyPr/>
        <a:lstStyle/>
        <a:p>
          <a:endParaRPr lang="ru-RU"/>
        </a:p>
      </dgm:t>
    </dgm:pt>
    <dgm:pt modelId="{281283B7-5212-4665-AE0F-B7107550E572}" type="sibTrans" cxnId="{9B4B3FF4-B8B0-458E-9AAA-5BBD9FDC3713}">
      <dgm:prSet/>
      <dgm:spPr/>
      <dgm:t>
        <a:bodyPr/>
        <a:lstStyle/>
        <a:p>
          <a:endParaRPr lang="ru-RU"/>
        </a:p>
      </dgm:t>
    </dgm:pt>
    <dgm:pt modelId="{DE2BC4EA-9620-4749-8FD6-C156A421EFAA}" type="pres">
      <dgm:prSet presAssocID="{161082EE-5F85-435D-907C-698DAF92F8BF}" presName="Name0" presStyleCnt="0">
        <dgm:presLayoutVars>
          <dgm:dir/>
          <dgm:resizeHandles val="exact"/>
        </dgm:presLayoutVars>
      </dgm:prSet>
      <dgm:spPr/>
    </dgm:pt>
    <dgm:pt modelId="{43F5BC23-804E-42CF-85B7-06DC20198809}" type="pres">
      <dgm:prSet presAssocID="{E2C65FEA-C376-4B5F-9CBF-817E520FAFC8}" presName="node" presStyleLbl="node1" presStyleIdx="0" presStyleCnt="3">
        <dgm:presLayoutVars>
          <dgm:bulletEnabled val="1"/>
        </dgm:presLayoutVars>
      </dgm:prSet>
      <dgm:spPr/>
    </dgm:pt>
    <dgm:pt modelId="{6AC5D555-2928-4FFA-A5D5-E83BE7158102}" type="pres">
      <dgm:prSet presAssocID="{6DFACEAB-DAC0-44E4-973D-100A6142F044}" presName="sibTrans" presStyleLbl="sibTrans2D1" presStyleIdx="0" presStyleCnt="2"/>
      <dgm:spPr/>
    </dgm:pt>
    <dgm:pt modelId="{5BDD9316-A28F-4A7C-81A9-71DFAD5F5BD5}" type="pres">
      <dgm:prSet presAssocID="{6DFACEAB-DAC0-44E4-973D-100A6142F044}" presName="connectorText" presStyleLbl="sibTrans2D1" presStyleIdx="0" presStyleCnt="2"/>
      <dgm:spPr/>
    </dgm:pt>
    <dgm:pt modelId="{7E252196-4B0F-4523-BCBA-D41288E58BEB}" type="pres">
      <dgm:prSet presAssocID="{FB3924CB-FD11-45CC-AE8C-68EECF388EC7}" presName="node" presStyleLbl="node1" presStyleIdx="1" presStyleCnt="3">
        <dgm:presLayoutVars>
          <dgm:bulletEnabled val="1"/>
        </dgm:presLayoutVars>
      </dgm:prSet>
      <dgm:spPr/>
    </dgm:pt>
    <dgm:pt modelId="{E8565427-E14B-4762-BB5C-8275118341C0}" type="pres">
      <dgm:prSet presAssocID="{335FA6FB-C944-4923-BC79-26E6102D753A}" presName="sibTrans" presStyleLbl="sibTrans2D1" presStyleIdx="1" presStyleCnt="2"/>
      <dgm:spPr/>
    </dgm:pt>
    <dgm:pt modelId="{9566301E-04EC-4AE7-93BC-F0647CB2A70A}" type="pres">
      <dgm:prSet presAssocID="{335FA6FB-C944-4923-BC79-26E6102D753A}" presName="connectorText" presStyleLbl="sibTrans2D1" presStyleIdx="1" presStyleCnt="2"/>
      <dgm:spPr/>
    </dgm:pt>
    <dgm:pt modelId="{304CA73B-8819-4047-B65E-0525BC7D60E2}" type="pres">
      <dgm:prSet presAssocID="{DD230BAE-95BD-4162-B92C-63DF33383CC1}" presName="node" presStyleLbl="node1" presStyleIdx="2" presStyleCnt="3">
        <dgm:presLayoutVars>
          <dgm:bulletEnabled val="1"/>
        </dgm:presLayoutVars>
      </dgm:prSet>
      <dgm:spPr/>
    </dgm:pt>
  </dgm:ptLst>
  <dgm:cxnLst>
    <dgm:cxn modelId="{1A217006-A791-4667-80B2-BFDFF3A74AB3}" type="presOf" srcId="{6DFACEAB-DAC0-44E4-973D-100A6142F044}" destId="{5BDD9316-A28F-4A7C-81A9-71DFAD5F5BD5}" srcOrd="1" destOrd="0" presId="urn:microsoft.com/office/officeart/2005/8/layout/process1"/>
    <dgm:cxn modelId="{C5C3A80C-C326-46CE-A6D8-B24F521D1827}" srcId="{161082EE-5F85-435D-907C-698DAF92F8BF}" destId="{E2C65FEA-C376-4B5F-9CBF-817E520FAFC8}" srcOrd="0" destOrd="0" parTransId="{8183B587-4F40-46C6-8CCF-C81051C50D4E}" sibTransId="{6DFACEAB-DAC0-44E4-973D-100A6142F044}"/>
    <dgm:cxn modelId="{14B4B777-E949-4EFB-87D1-FC80E03D2B5F}" type="presOf" srcId="{FB3924CB-FD11-45CC-AE8C-68EECF388EC7}" destId="{7E252196-4B0F-4523-BCBA-D41288E58BEB}" srcOrd="0" destOrd="0" presId="urn:microsoft.com/office/officeart/2005/8/layout/process1"/>
    <dgm:cxn modelId="{0986D08A-DD6B-4E3A-8FE1-92F135D03359}" type="presOf" srcId="{E2C65FEA-C376-4B5F-9CBF-817E520FAFC8}" destId="{43F5BC23-804E-42CF-85B7-06DC20198809}" srcOrd="0" destOrd="0" presId="urn:microsoft.com/office/officeart/2005/8/layout/process1"/>
    <dgm:cxn modelId="{FBCE3A8F-CBA8-4A95-9D80-FB36F98178AB}" type="presOf" srcId="{DD230BAE-95BD-4162-B92C-63DF33383CC1}" destId="{304CA73B-8819-4047-B65E-0525BC7D60E2}" srcOrd="0" destOrd="0" presId="urn:microsoft.com/office/officeart/2005/8/layout/process1"/>
    <dgm:cxn modelId="{4CE504A1-C2C0-4326-8AA0-3A35FA0503AC}" type="presOf" srcId="{335FA6FB-C944-4923-BC79-26E6102D753A}" destId="{E8565427-E14B-4762-BB5C-8275118341C0}" srcOrd="0" destOrd="0" presId="urn:microsoft.com/office/officeart/2005/8/layout/process1"/>
    <dgm:cxn modelId="{25CA34A2-384D-432D-AB95-0493F9FE1388}" type="presOf" srcId="{335FA6FB-C944-4923-BC79-26E6102D753A}" destId="{9566301E-04EC-4AE7-93BC-F0647CB2A70A}" srcOrd="1" destOrd="0" presId="urn:microsoft.com/office/officeart/2005/8/layout/process1"/>
    <dgm:cxn modelId="{553CF2B4-7624-45F5-B046-C663DAEB296D}" type="presOf" srcId="{6DFACEAB-DAC0-44E4-973D-100A6142F044}" destId="{6AC5D555-2928-4FFA-A5D5-E83BE7158102}" srcOrd="0" destOrd="0" presId="urn:microsoft.com/office/officeart/2005/8/layout/process1"/>
    <dgm:cxn modelId="{4BACF0BC-C543-4C1D-9B11-321FDA563011}" srcId="{161082EE-5F85-435D-907C-698DAF92F8BF}" destId="{FB3924CB-FD11-45CC-AE8C-68EECF388EC7}" srcOrd="1" destOrd="0" parTransId="{D1307CDD-5299-4A9F-BD30-2A19593FDAF1}" sibTransId="{335FA6FB-C944-4923-BC79-26E6102D753A}"/>
    <dgm:cxn modelId="{9B4B3FF4-B8B0-458E-9AAA-5BBD9FDC3713}" srcId="{161082EE-5F85-435D-907C-698DAF92F8BF}" destId="{DD230BAE-95BD-4162-B92C-63DF33383CC1}" srcOrd="2" destOrd="0" parTransId="{B9B18ADB-BFF8-4E5C-BACE-89EDB632842E}" sibTransId="{281283B7-5212-4665-AE0F-B7107550E572}"/>
    <dgm:cxn modelId="{F23DD5F8-6D65-45C1-8B8B-BF5FF7B77F49}" type="presOf" srcId="{161082EE-5F85-435D-907C-698DAF92F8BF}" destId="{DE2BC4EA-9620-4749-8FD6-C156A421EFAA}" srcOrd="0" destOrd="0" presId="urn:microsoft.com/office/officeart/2005/8/layout/process1"/>
    <dgm:cxn modelId="{0A0007E8-4962-433A-A8C7-F04A80BD8751}" type="presParOf" srcId="{DE2BC4EA-9620-4749-8FD6-C156A421EFAA}" destId="{43F5BC23-804E-42CF-85B7-06DC20198809}" srcOrd="0" destOrd="0" presId="urn:microsoft.com/office/officeart/2005/8/layout/process1"/>
    <dgm:cxn modelId="{F67C2BE4-8A41-4BFA-82FB-B3ECE5413192}" type="presParOf" srcId="{DE2BC4EA-9620-4749-8FD6-C156A421EFAA}" destId="{6AC5D555-2928-4FFA-A5D5-E83BE7158102}" srcOrd="1" destOrd="0" presId="urn:microsoft.com/office/officeart/2005/8/layout/process1"/>
    <dgm:cxn modelId="{7DF95606-D301-42F7-A821-F2ADEEC424FD}" type="presParOf" srcId="{6AC5D555-2928-4FFA-A5D5-E83BE7158102}" destId="{5BDD9316-A28F-4A7C-81A9-71DFAD5F5BD5}" srcOrd="0" destOrd="0" presId="urn:microsoft.com/office/officeart/2005/8/layout/process1"/>
    <dgm:cxn modelId="{065B3A09-0493-4226-8641-41D85A68F489}" type="presParOf" srcId="{DE2BC4EA-9620-4749-8FD6-C156A421EFAA}" destId="{7E252196-4B0F-4523-BCBA-D41288E58BEB}" srcOrd="2" destOrd="0" presId="urn:microsoft.com/office/officeart/2005/8/layout/process1"/>
    <dgm:cxn modelId="{95B6C690-7F2E-45F8-9C40-B2A5189CCA6C}" type="presParOf" srcId="{DE2BC4EA-9620-4749-8FD6-C156A421EFAA}" destId="{E8565427-E14B-4762-BB5C-8275118341C0}" srcOrd="3" destOrd="0" presId="urn:microsoft.com/office/officeart/2005/8/layout/process1"/>
    <dgm:cxn modelId="{CC64B5D5-4908-4341-9F05-4CF388217FA5}" type="presParOf" srcId="{E8565427-E14B-4762-BB5C-8275118341C0}" destId="{9566301E-04EC-4AE7-93BC-F0647CB2A70A}" srcOrd="0" destOrd="0" presId="urn:microsoft.com/office/officeart/2005/8/layout/process1"/>
    <dgm:cxn modelId="{0BD8457A-96AB-413C-AFA8-532B0746D53D}" type="presParOf" srcId="{DE2BC4EA-9620-4749-8FD6-C156A421EFAA}" destId="{304CA73B-8819-4047-B65E-0525BC7D60E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F3D407-76B8-448F-9665-2513F24DD7A6}" type="doc">
      <dgm:prSet loTypeId="urn:microsoft.com/office/officeart/2005/8/layout/hierarchy3" loCatId="list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ru-RU"/>
        </a:p>
      </dgm:t>
    </dgm:pt>
    <dgm:pt modelId="{BD453EDB-231E-4C45-A38C-D31C9CCE36FB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Отбор признаков</a:t>
          </a:r>
        </a:p>
      </dgm:t>
    </dgm:pt>
    <dgm:pt modelId="{8A907406-7C85-4229-9FEC-A1B62CB715B7}" type="parTrans" cxnId="{10721524-6586-4E08-BA48-36C8A9327559}">
      <dgm:prSet/>
      <dgm:spPr/>
      <dgm:t>
        <a:bodyPr/>
        <a:lstStyle/>
        <a:p>
          <a:endParaRPr lang="ru-RU"/>
        </a:p>
      </dgm:t>
    </dgm:pt>
    <dgm:pt modelId="{086D87FD-4552-4284-B8AD-A37587FEDDFA}" type="sibTrans" cxnId="{10721524-6586-4E08-BA48-36C8A9327559}">
      <dgm:prSet/>
      <dgm:spPr/>
      <dgm:t>
        <a:bodyPr/>
        <a:lstStyle/>
        <a:p>
          <a:endParaRPr lang="ru-RU"/>
        </a:p>
      </dgm:t>
    </dgm:pt>
    <dgm:pt modelId="{B58E51A2-FBD4-419B-A1F3-564B33076391}">
      <dgm:prSet phldrT="[Текст]"/>
      <dgm:spPr>
        <a:solidFill>
          <a:srgbClr val="CB7A09">
            <a:alpha val="16000"/>
          </a:srgbClr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ru-RU" dirty="0"/>
            <a:t>Одномерный </a:t>
          </a:r>
          <a:r>
            <a:rPr lang="ru-RU" b="1" dirty="0">
              <a:solidFill>
                <a:schemeClr val="accent3">
                  <a:lumMod val="75000"/>
                </a:schemeClr>
              </a:solidFill>
            </a:rPr>
            <a:t>отбор</a:t>
          </a:r>
          <a:endParaRPr lang="en-US" b="1" dirty="0">
            <a:solidFill>
              <a:schemeClr val="accent3">
                <a:lumMod val="75000"/>
              </a:schemeClr>
            </a:solidFill>
          </a:endParaRPr>
        </a:p>
        <a:p>
          <a:r>
            <a:rPr lang="en-US" dirty="0"/>
            <a:t>(univariate feature selection)</a:t>
          </a:r>
          <a:endParaRPr lang="ru-RU" dirty="0"/>
        </a:p>
      </dgm:t>
    </dgm:pt>
    <dgm:pt modelId="{EB911308-65B2-4AB7-8B49-0FAC08FD0DE3}" type="parTrans" cxnId="{77F74479-B655-4751-8845-6B0C48D92EF6}">
      <dgm:prSet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41EEC957-34D5-41A9-9073-F6E38236BDCA}" type="sibTrans" cxnId="{77F74479-B655-4751-8845-6B0C48D92EF6}">
      <dgm:prSet/>
      <dgm:spPr/>
      <dgm:t>
        <a:bodyPr/>
        <a:lstStyle/>
        <a:p>
          <a:endParaRPr lang="ru-RU"/>
        </a:p>
      </dgm:t>
    </dgm:pt>
    <dgm:pt modelId="{71199B2D-17FB-4439-8669-E24C877DB52F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Модификация пространства</a:t>
          </a:r>
        </a:p>
      </dgm:t>
    </dgm:pt>
    <dgm:pt modelId="{EBC58F2A-DC40-4614-ACD7-CBAF86D34FC8}" type="parTrans" cxnId="{9D36E6A1-732A-4D43-9F94-0AC4D430307F}">
      <dgm:prSet/>
      <dgm:spPr/>
      <dgm:t>
        <a:bodyPr/>
        <a:lstStyle/>
        <a:p>
          <a:endParaRPr lang="ru-RU"/>
        </a:p>
      </dgm:t>
    </dgm:pt>
    <dgm:pt modelId="{004261B7-2DF4-401D-B12C-90472B65B50D}" type="sibTrans" cxnId="{9D36E6A1-732A-4D43-9F94-0AC4D430307F}">
      <dgm:prSet/>
      <dgm:spPr/>
      <dgm:t>
        <a:bodyPr/>
        <a:lstStyle/>
        <a:p>
          <a:endParaRPr lang="ru-RU"/>
        </a:p>
      </dgm:t>
    </dgm:pt>
    <dgm:pt modelId="{D9EC7016-B483-4A37-966E-88DC8587BFDD}">
      <dgm:prSet phldrT="[Текст]"/>
      <dgm:spPr>
        <a:solidFill>
          <a:schemeClr val="accent3">
            <a:lumMod val="75000"/>
            <a:alpha val="16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ru-RU" dirty="0"/>
            <a:t>Метод </a:t>
          </a:r>
          <a:r>
            <a:rPr lang="ru-RU" b="1" dirty="0">
              <a:solidFill>
                <a:schemeClr val="accent3">
                  <a:lumMod val="75000"/>
                </a:schemeClr>
              </a:solidFill>
            </a:rPr>
            <a:t>главных компонент</a:t>
          </a:r>
        </a:p>
        <a:p>
          <a:r>
            <a:rPr lang="ru-RU" dirty="0"/>
            <a:t>(</a:t>
          </a:r>
          <a:r>
            <a:rPr lang="en-US" dirty="0"/>
            <a:t>Principal component analysis</a:t>
          </a:r>
          <a:r>
            <a:rPr lang="ru-RU" dirty="0"/>
            <a:t>)</a:t>
          </a:r>
          <a:r>
            <a:rPr lang="en-US" dirty="0"/>
            <a:t> </a:t>
          </a:r>
          <a:endParaRPr lang="ru-RU" dirty="0"/>
        </a:p>
      </dgm:t>
    </dgm:pt>
    <dgm:pt modelId="{B165BE4E-945E-4D88-962B-F960D45ADDF0}" type="parTrans" cxnId="{8FC88ED0-D3B4-4CCC-BC90-96A317855132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27C3C5E7-64CF-4FF3-8157-38AB01A4ED99}" type="sibTrans" cxnId="{8FC88ED0-D3B4-4CCC-BC90-96A317855132}">
      <dgm:prSet/>
      <dgm:spPr/>
      <dgm:t>
        <a:bodyPr/>
        <a:lstStyle/>
        <a:p>
          <a:endParaRPr lang="ru-RU"/>
        </a:p>
      </dgm:t>
    </dgm:pt>
    <dgm:pt modelId="{509F3364-F359-48C6-86E4-A912990B8428}" type="pres">
      <dgm:prSet presAssocID="{03F3D407-76B8-448F-9665-2513F24DD7A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079F87-B666-465E-AEAC-E6BF6DC52F66}" type="pres">
      <dgm:prSet presAssocID="{BD453EDB-231E-4C45-A38C-D31C9CCE36FB}" presName="root" presStyleCnt="0"/>
      <dgm:spPr/>
    </dgm:pt>
    <dgm:pt modelId="{1296DE11-4E3F-47E8-9BB0-3EB4BFB47FBA}" type="pres">
      <dgm:prSet presAssocID="{BD453EDB-231E-4C45-A38C-D31C9CCE36FB}" presName="rootComposite" presStyleCnt="0"/>
      <dgm:spPr/>
    </dgm:pt>
    <dgm:pt modelId="{739FEB11-FA7D-4571-AC62-9EA4F8516169}" type="pres">
      <dgm:prSet presAssocID="{BD453EDB-231E-4C45-A38C-D31C9CCE36FB}" presName="rootText" presStyleLbl="node1" presStyleIdx="0" presStyleCnt="2"/>
      <dgm:spPr/>
    </dgm:pt>
    <dgm:pt modelId="{E4446ACA-549F-4F3A-8573-B492A441C6D0}" type="pres">
      <dgm:prSet presAssocID="{BD453EDB-231E-4C45-A38C-D31C9CCE36FB}" presName="rootConnector" presStyleLbl="node1" presStyleIdx="0" presStyleCnt="2"/>
      <dgm:spPr/>
    </dgm:pt>
    <dgm:pt modelId="{56999C09-D266-4221-B862-D2CA36DC041A}" type="pres">
      <dgm:prSet presAssocID="{BD453EDB-231E-4C45-A38C-D31C9CCE36FB}" presName="childShape" presStyleCnt="0"/>
      <dgm:spPr/>
    </dgm:pt>
    <dgm:pt modelId="{0F618FC3-58E5-49D9-A1CE-7E39BCC11BB4}" type="pres">
      <dgm:prSet presAssocID="{EB911308-65B2-4AB7-8B49-0FAC08FD0DE3}" presName="Name13" presStyleLbl="parChTrans1D2" presStyleIdx="0" presStyleCnt="2"/>
      <dgm:spPr/>
    </dgm:pt>
    <dgm:pt modelId="{9A54C0B9-48FF-4787-B8BB-258C561001F9}" type="pres">
      <dgm:prSet presAssocID="{B58E51A2-FBD4-419B-A1F3-564B33076391}" presName="childText" presStyleLbl="bgAcc1" presStyleIdx="0" presStyleCnt="2">
        <dgm:presLayoutVars>
          <dgm:bulletEnabled val="1"/>
        </dgm:presLayoutVars>
      </dgm:prSet>
      <dgm:spPr/>
    </dgm:pt>
    <dgm:pt modelId="{6AE77628-26E4-4BF1-9B35-7B2BA3934C96}" type="pres">
      <dgm:prSet presAssocID="{71199B2D-17FB-4439-8669-E24C877DB52F}" presName="root" presStyleCnt="0"/>
      <dgm:spPr/>
    </dgm:pt>
    <dgm:pt modelId="{EC9304CA-1424-4F33-B72D-9F540220C331}" type="pres">
      <dgm:prSet presAssocID="{71199B2D-17FB-4439-8669-E24C877DB52F}" presName="rootComposite" presStyleCnt="0"/>
      <dgm:spPr/>
    </dgm:pt>
    <dgm:pt modelId="{14E75D7F-1E92-4F3C-B1DF-0EB012DD81A5}" type="pres">
      <dgm:prSet presAssocID="{71199B2D-17FB-4439-8669-E24C877DB52F}" presName="rootText" presStyleLbl="node1" presStyleIdx="1" presStyleCnt="2"/>
      <dgm:spPr/>
    </dgm:pt>
    <dgm:pt modelId="{1961E0E2-22D1-4485-AAC0-2B22B0B74D75}" type="pres">
      <dgm:prSet presAssocID="{71199B2D-17FB-4439-8669-E24C877DB52F}" presName="rootConnector" presStyleLbl="node1" presStyleIdx="1" presStyleCnt="2"/>
      <dgm:spPr/>
    </dgm:pt>
    <dgm:pt modelId="{1F595C58-6CB5-4F10-857B-408ED8865AD4}" type="pres">
      <dgm:prSet presAssocID="{71199B2D-17FB-4439-8669-E24C877DB52F}" presName="childShape" presStyleCnt="0"/>
      <dgm:spPr/>
    </dgm:pt>
    <dgm:pt modelId="{28FC12D4-7D4A-4966-BE1C-D3887045DA86}" type="pres">
      <dgm:prSet presAssocID="{B165BE4E-945E-4D88-962B-F960D45ADDF0}" presName="Name13" presStyleLbl="parChTrans1D2" presStyleIdx="1" presStyleCnt="2"/>
      <dgm:spPr/>
    </dgm:pt>
    <dgm:pt modelId="{A7E7D170-EAD5-4CEF-916F-582F11276DC6}" type="pres">
      <dgm:prSet presAssocID="{D9EC7016-B483-4A37-966E-88DC8587BFDD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10721524-6586-4E08-BA48-36C8A9327559}" srcId="{03F3D407-76B8-448F-9665-2513F24DD7A6}" destId="{BD453EDB-231E-4C45-A38C-D31C9CCE36FB}" srcOrd="0" destOrd="0" parTransId="{8A907406-7C85-4229-9FEC-A1B62CB715B7}" sibTransId="{086D87FD-4552-4284-B8AD-A37587FEDDFA}"/>
    <dgm:cxn modelId="{3934A364-1CC6-467D-A009-C5146E1A72B8}" type="presOf" srcId="{B165BE4E-945E-4D88-962B-F960D45ADDF0}" destId="{28FC12D4-7D4A-4966-BE1C-D3887045DA86}" srcOrd="0" destOrd="0" presId="urn:microsoft.com/office/officeart/2005/8/layout/hierarchy3"/>
    <dgm:cxn modelId="{7175C552-4FFF-43ED-A207-26C875AF1C47}" type="presOf" srcId="{71199B2D-17FB-4439-8669-E24C877DB52F}" destId="{1961E0E2-22D1-4485-AAC0-2B22B0B74D75}" srcOrd="1" destOrd="0" presId="urn:microsoft.com/office/officeart/2005/8/layout/hierarchy3"/>
    <dgm:cxn modelId="{77F74479-B655-4751-8845-6B0C48D92EF6}" srcId="{BD453EDB-231E-4C45-A38C-D31C9CCE36FB}" destId="{B58E51A2-FBD4-419B-A1F3-564B33076391}" srcOrd="0" destOrd="0" parTransId="{EB911308-65B2-4AB7-8B49-0FAC08FD0DE3}" sibTransId="{41EEC957-34D5-41A9-9073-F6E38236BDCA}"/>
    <dgm:cxn modelId="{E30C8D7C-7597-4299-9D83-0EB93BF8989D}" type="presOf" srcId="{BD453EDB-231E-4C45-A38C-D31C9CCE36FB}" destId="{E4446ACA-549F-4F3A-8573-B492A441C6D0}" srcOrd="1" destOrd="0" presId="urn:microsoft.com/office/officeart/2005/8/layout/hierarchy3"/>
    <dgm:cxn modelId="{CFB40181-5DFD-4C06-9153-9B61A18D2162}" type="presOf" srcId="{BD453EDB-231E-4C45-A38C-D31C9CCE36FB}" destId="{739FEB11-FA7D-4571-AC62-9EA4F8516169}" srcOrd="0" destOrd="0" presId="urn:microsoft.com/office/officeart/2005/8/layout/hierarchy3"/>
    <dgm:cxn modelId="{0539B88A-3DD8-431E-B9AC-1C22D0A39216}" type="presOf" srcId="{EB911308-65B2-4AB7-8B49-0FAC08FD0DE3}" destId="{0F618FC3-58E5-49D9-A1CE-7E39BCC11BB4}" srcOrd="0" destOrd="0" presId="urn:microsoft.com/office/officeart/2005/8/layout/hierarchy3"/>
    <dgm:cxn modelId="{676B089A-6891-4A51-AE0A-9E479FBE4522}" type="presOf" srcId="{B58E51A2-FBD4-419B-A1F3-564B33076391}" destId="{9A54C0B9-48FF-4787-B8BB-258C561001F9}" srcOrd="0" destOrd="0" presId="urn:microsoft.com/office/officeart/2005/8/layout/hierarchy3"/>
    <dgm:cxn modelId="{9CC45F9E-3A77-4164-A972-EE8A3CFF8718}" type="presOf" srcId="{71199B2D-17FB-4439-8669-E24C877DB52F}" destId="{14E75D7F-1E92-4F3C-B1DF-0EB012DD81A5}" srcOrd="0" destOrd="0" presId="urn:microsoft.com/office/officeart/2005/8/layout/hierarchy3"/>
    <dgm:cxn modelId="{9D36E6A1-732A-4D43-9F94-0AC4D430307F}" srcId="{03F3D407-76B8-448F-9665-2513F24DD7A6}" destId="{71199B2D-17FB-4439-8669-E24C877DB52F}" srcOrd="1" destOrd="0" parTransId="{EBC58F2A-DC40-4614-ACD7-CBAF86D34FC8}" sibTransId="{004261B7-2DF4-401D-B12C-90472B65B50D}"/>
    <dgm:cxn modelId="{A7A752BE-42C8-45C3-AB04-C5FD132490EE}" type="presOf" srcId="{03F3D407-76B8-448F-9665-2513F24DD7A6}" destId="{509F3364-F359-48C6-86E4-A912990B8428}" srcOrd="0" destOrd="0" presId="urn:microsoft.com/office/officeart/2005/8/layout/hierarchy3"/>
    <dgm:cxn modelId="{63FEA9C3-20EA-4B0D-B627-723C05C246AE}" type="presOf" srcId="{D9EC7016-B483-4A37-966E-88DC8587BFDD}" destId="{A7E7D170-EAD5-4CEF-916F-582F11276DC6}" srcOrd="0" destOrd="0" presId="urn:microsoft.com/office/officeart/2005/8/layout/hierarchy3"/>
    <dgm:cxn modelId="{8FC88ED0-D3B4-4CCC-BC90-96A317855132}" srcId="{71199B2D-17FB-4439-8669-E24C877DB52F}" destId="{D9EC7016-B483-4A37-966E-88DC8587BFDD}" srcOrd="0" destOrd="0" parTransId="{B165BE4E-945E-4D88-962B-F960D45ADDF0}" sibTransId="{27C3C5E7-64CF-4FF3-8157-38AB01A4ED99}"/>
    <dgm:cxn modelId="{1E115D79-9819-4189-808C-E1C4C74F78CB}" type="presParOf" srcId="{509F3364-F359-48C6-86E4-A912990B8428}" destId="{28079F87-B666-465E-AEAC-E6BF6DC52F66}" srcOrd="0" destOrd="0" presId="urn:microsoft.com/office/officeart/2005/8/layout/hierarchy3"/>
    <dgm:cxn modelId="{972D790B-0CD5-4D66-9D34-30FC81156630}" type="presParOf" srcId="{28079F87-B666-465E-AEAC-E6BF6DC52F66}" destId="{1296DE11-4E3F-47E8-9BB0-3EB4BFB47FBA}" srcOrd="0" destOrd="0" presId="urn:microsoft.com/office/officeart/2005/8/layout/hierarchy3"/>
    <dgm:cxn modelId="{FE068A50-8C0E-47B3-BFC0-9ECFB246D484}" type="presParOf" srcId="{1296DE11-4E3F-47E8-9BB0-3EB4BFB47FBA}" destId="{739FEB11-FA7D-4571-AC62-9EA4F8516169}" srcOrd="0" destOrd="0" presId="urn:microsoft.com/office/officeart/2005/8/layout/hierarchy3"/>
    <dgm:cxn modelId="{B832480A-B13A-4BBC-831C-DBE10D6F603B}" type="presParOf" srcId="{1296DE11-4E3F-47E8-9BB0-3EB4BFB47FBA}" destId="{E4446ACA-549F-4F3A-8573-B492A441C6D0}" srcOrd="1" destOrd="0" presId="urn:microsoft.com/office/officeart/2005/8/layout/hierarchy3"/>
    <dgm:cxn modelId="{78CD81C3-49BD-414F-8F8A-3252B6EE1165}" type="presParOf" srcId="{28079F87-B666-465E-AEAC-E6BF6DC52F66}" destId="{56999C09-D266-4221-B862-D2CA36DC041A}" srcOrd="1" destOrd="0" presId="urn:microsoft.com/office/officeart/2005/8/layout/hierarchy3"/>
    <dgm:cxn modelId="{5D4593B6-FA64-4063-AA68-5CB9FD81E866}" type="presParOf" srcId="{56999C09-D266-4221-B862-D2CA36DC041A}" destId="{0F618FC3-58E5-49D9-A1CE-7E39BCC11BB4}" srcOrd="0" destOrd="0" presId="urn:microsoft.com/office/officeart/2005/8/layout/hierarchy3"/>
    <dgm:cxn modelId="{12EAEC8F-0B2A-4A6B-9128-39FBB5387296}" type="presParOf" srcId="{56999C09-D266-4221-B862-D2CA36DC041A}" destId="{9A54C0B9-48FF-4787-B8BB-258C561001F9}" srcOrd="1" destOrd="0" presId="urn:microsoft.com/office/officeart/2005/8/layout/hierarchy3"/>
    <dgm:cxn modelId="{38D1378A-ADCD-4023-B9F4-4C4F9226C352}" type="presParOf" srcId="{509F3364-F359-48C6-86E4-A912990B8428}" destId="{6AE77628-26E4-4BF1-9B35-7B2BA3934C96}" srcOrd="1" destOrd="0" presId="urn:microsoft.com/office/officeart/2005/8/layout/hierarchy3"/>
    <dgm:cxn modelId="{302FF9D0-719C-4FF5-8468-0BD32FF29695}" type="presParOf" srcId="{6AE77628-26E4-4BF1-9B35-7B2BA3934C96}" destId="{EC9304CA-1424-4F33-B72D-9F540220C331}" srcOrd="0" destOrd="0" presId="urn:microsoft.com/office/officeart/2005/8/layout/hierarchy3"/>
    <dgm:cxn modelId="{1DE96885-9B5C-46A1-8EB3-9CCD036069FE}" type="presParOf" srcId="{EC9304CA-1424-4F33-B72D-9F540220C331}" destId="{14E75D7F-1E92-4F3C-B1DF-0EB012DD81A5}" srcOrd="0" destOrd="0" presId="urn:microsoft.com/office/officeart/2005/8/layout/hierarchy3"/>
    <dgm:cxn modelId="{ABEF23E3-EF16-4BFF-B4DE-817227EA77AE}" type="presParOf" srcId="{EC9304CA-1424-4F33-B72D-9F540220C331}" destId="{1961E0E2-22D1-4485-AAC0-2B22B0B74D75}" srcOrd="1" destOrd="0" presId="urn:microsoft.com/office/officeart/2005/8/layout/hierarchy3"/>
    <dgm:cxn modelId="{B8146B8A-4AE7-449E-8D94-8398ED3153FB}" type="presParOf" srcId="{6AE77628-26E4-4BF1-9B35-7B2BA3934C96}" destId="{1F595C58-6CB5-4F10-857B-408ED8865AD4}" srcOrd="1" destOrd="0" presId="urn:microsoft.com/office/officeart/2005/8/layout/hierarchy3"/>
    <dgm:cxn modelId="{774200AE-9A1E-4665-BD2F-756AA456ED06}" type="presParOf" srcId="{1F595C58-6CB5-4F10-857B-408ED8865AD4}" destId="{28FC12D4-7D4A-4966-BE1C-D3887045DA86}" srcOrd="0" destOrd="0" presId="urn:microsoft.com/office/officeart/2005/8/layout/hierarchy3"/>
    <dgm:cxn modelId="{6711142A-9908-4445-96DE-000E5FB282C4}" type="presParOf" srcId="{1F595C58-6CB5-4F10-857B-408ED8865AD4}" destId="{A7E7D170-EAD5-4CEF-916F-582F11276DC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3F3D407-76B8-448F-9665-2513F24DD7A6}" type="doc">
      <dgm:prSet loTypeId="urn:microsoft.com/office/officeart/2005/8/layout/hierarchy3" loCatId="list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ru-RU"/>
        </a:p>
      </dgm:t>
    </dgm:pt>
    <dgm:pt modelId="{BD453EDB-231E-4C45-A38C-D31C9CCE36FB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Отбор признаков</a:t>
          </a:r>
        </a:p>
      </dgm:t>
    </dgm:pt>
    <dgm:pt modelId="{8A907406-7C85-4229-9FEC-A1B62CB715B7}" type="parTrans" cxnId="{10721524-6586-4E08-BA48-36C8A9327559}">
      <dgm:prSet/>
      <dgm:spPr/>
      <dgm:t>
        <a:bodyPr/>
        <a:lstStyle/>
        <a:p>
          <a:endParaRPr lang="ru-RU"/>
        </a:p>
      </dgm:t>
    </dgm:pt>
    <dgm:pt modelId="{086D87FD-4552-4284-B8AD-A37587FEDDFA}" type="sibTrans" cxnId="{10721524-6586-4E08-BA48-36C8A9327559}">
      <dgm:prSet/>
      <dgm:spPr/>
      <dgm:t>
        <a:bodyPr/>
        <a:lstStyle/>
        <a:p>
          <a:endParaRPr lang="ru-RU"/>
        </a:p>
      </dgm:t>
    </dgm:pt>
    <dgm:pt modelId="{B58E51A2-FBD4-419B-A1F3-564B33076391}">
      <dgm:prSet phldrT="[Текст]"/>
      <dgm:spPr>
        <a:solidFill>
          <a:srgbClr val="CB7A09">
            <a:alpha val="16000"/>
          </a:srgbClr>
        </a:solidFill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ru-RU" dirty="0"/>
            <a:t>На разных </a:t>
          </a:r>
          <a:r>
            <a:rPr lang="ru-RU" dirty="0" err="1"/>
            <a:t>датасетах</a:t>
          </a:r>
          <a:r>
            <a:rPr lang="ru-RU" dirty="0"/>
            <a:t> – </a:t>
          </a:r>
          <a:r>
            <a:rPr lang="ru-RU" b="1" dirty="0">
              <a:solidFill>
                <a:schemeClr val="accent3">
                  <a:lumMod val="75000"/>
                </a:schemeClr>
              </a:solidFill>
            </a:rPr>
            <a:t>разные признаки</a:t>
          </a:r>
          <a:r>
            <a:rPr lang="ru-RU" dirty="0"/>
            <a:t>.</a:t>
          </a:r>
        </a:p>
        <a:p>
          <a:r>
            <a:rPr lang="ru-RU" dirty="0"/>
            <a:t>На практике не помог.</a:t>
          </a:r>
        </a:p>
      </dgm:t>
    </dgm:pt>
    <dgm:pt modelId="{EB911308-65B2-4AB7-8B49-0FAC08FD0DE3}" type="parTrans" cxnId="{77F74479-B655-4751-8845-6B0C48D92EF6}">
      <dgm:prSet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41EEC957-34D5-41A9-9073-F6E38236BDCA}" type="sibTrans" cxnId="{77F74479-B655-4751-8845-6B0C48D92EF6}">
      <dgm:prSet/>
      <dgm:spPr/>
      <dgm:t>
        <a:bodyPr/>
        <a:lstStyle/>
        <a:p>
          <a:endParaRPr lang="ru-RU"/>
        </a:p>
      </dgm:t>
    </dgm:pt>
    <dgm:pt modelId="{71199B2D-17FB-4439-8669-E24C877DB52F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Модификация пространства</a:t>
          </a:r>
        </a:p>
      </dgm:t>
    </dgm:pt>
    <dgm:pt modelId="{EBC58F2A-DC40-4614-ACD7-CBAF86D34FC8}" type="parTrans" cxnId="{9D36E6A1-732A-4D43-9F94-0AC4D430307F}">
      <dgm:prSet/>
      <dgm:spPr/>
      <dgm:t>
        <a:bodyPr/>
        <a:lstStyle/>
        <a:p>
          <a:endParaRPr lang="ru-RU"/>
        </a:p>
      </dgm:t>
    </dgm:pt>
    <dgm:pt modelId="{004261B7-2DF4-401D-B12C-90472B65B50D}" type="sibTrans" cxnId="{9D36E6A1-732A-4D43-9F94-0AC4D430307F}">
      <dgm:prSet/>
      <dgm:spPr/>
      <dgm:t>
        <a:bodyPr/>
        <a:lstStyle/>
        <a:p>
          <a:endParaRPr lang="ru-RU"/>
        </a:p>
      </dgm:t>
    </dgm:pt>
    <dgm:pt modelId="{D9EC7016-B483-4A37-966E-88DC8587BFDD}">
      <dgm:prSet phldrT="[Текст]"/>
      <dgm:spPr>
        <a:solidFill>
          <a:schemeClr val="accent3">
            <a:lumMod val="75000"/>
            <a:alpha val="16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ru-RU" dirty="0"/>
            <a:t>Улучшились результаты обучения.</a:t>
          </a:r>
        </a:p>
        <a:p>
          <a:r>
            <a:rPr lang="ru-RU" dirty="0"/>
            <a:t>Пространство сжато до </a:t>
          </a:r>
          <a:r>
            <a:rPr lang="ru-RU" b="1" dirty="0">
              <a:solidFill>
                <a:schemeClr val="accent3">
                  <a:lumMod val="75000"/>
                </a:schemeClr>
              </a:solidFill>
            </a:rPr>
            <a:t>12-мерного</a:t>
          </a:r>
          <a:r>
            <a:rPr lang="ru-RU" dirty="0"/>
            <a:t>.</a:t>
          </a:r>
        </a:p>
      </dgm:t>
    </dgm:pt>
    <dgm:pt modelId="{B165BE4E-945E-4D88-962B-F960D45ADDF0}" type="parTrans" cxnId="{8FC88ED0-D3B4-4CCC-BC90-96A317855132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ru-RU"/>
        </a:p>
      </dgm:t>
    </dgm:pt>
    <dgm:pt modelId="{27C3C5E7-64CF-4FF3-8157-38AB01A4ED99}" type="sibTrans" cxnId="{8FC88ED0-D3B4-4CCC-BC90-96A317855132}">
      <dgm:prSet/>
      <dgm:spPr/>
      <dgm:t>
        <a:bodyPr/>
        <a:lstStyle/>
        <a:p>
          <a:endParaRPr lang="ru-RU"/>
        </a:p>
      </dgm:t>
    </dgm:pt>
    <dgm:pt modelId="{509F3364-F359-48C6-86E4-A912990B8428}" type="pres">
      <dgm:prSet presAssocID="{03F3D407-76B8-448F-9665-2513F24DD7A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079F87-B666-465E-AEAC-E6BF6DC52F66}" type="pres">
      <dgm:prSet presAssocID="{BD453EDB-231E-4C45-A38C-D31C9CCE36FB}" presName="root" presStyleCnt="0"/>
      <dgm:spPr/>
    </dgm:pt>
    <dgm:pt modelId="{1296DE11-4E3F-47E8-9BB0-3EB4BFB47FBA}" type="pres">
      <dgm:prSet presAssocID="{BD453EDB-231E-4C45-A38C-D31C9CCE36FB}" presName="rootComposite" presStyleCnt="0"/>
      <dgm:spPr/>
    </dgm:pt>
    <dgm:pt modelId="{739FEB11-FA7D-4571-AC62-9EA4F8516169}" type="pres">
      <dgm:prSet presAssocID="{BD453EDB-231E-4C45-A38C-D31C9CCE36FB}" presName="rootText" presStyleLbl="node1" presStyleIdx="0" presStyleCnt="2"/>
      <dgm:spPr/>
    </dgm:pt>
    <dgm:pt modelId="{E4446ACA-549F-4F3A-8573-B492A441C6D0}" type="pres">
      <dgm:prSet presAssocID="{BD453EDB-231E-4C45-A38C-D31C9CCE36FB}" presName="rootConnector" presStyleLbl="node1" presStyleIdx="0" presStyleCnt="2"/>
      <dgm:spPr/>
    </dgm:pt>
    <dgm:pt modelId="{56999C09-D266-4221-B862-D2CA36DC041A}" type="pres">
      <dgm:prSet presAssocID="{BD453EDB-231E-4C45-A38C-D31C9CCE36FB}" presName="childShape" presStyleCnt="0"/>
      <dgm:spPr/>
    </dgm:pt>
    <dgm:pt modelId="{0F618FC3-58E5-49D9-A1CE-7E39BCC11BB4}" type="pres">
      <dgm:prSet presAssocID="{EB911308-65B2-4AB7-8B49-0FAC08FD0DE3}" presName="Name13" presStyleLbl="parChTrans1D2" presStyleIdx="0" presStyleCnt="2"/>
      <dgm:spPr/>
    </dgm:pt>
    <dgm:pt modelId="{9A54C0B9-48FF-4787-B8BB-258C561001F9}" type="pres">
      <dgm:prSet presAssocID="{B58E51A2-FBD4-419B-A1F3-564B33076391}" presName="childText" presStyleLbl="bgAcc1" presStyleIdx="0" presStyleCnt="2">
        <dgm:presLayoutVars>
          <dgm:bulletEnabled val="1"/>
        </dgm:presLayoutVars>
      </dgm:prSet>
      <dgm:spPr/>
    </dgm:pt>
    <dgm:pt modelId="{6AE77628-26E4-4BF1-9B35-7B2BA3934C96}" type="pres">
      <dgm:prSet presAssocID="{71199B2D-17FB-4439-8669-E24C877DB52F}" presName="root" presStyleCnt="0"/>
      <dgm:spPr/>
    </dgm:pt>
    <dgm:pt modelId="{EC9304CA-1424-4F33-B72D-9F540220C331}" type="pres">
      <dgm:prSet presAssocID="{71199B2D-17FB-4439-8669-E24C877DB52F}" presName="rootComposite" presStyleCnt="0"/>
      <dgm:spPr/>
    </dgm:pt>
    <dgm:pt modelId="{14E75D7F-1E92-4F3C-B1DF-0EB012DD81A5}" type="pres">
      <dgm:prSet presAssocID="{71199B2D-17FB-4439-8669-E24C877DB52F}" presName="rootText" presStyleLbl="node1" presStyleIdx="1" presStyleCnt="2"/>
      <dgm:spPr/>
    </dgm:pt>
    <dgm:pt modelId="{1961E0E2-22D1-4485-AAC0-2B22B0B74D75}" type="pres">
      <dgm:prSet presAssocID="{71199B2D-17FB-4439-8669-E24C877DB52F}" presName="rootConnector" presStyleLbl="node1" presStyleIdx="1" presStyleCnt="2"/>
      <dgm:spPr/>
    </dgm:pt>
    <dgm:pt modelId="{1F595C58-6CB5-4F10-857B-408ED8865AD4}" type="pres">
      <dgm:prSet presAssocID="{71199B2D-17FB-4439-8669-E24C877DB52F}" presName="childShape" presStyleCnt="0"/>
      <dgm:spPr/>
    </dgm:pt>
    <dgm:pt modelId="{28FC12D4-7D4A-4966-BE1C-D3887045DA86}" type="pres">
      <dgm:prSet presAssocID="{B165BE4E-945E-4D88-962B-F960D45ADDF0}" presName="Name13" presStyleLbl="parChTrans1D2" presStyleIdx="1" presStyleCnt="2"/>
      <dgm:spPr/>
    </dgm:pt>
    <dgm:pt modelId="{A7E7D170-EAD5-4CEF-916F-582F11276DC6}" type="pres">
      <dgm:prSet presAssocID="{D9EC7016-B483-4A37-966E-88DC8587BFDD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10721524-6586-4E08-BA48-36C8A9327559}" srcId="{03F3D407-76B8-448F-9665-2513F24DD7A6}" destId="{BD453EDB-231E-4C45-A38C-D31C9CCE36FB}" srcOrd="0" destOrd="0" parTransId="{8A907406-7C85-4229-9FEC-A1B62CB715B7}" sibTransId="{086D87FD-4552-4284-B8AD-A37587FEDDFA}"/>
    <dgm:cxn modelId="{3934A364-1CC6-467D-A009-C5146E1A72B8}" type="presOf" srcId="{B165BE4E-945E-4D88-962B-F960D45ADDF0}" destId="{28FC12D4-7D4A-4966-BE1C-D3887045DA86}" srcOrd="0" destOrd="0" presId="urn:microsoft.com/office/officeart/2005/8/layout/hierarchy3"/>
    <dgm:cxn modelId="{7175C552-4FFF-43ED-A207-26C875AF1C47}" type="presOf" srcId="{71199B2D-17FB-4439-8669-E24C877DB52F}" destId="{1961E0E2-22D1-4485-AAC0-2B22B0B74D75}" srcOrd="1" destOrd="0" presId="urn:microsoft.com/office/officeart/2005/8/layout/hierarchy3"/>
    <dgm:cxn modelId="{77F74479-B655-4751-8845-6B0C48D92EF6}" srcId="{BD453EDB-231E-4C45-A38C-D31C9CCE36FB}" destId="{B58E51A2-FBD4-419B-A1F3-564B33076391}" srcOrd="0" destOrd="0" parTransId="{EB911308-65B2-4AB7-8B49-0FAC08FD0DE3}" sibTransId="{41EEC957-34D5-41A9-9073-F6E38236BDCA}"/>
    <dgm:cxn modelId="{E30C8D7C-7597-4299-9D83-0EB93BF8989D}" type="presOf" srcId="{BD453EDB-231E-4C45-A38C-D31C9CCE36FB}" destId="{E4446ACA-549F-4F3A-8573-B492A441C6D0}" srcOrd="1" destOrd="0" presId="urn:microsoft.com/office/officeart/2005/8/layout/hierarchy3"/>
    <dgm:cxn modelId="{CFB40181-5DFD-4C06-9153-9B61A18D2162}" type="presOf" srcId="{BD453EDB-231E-4C45-A38C-D31C9CCE36FB}" destId="{739FEB11-FA7D-4571-AC62-9EA4F8516169}" srcOrd="0" destOrd="0" presId="urn:microsoft.com/office/officeart/2005/8/layout/hierarchy3"/>
    <dgm:cxn modelId="{0539B88A-3DD8-431E-B9AC-1C22D0A39216}" type="presOf" srcId="{EB911308-65B2-4AB7-8B49-0FAC08FD0DE3}" destId="{0F618FC3-58E5-49D9-A1CE-7E39BCC11BB4}" srcOrd="0" destOrd="0" presId="urn:microsoft.com/office/officeart/2005/8/layout/hierarchy3"/>
    <dgm:cxn modelId="{676B089A-6891-4A51-AE0A-9E479FBE4522}" type="presOf" srcId="{B58E51A2-FBD4-419B-A1F3-564B33076391}" destId="{9A54C0B9-48FF-4787-B8BB-258C561001F9}" srcOrd="0" destOrd="0" presId="urn:microsoft.com/office/officeart/2005/8/layout/hierarchy3"/>
    <dgm:cxn modelId="{9CC45F9E-3A77-4164-A972-EE8A3CFF8718}" type="presOf" srcId="{71199B2D-17FB-4439-8669-E24C877DB52F}" destId="{14E75D7F-1E92-4F3C-B1DF-0EB012DD81A5}" srcOrd="0" destOrd="0" presId="urn:microsoft.com/office/officeart/2005/8/layout/hierarchy3"/>
    <dgm:cxn modelId="{9D36E6A1-732A-4D43-9F94-0AC4D430307F}" srcId="{03F3D407-76B8-448F-9665-2513F24DD7A6}" destId="{71199B2D-17FB-4439-8669-E24C877DB52F}" srcOrd="1" destOrd="0" parTransId="{EBC58F2A-DC40-4614-ACD7-CBAF86D34FC8}" sibTransId="{004261B7-2DF4-401D-B12C-90472B65B50D}"/>
    <dgm:cxn modelId="{A7A752BE-42C8-45C3-AB04-C5FD132490EE}" type="presOf" srcId="{03F3D407-76B8-448F-9665-2513F24DD7A6}" destId="{509F3364-F359-48C6-86E4-A912990B8428}" srcOrd="0" destOrd="0" presId="urn:microsoft.com/office/officeart/2005/8/layout/hierarchy3"/>
    <dgm:cxn modelId="{63FEA9C3-20EA-4B0D-B627-723C05C246AE}" type="presOf" srcId="{D9EC7016-B483-4A37-966E-88DC8587BFDD}" destId="{A7E7D170-EAD5-4CEF-916F-582F11276DC6}" srcOrd="0" destOrd="0" presId="urn:microsoft.com/office/officeart/2005/8/layout/hierarchy3"/>
    <dgm:cxn modelId="{8FC88ED0-D3B4-4CCC-BC90-96A317855132}" srcId="{71199B2D-17FB-4439-8669-E24C877DB52F}" destId="{D9EC7016-B483-4A37-966E-88DC8587BFDD}" srcOrd="0" destOrd="0" parTransId="{B165BE4E-945E-4D88-962B-F960D45ADDF0}" sibTransId="{27C3C5E7-64CF-4FF3-8157-38AB01A4ED99}"/>
    <dgm:cxn modelId="{1E115D79-9819-4189-808C-E1C4C74F78CB}" type="presParOf" srcId="{509F3364-F359-48C6-86E4-A912990B8428}" destId="{28079F87-B666-465E-AEAC-E6BF6DC52F66}" srcOrd="0" destOrd="0" presId="urn:microsoft.com/office/officeart/2005/8/layout/hierarchy3"/>
    <dgm:cxn modelId="{972D790B-0CD5-4D66-9D34-30FC81156630}" type="presParOf" srcId="{28079F87-B666-465E-AEAC-E6BF6DC52F66}" destId="{1296DE11-4E3F-47E8-9BB0-3EB4BFB47FBA}" srcOrd="0" destOrd="0" presId="urn:microsoft.com/office/officeart/2005/8/layout/hierarchy3"/>
    <dgm:cxn modelId="{FE068A50-8C0E-47B3-BFC0-9ECFB246D484}" type="presParOf" srcId="{1296DE11-4E3F-47E8-9BB0-3EB4BFB47FBA}" destId="{739FEB11-FA7D-4571-AC62-9EA4F8516169}" srcOrd="0" destOrd="0" presId="urn:microsoft.com/office/officeart/2005/8/layout/hierarchy3"/>
    <dgm:cxn modelId="{B832480A-B13A-4BBC-831C-DBE10D6F603B}" type="presParOf" srcId="{1296DE11-4E3F-47E8-9BB0-3EB4BFB47FBA}" destId="{E4446ACA-549F-4F3A-8573-B492A441C6D0}" srcOrd="1" destOrd="0" presId="urn:microsoft.com/office/officeart/2005/8/layout/hierarchy3"/>
    <dgm:cxn modelId="{78CD81C3-49BD-414F-8F8A-3252B6EE1165}" type="presParOf" srcId="{28079F87-B666-465E-AEAC-E6BF6DC52F66}" destId="{56999C09-D266-4221-B862-D2CA36DC041A}" srcOrd="1" destOrd="0" presId="urn:microsoft.com/office/officeart/2005/8/layout/hierarchy3"/>
    <dgm:cxn modelId="{5D4593B6-FA64-4063-AA68-5CB9FD81E866}" type="presParOf" srcId="{56999C09-D266-4221-B862-D2CA36DC041A}" destId="{0F618FC3-58E5-49D9-A1CE-7E39BCC11BB4}" srcOrd="0" destOrd="0" presId="urn:microsoft.com/office/officeart/2005/8/layout/hierarchy3"/>
    <dgm:cxn modelId="{12EAEC8F-0B2A-4A6B-9128-39FBB5387296}" type="presParOf" srcId="{56999C09-D266-4221-B862-D2CA36DC041A}" destId="{9A54C0B9-48FF-4787-B8BB-258C561001F9}" srcOrd="1" destOrd="0" presId="urn:microsoft.com/office/officeart/2005/8/layout/hierarchy3"/>
    <dgm:cxn modelId="{38D1378A-ADCD-4023-B9F4-4C4F9226C352}" type="presParOf" srcId="{509F3364-F359-48C6-86E4-A912990B8428}" destId="{6AE77628-26E4-4BF1-9B35-7B2BA3934C96}" srcOrd="1" destOrd="0" presId="urn:microsoft.com/office/officeart/2005/8/layout/hierarchy3"/>
    <dgm:cxn modelId="{302FF9D0-719C-4FF5-8468-0BD32FF29695}" type="presParOf" srcId="{6AE77628-26E4-4BF1-9B35-7B2BA3934C96}" destId="{EC9304CA-1424-4F33-B72D-9F540220C331}" srcOrd="0" destOrd="0" presId="urn:microsoft.com/office/officeart/2005/8/layout/hierarchy3"/>
    <dgm:cxn modelId="{1DE96885-9B5C-46A1-8EB3-9CCD036069FE}" type="presParOf" srcId="{EC9304CA-1424-4F33-B72D-9F540220C331}" destId="{14E75D7F-1E92-4F3C-B1DF-0EB012DD81A5}" srcOrd="0" destOrd="0" presId="urn:microsoft.com/office/officeart/2005/8/layout/hierarchy3"/>
    <dgm:cxn modelId="{ABEF23E3-EF16-4BFF-B4DE-817227EA77AE}" type="presParOf" srcId="{EC9304CA-1424-4F33-B72D-9F540220C331}" destId="{1961E0E2-22D1-4485-AAC0-2B22B0B74D75}" srcOrd="1" destOrd="0" presId="urn:microsoft.com/office/officeart/2005/8/layout/hierarchy3"/>
    <dgm:cxn modelId="{B8146B8A-4AE7-449E-8D94-8398ED3153FB}" type="presParOf" srcId="{6AE77628-26E4-4BF1-9B35-7B2BA3934C96}" destId="{1F595C58-6CB5-4F10-857B-408ED8865AD4}" srcOrd="1" destOrd="0" presId="urn:microsoft.com/office/officeart/2005/8/layout/hierarchy3"/>
    <dgm:cxn modelId="{774200AE-9A1E-4665-BD2F-756AA456ED06}" type="presParOf" srcId="{1F595C58-6CB5-4F10-857B-408ED8865AD4}" destId="{28FC12D4-7D4A-4966-BE1C-D3887045DA86}" srcOrd="0" destOrd="0" presId="urn:microsoft.com/office/officeart/2005/8/layout/hierarchy3"/>
    <dgm:cxn modelId="{6711142A-9908-4445-96DE-000E5FB282C4}" type="presParOf" srcId="{1F595C58-6CB5-4F10-857B-408ED8865AD4}" destId="{A7E7D170-EAD5-4CEF-916F-582F11276DC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AEE523F-61BA-4383-834D-0740C305041F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CCCB8E6-90F2-40DF-8800-A7E17A563B34}">
      <dgm:prSet phldrT="[Текст]"/>
      <dgm:spPr/>
      <dgm:t>
        <a:bodyPr/>
        <a:lstStyle/>
        <a:p>
          <a:r>
            <a:rPr lang="ru-RU" b="1" dirty="0">
              <a:solidFill>
                <a:schemeClr val="accent3">
                  <a:lumMod val="75000"/>
                </a:schemeClr>
              </a:solidFill>
            </a:rPr>
            <a:t>Двумерная</a:t>
          </a:r>
          <a:r>
            <a:rPr lang="ru-RU" dirty="0"/>
            <a:t> аналогия</a:t>
          </a:r>
        </a:p>
      </dgm:t>
    </dgm:pt>
    <dgm:pt modelId="{AB10F259-AD6D-422C-B166-C3B5A86F86AB}" type="parTrans" cxnId="{17018A34-574A-476D-A151-D3996A0421F1}">
      <dgm:prSet/>
      <dgm:spPr/>
      <dgm:t>
        <a:bodyPr/>
        <a:lstStyle/>
        <a:p>
          <a:endParaRPr lang="ru-RU"/>
        </a:p>
      </dgm:t>
    </dgm:pt>
    <dgm:pt modelId="{470DA239-9B37-4610-8E04-9CD95503F725}" type="sibTrans" cxnId="{17018A34-574A-476D-A151-D3996A0421F1}">
      <dgm:prSet/>
      <dgm:spPr/>
      <dgm:t>
        <a:bodyPr/>
        <a:lstStyle/>
        <a:p>
          <a:endParaRPr lang="ru-RU"/>
        </a:p>
      </dgm:t>
    </dgm:pt>
    <dgm:pt modelId="{9F3C2545-D8C5-422F-8B1E-942FEC5D8917}">
      <dgm:prSet phldrT="[Текст]"/>
      <dgm:spPr/>
      <dgm:t>
        <a:bodyPr/>
        <a:lstStyle/>
        <a:p>
          <a:r>
            <a:rPr lang="ru-RU" dirty="0"/>
            <a:t>Построить плоскость в </a:t>
          </a:r>
          <a:r>
            <a:rPr lang="en-US" dirty="0"/>
            <a:t>XYZ</a:t>
          </a:r>
          <a:endParaRPr lang="ru-RU" dirty="0"/>
        </a:p>
      </dgm:t>
    </dgm:pt>
    <dgm:pt modelId="{CCA78A30-8199-44DA-8273-2A69C64EA73E}" type="parTrans" cxnId="{33B3398F-42CA-47D1-ABC0-1A8D1DAC0C01}">
      <dgm:prSet/>
      <dgm:spPr/>
      <dgm:t>
        <a:bodyPr/>
        <a:lstStyle/>
        <a:p>
          <a:endParaRPr lang="ru-RU"/>
        </a:p>
      </dgm:t>
    </dgm:pt>
    <dgm:pt modelId="{16B543E2-C6F5-409C-8FAE-820518181D87}" type="sibTrans" cxnId="{33B3398F-42CA-47D1-ABC0-1A8D1DAC0C01}">
      <dgm:prSet/>
      <dgm:spPr/>
      <dgm:t>
        <a:bodyPr/>
        <a:lstStyle/>
        <a:p>
          <a:endParaRPr lang="ru-RU"/>
        </a:p>
      </dgm:t>
    </dgm:pt>
    <dgm:pt modelId="{C8126FDF-5892-4082-9166-CE223DFC3E77}">
      <dgm:prSet phldrT="[Текст]"/>
      <dgm:spPr/>
      <dgm:t>
        <a:bodyPr/>
        <a:lstStyle/>
        <a:p>
          <a:r>
            <a:rPr lang="ru-RU" dirty="0"/>
            <a:t>Повернуть плоскость</a:t>
          </a:r>
        </a:p>
      </dgm:t>
    </dgm:pt>
    <dgm:pt modelId="{F3E43409-0EF2-42EF-B442-F44A2830251A}" type="parTrans" cxnId="{5A3B181E-0205-4410-A7E7-043B41EC5336}">
      <dgm:prSet/>
      <dgm:spPr/>
      <dgm:t>
        <a:bodyPr/>
        <a:lstStyle/>
        <a:p>
          <a:endParaRPr lang="ru-RU"/>
        </a:p>
      </dgm:t>
    </dgm:pt>
    <dgm:pt modelId="{8ACB6EF1-FDF0-44A6-BAB4-BBF7FF5A736F}" type="sibTrans" cxnId="{5A3B181E-0205-4410-A7E7-043B41EC5336}">
      <dgm:prSet/>
      <dgm:spPr/>
      <dgm:t>
        <a:bodyPr/>
        <a:lstStyle/>
        <a:p>
          <a:endParaRPr lang="ru-RU"/>
        </a:p>
      </dgm:t>
    </dgm:pt>
    <dgm:pt modelId="{166DEB29-BC8F-40F1-878E-D6F5B49AA0D2}">
      <dgm:prSet phldrT="[Текст]"/>
      <dgm:spPr/>
      <dgm:t>
        <a:bodyPr/>
        <a:lstStyle/>
        <a:p>
          <a:r>
            <a:rPr lang="ru-RU" dirty="0"/>
            <a:t>Найти проекцию</a:t>
          </a:r>
        </a:p>
      </dgm:t>
    </dgm:pt>
    <dgm:pt modelId="{7AD52DFA-DA38-4383-97B2-41B1363F3FA6}" type="parTrans" cxnId="{E076EB01-B8C2-40B5-A510-E813183B59C2}">
      <dgm:prSet/>
      <dgm:spPr/>
      <dgm:t>
        <a:bodyPr/>
        <a:lstStyle/>
        <a:p>
          <a:endParaRPr lang="ru-RU"/>
        </a:p>
      </dgm:t>
    </dgm:pt>
    <dgm:pt modelId="{459BEA5B-818B-421A-BE76-ED68B088D197}" type="sibTrans" cxnId="{E076EB01-B8C2-40B5-A510-E813183B59C2}">
      <dgm:prSet/>
      <dgm:spPr/>
      <dgm:t>
        <a:bodyPr/>
        <a:lstStyle/>
        <a:p>
          <a:endParaRPr lang="ru-RU"/>
        </a:p>
      </dgm:t>
    </dgm:pt>
    <dgm:pt modelId="{387B0521-C409-4B7D-861E-329833B17591}">
      <dgm:prSet phldrT="[Текст]"/>
      <dgm:spPr/>
      <dgm:t>
        <a:bodyPr/>
        <a:lstStyle/>
        <a:p>
          <a:r>
            <a:rPr lang="ru-RU" b="1" dirty="0">
              <a:solidFill>
                <a:schemeClr val="accent4">
                  <a:lumMod val="75000"/>
                </a:schemeClr>
              </a:solidFill>
            </a:rPr>
            <a:t>Механическая</a:t>
          </a:r>
          <a:r>
            <a:rPr lang="ru-RU" dirty="0"/>
            <a:t> аналогия</a:t>
          </a:r>
        </a:p>
      </dgm:t>
    </dgm:pt>
    <dgm:pt modelId="{3A0AEEAC-D8FC-42D9-8CD0-672992122526}" type="parTrans" cxnId="{D3168C5D-F311-4077-B1E4-B2FB5AEC5081}">
      <dgm:prSet/>
      <dgm:spPr/>
      <dgm:t>
        <a:bodyPr/>
        <a:lstStyle/>
        <a:p>
          <a:endParaRPr lang="ru-RU"/>
        </a:p>
      </dgm:t>
    </dgm:pt>
    <dgm:pt modelId="{BAD1930D-523A-4336-A5AA-733BF480B283}" type="sibTrans" cxnId="{D3168C5D-F311-4077-B1E4-B2FB5AEC5081}">
      <dgm:prSet/>
      <dgm:spPr/>
      <dgm:t>
        <a:bodyPr/>
        <a:lstStyle/>
        <a:p>
          <a:endParaRPr lang="ru-RU"/>
        </a:p>
      </dgm:t>
    </dgm:pt>
    <dgm:pt modelId="{204ABBFF-C053-4326-913C-AE16AF685BAD}">
      <dgm:prSet phldrT="[Текст]"/>
      <dgm:spPr/>
      <dgm:t>
        <a:bodyPr/>
        <a:lstStyle/>
        <a:p>
          <a:r>
            <a:rPr lang="ru-RU" dirty="0"/>
            <a:t>Каждой точке - массу</a:t>
          </a:r>
        </a:p>
      </dgm:t>
    </dgm:pt>
    <dgm:pt modelId="{ADA050BD-4FEC-4C43-BB14-307F0CE3C5E0}" type="parTrans" cxnId="{1886D740-6963-4A44-A788-7D7892AD6FB3}">
      <dgm:prSet/>
      <dgm:spPr/>
      <dgm:t>
        <a:bodyPr/>
        <a:lstStyle/>
        <a:p>
          <a:endParaRPr lang="ru-RU"/>
        </a:p>
      </dgm:t>
    </dgm:pt>
    <dgm:pt modelId="{8492DD84-EDDF-4557-BF3E-B79778434F73}" type="sibTrans" cxnId="{1886D740-6963-4A44-A788-7D7892AD6FB3}">
      <dgm:prSet/>
      <dgm:spPr/>
      <dgm:t>
        <a:bodyPr/>
        <a:lstStyle/>
        <a:p>
          <a:endParaRPr lang="ru-RU"/>
        </a:p>
      </dgm:t>
    </dgm:pt>
    <dgm:pt modelId="{D30FE4D5-46F7-4F76-904C-90F5DAFA1407}">
      <dgm:prSet phldrT="[Текст]"/>
      <dgm:spPr/>
      <dgm:t>
        <a:bodyPr/>
        <a:lstStyle/>
        <a:p>
          <a:r>
            <a:rPr lang="ru-RU" dirty="0"/>
            <a:t>Тензор инерции</a:t>
          </a:r>
        </a:p>
      </dgm:t>
    </dgm:pt>
    <dgm:pt modelId="{D59EB4A8-F3A0-44C8-9BE4-0B60B29DEF1A}" type="parTrans" cxnId="{8B04A068-DFDE-421B-B3EA-0D3EC615CB41}">
      <dgm:prSet/>
      <dgm:spPr/>
      <dgm:t>
        <a:bodyPr/>
        <a:lstStyle/>
        <a:p>
          <a:endParaRPr lang="ru-RU"/>
        </a:p>
      </dgm:t>
    </dgm:pt>
    <dgm:pt modelId="{BBD41FD9-7817-494B-B7DF-0979FBA936E4}" type="sibTrans" cxnId="{8B04A068-DFDE-421B-B3EA-0D3EC615CB41}">
      <dgm:prSet/>
      <dgm:spPr/>
      <dgm:t>
        <a:bodyPr/>
        <a:lstStyle/>
        <a:p>
          <a:endParaRPr lang="ru-RU"/>
        </a:p>
      </dgm:t>
    </dgm:pt>
    <dgm:pt modelId="{06C14E14-54BA-4A91-8C43-D523B461ED0F}">
      <dgm:prSet phldrT="[Текст]"/>
      <dgm:spPr/>
      <dgm:t>
        <a:bodyPr/>
        <a:lstStyle/>
        <a:p>
          <a:r>
            <a:rPr lang="ru-RU" dirty="0"/>
            <a:t>Привести к главным осям</a:t>
          </a:r>
        </a:p>
      </dgm:t>
    </dgm:pt>
    <dgm:pt modelId="{DE9E79BF-961E-48C7-A220-2382FC91415E}" type="parTrans" cxnId="{D5ED0021-5B1E-413E-93FB-645526E452A1}">
      <dgm:prSet/>
      <dgm:spPr/>
      <dgm:t>
        <a:bodyPr/>
        <a:lstStyle/>
        <a:p>
          <a:endParaRPr lang="ru-RU"/>
        </a:p>
      </dgm:t>
    </dgm:pt>
    <dgm:pt modelId="{712C7DD6-C665-4570-835E-5FF9CA0A3FF6}" type="sibTrans" cxnId="{D5ED0021-5B1E-413E-93FB-645526E452A1}">
      <dgm:prSet/>
      <dgm:spPr/>
      <dgm:t>
        <a:bodyPr/>
        <a:lstStyle/>
        <a:p>
          <a:endParaRPr lang="ru-RU"/>
        </a:p>
      </dgm:t>
    </dgm:pt>
    <dgm:pt modelId="{6215FD0A-5862-4771-84CB-5058D5CA7F21}" type="pres">
      <dgm:prSet presAssocID="{5AEE523F-61BA-4383-834D-0740C305041F}" presName="layout" presStyleCnt="0">
        <dgm:presLayoutVars>
          <dgm:chMax/>
          <dgm:chPref/>
          <dgm:dir/>
          <dgm:resizeHandles/>
        </dgm:presLayoutVars>
      </dgm:prSet>
      <dgm:spPr/>
    </dgm:pt>
    <dgm:pt modelId="{A551F0FB-0F72-4F13-9668-B145EF6C0CD0}" type="pres">
      <dgm:prSet presAssocID="{7CCCB8E6-90F2-40DF-8800-A7E17A563B34}" presName="root" presStyleCnt="0">
        <dgm:presLayoutVars>
          <dgm:chMax/>
          <dgm:chPref/>
        </dgm:presLayoutVars>
      </dgm:prSet>
      <dgm:spPr/>
    </dgm:pt>
    <dgm:pt modelId="{8E4DC8F5-652B-4C0C-93A0-26FBC08FCAB5}" type="pres">
      <dgm:prSet presAssocID="{7CCCB8E6-90F2-40DF-8800-A7E17A563B34}" presName="rootComposite" presStyleCnt="0">
        <dgm:presLayoutVars/>
      </dgm:prSet>
      <dgm:spPr/>
    </dgm:pt>
    <dgm:pt modelId="{47FE4D6B-A107-4537-8D38-A16E9A9C2001}" type="pres">
      <dgm:prSet presAssocID="{7CCCB8E6-90F2-40DF-8800-A7E17A563B34}" presName="ParentAccent" presStyleLbl="alignNode1" presStyleIdx="0" presStyleCnt="2"/>
      <dgm:spPr>
        <a:solidFill>
          <a:schemeClr val="accent3">
            <a:lumMod val="75000"/>
          </a:schemeClr>
        </a:solidFill>
        <a:ln>
          <a:solidFill>
            <a:schemeClr val="accent3">
              <a:lumMod val="75000"/>
            </a:schemeClr>
          </a:solidFill>
        </a:ln>
      </dgm:spPr>
    </dgm:pt>
    <dgm:pt modelId="{520BB59C-C114-4B98-BEEB-607D3C2F2740}" type="pres">
      <dgm:prSet presAssocID="{7CCCB8E6-90F2-40DF-8800-A7E17A563B34}" presName="ParentSmallAccent" presStyleLbl="fgAcc1" presStyleIdx="0" presStyleCnt="2"/>
      <dgm:spPr>
        <a:ln>
          <a:solidFill>
            <a:schemeClr val="accent3">
              <a:lumMod val="75000"/>
            </a:schemeClr>
          </a:solidFill>
        </a:ln>
      </dgm:spPr>
    </dgm:pt>
    <dgm:pt modelId="{417D1092-7B81-487A-942C-F646775C8F41}" type="pres">
      <dgm:prSet presAssocID="{7CCCB8E6-90F2-40DF-8800-A7E17A563B34}" presName="Parent" presStyleLbl="revTx" presStyleIdx="0" presStyleCnt="8">
        <dgm:presLayoutVars>
          <dgm:chMax/>
          <dgm:chPref val="4"/>
          <dgm:bulletEnabled val="1"/>
        </dgm:presLayoutVars>
      </dgm:prSet>
      <dgm:spPr/>
    </dgm:pt>
    <dgm:pt modelId="{C9269408-31B0-4EFE-9475-CBBA57E68ABE}" type="pres">
      <dgm:prSet presAssocID="{7CCCB8E6-90F2-40DF-8800-A7E17A563B34}" presName="childShape" presStyleCnt="0">
        <dgm:presLayoutVars>
          <dgm:chMax val="0"/>
          <dgm:chPref val="0"/>
        </dgm:presLayoutVars>
      </dgm:prSet>
      <dgm:spPr/>
    </dgm:pt>
    <dgm:pt modelId="{9093703F-CEDB-4B36-A833-A9B5DD2DC916}" type="pres">
      <dgm:prSet presAssocID="{9F3C2545-D8C5-422F-8B1E-942FEC5D8917}" presName="childComposite" presStyleCnt="0">
        <dgm:presLayoutVars>
          <dgm:chMax val="0"/>
          <dgm:chPref val="0"/>
        </dgm:presLayoutVars>
      </dgm:prSet>
      <dgm:spPr/>
    </dgm:pt>
    <dgm:pt modelId="{7B989574-2A9C-4047-BA2A-63664EAF2F3F}" type="pres">
      <dgm:prSet presAssocID="{9F3C2545-D8C5-422F-8B1E-942FEC5D8917}" presName="ChildAccent" presStyleLbl="solidFgAcc1" presStyleIdx="0" presStyleCnt="6"/>
      <dgm:spPr>
        <a:ln>
          <a:solidFill>
            <a:schemeClr val="accent3">
              <a:lumMod val="75000"/>
            </a:schemeClr>
          </a:solidFill>
        </a:ln>
      </dgm:spPr>
    </dgm:pt>
    <dgm:pt modelId="{658C6255-A014-4937-9D8F-26C1FA538EAF}" type="pres">
      <dgm:prSet presAssocID="{9F3C2545-D8C5-422F-8B1E-942FEC5D8917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88952154-A061-4DC2-9F0B-EBADA23DD765}" type="pres">
      <dgm:prSet presAssocID="{C8126FDF-5892-4082-9166-CE223DFC3E77}" presName="childComposite" presStyleCnt="0">
        <dgm:presLayoutVars>
          <dgm:chMax val="0"/>
          <dgm:chPref val="0"/>
        </dgm:presLayoutVars>
      </dgm:prSet>
      <dgm:spPr/>
    </dgm:pt>
    <dgm:pt modelId="{57423BC3-6DB3-4C26-A7BA-2B41378B8BA6}" type="pres">
      <dgm:prSet presAssocID="{C8126FDF-5892-4082-9166-CE223DFC3E77}" presName="ChildAccent" presStyleLbl="solidFgAcc1" presStyleIdx="1" presStyleCnt="6"/>
      <dgm:spPr>
        <a:ln>
          <a:solidFill>
            <a:schemeClr val="accent3">
              <a:lumMod val="75000"/>
            </a:schemeClr>
          </a:solidFill>
        </a:ln>
      </dgm:spPr>
    </dgm:pt>
    <dgm:pt modelId="{2A3EA992-324E-4A42-90A8-14A58BCABAB1}" type="pres">
      <dgm:prSet presAssocID="{C8126FDF-5892-4082-9166-CE223DFC3E77}" presName="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6C4780D-651C-4704-A55E-1323617D0E05}" type="pres">
      <dgm:prSet presAssocID="{166DEB29-BC8F-40F1-878E-D6F5B49AA0D2}" presName="childComposite" presStyleCnt="0">
        <dgm:presLayoutVars>
          <dgm:chMax val="0"/>
          <dgm:chPref val="0"/>
        </dgm:presLayoutVars>
      </dgm:prSet>
      <dgm:spPr/>
    </dgm:pt>
    <dgm:pt modelId="{E56B4123-712F-4387-8585-3975F4908C69}" type="pres">
      <dgm:prSet presAssocID="{166DEB29-BC8F-40F1-878E-D6F5B49AA0D2}" presName="ChildAccent" presStyleLbl="solidFgAcc1" presStyleIdx="2" presStyleCnt="6"/>
      <dgm:spPr>
        <a:ln>
          <a:solidFill>
            <a:schemeClr val="accent3">
              <a:lumMod val="75000"/>
            </a:schemeClr>
          </a:solidFill>
        </a:ln>
      </dgm:spPr>
    </dgm:pt>
    <dgm:pt modelId="{4A39734D-B7EF-411A-8008-88B52EB86B72}" type="pres">
      <dgm:prSet presAssocID="{166DEB29-BC8F-40F1-878E-D6F5B49AA0D2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E5610858-2AE7-498F-8541-928CA0AD788B}" type="pres">
      <dgm:prSet presAssocID="{387B0521-C409-4B7D-861E-329833B17591}" presName="root" presStyleCnt="0">
        <dgm:presLayoutVars>
          <dgm:chMax/>
          <dgm:chPref/>
        </dgm:presLayoutVars>
      </dgm:prSet>
      <dgm:spPr/>
    </dgm:pt>
    <dgm:pt modelId="{9106F8DD-4C65-4E1E-A844-0D278924E1F8}" type="pres">
      <dgm:prSet presAssocID="{387B0521-C409-4B7D-861E-329833B17591}" presName="rootComposite" presStyleCnt="0">
        <dgm:presLayoutVars/>
      </dgm:prSet>
      <dgm:spPr/>
    </dgm:pt>
    <dgm:pt modelId="{6F57E527-F227-4E98-A53F-3D640029F4BC}" type="pres">
      <dgm:prSet presAssocID="{387B0521-C409-4B7D-861E-329833B17591}" presName="ParentAccent" presStyleLbl="alignNode1" presStyleIdx="1" presStyleCnt="2"/>
      <dgm:spPr>
        <a:solidFill>
          <a:schemeClr val="accent4">
            <a:lumMod val="75000"/>
          </a:schemeClr>
        </a:solidFill>
        <a:ln>
          <a:solidFill>
            <a:schemeClr val="accent4">
              <a:lumMod val="75000"/>
            </a:schemeClr>
          </a:solidFill>
        </a:ln>
      </dgm:spPr>
    </dgm:pt>
    <dgm:pt modelId="{66FCDCEB-B360-47D3-A55C-642055AE91BD}" type="pres">
      <dgm:prSet presAssocID="{387B0521-C409-4B7D-861E-329833B17591}" presName="ParentSmallAccent" presStyleLbl="fgAcc1" presStyleIdx="1" presStyleCnt="2"/>
      <dgm:spPr>
        <a:ln>
          <a:solidFill>
            <a:schemeClr val="accent4">
              <a:lumMod val="75000"/>
            </a:schemeClr>
          </a:solidFill>
        </a:ln>
      </dgm:spPr>
    </dgm:pt>
    <dgm:pt modelId="{6F06E70B-7A98-44F7-BB11-41983DFC5EB7}" type="pres">
      <dgm:prSet presAssocID="{387B0521-C409-4B7D-861E-329833B17591}" presName="Parent" presStyleLbl="revTx" presStyleIdx="4" presStyleCnt="8">
        <dgm:presLayoutVars>
          <dgm:chMax/>
          <dgm:chPref val="4"/>
          <dgm:bulletEnabled val="1"/>
        </dgm:presLayoutVars>
      </dgm:prSet>
      <dgm:spPr/>
    </dgm:pt>
    <dgm:pt modelId="{6A1A444D-A022-4CBB-8D89-67DF333B1F4F}" type="pres">
      <dgm:prSet presAssocID="{387B0521-C409-4B7D-861E-329833B17591}" presName="childShape" presStyleCnt="0">
        <dgm:presLayoutVars>
          <dgm:chMax val="0"/>
          <dgm:chPref val="0"/>
        </dgm:presLayoutVars>
      </dgm:prSet>
      <dgm:spPr/>
    </dgm:pt>
    <dgm:pt modelId="{A518B586-CC8F-4FAB-B7B0-201C390E786A}" type="pres">
      <dgm:prSet presAssocID="{204ABBFF-C053-4326-913C-AE16AF685BAD}" presName="childComposite" presStyleCnt="0">
        <dgm:presLayoutVars>
          <dgm:chMax val="0"/>
          <dgm:chPref val="0"/>
        </dgm:presLayoutVars>
      </dgm:prSet>
      <dgm:spPr/>
    </dgm:pt>
    <dgm:pt modelId="{A1D04683-E584-4184-B2F5-C9F3FBD9E057}" type="pres">
      <dgm:prSet presAssocID="{204ABBFF-C053-4326-913C-AE16AF685BAD}" presName="ChildAccent" presStyleLbl="solidFgAcc1" presStyleIdx="3" presStyleCnt="6"/>
      <dgm:spPr>
        <a:ln>
          <a:solidFill>
            <a:schemeClr val="accent4">
              <a:lumMod val="75000"/>
            </a:schemeClr>
          </a:solidFill>
        </a:ln>
      </dgm:spPr>
    </dgm:pt>
    <dgm:pt modelId="{82166A61-83C5-4511-9631-94DE97257BAC}" type="pres">
      <dgm:prSet presAssocID="{204ABBFF-C053-4326-913C-AE16AF685BAD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08DDF016-FE99-470F-AF68-A7458BC6F3AE}" type="pres">
      <dgm:prSet presAssocID="{D30FE4D5-46F7-4F76-904C-90F5DAFA1407}" presName="childComposite" presStyleCnt="0">
        <dgm:presLayoutVars>
          <dgm:chMax val="0"/>
          <dgm:chPref val="0"/>
        </dgm:presLayoutVars>
      </dgm:prSet>
      <dgm:spPr/>
    </dgm:pt>
    <dgm:pt modelId="{B84ED45B-8E3F-4436-97FB-32D3F2918A9B}" type="pres">
      <dgm:prSet presAssocID="{D30FE4D5-46F7-4F76-904C-90F5DAFA1407}" presName="ChildAccent" presStyleLbl="solidFgAcc1" presStyleIdx="4" presStyleCnt="6"/>
      <dgm:spPr>
        <a:ln>
          <a:solidFill>
            <a:schemeClr val="accent4">
              <a:lumMod val="75000"/>
            </a:schemeClr>
          </a:solidFill>
        </a:ln>
      </dgm:spPr>
    </dgm:pt>
    <dgm:pt modelId="{19ACA4D3-E84E-491C-ABD5-31428CE816CF}" type="pres">
      <dgm:prSet presAssocID="{D30FE4D5-46F7-4F76-904C-90F5DAFA1407}" presName="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CB89AD60-E674-4444-8F27-67870D1DCF1D}" type="pres">
      <dgm:prSet presAssocID="{06C14E14-54BA-4A91-8C43-D523B461ED0F}" presName="childComposite" presStyleCnt="0">
        <dgm:presLayoutVars>
          <dgm:chMax val="0"/>
          <dgm:chPref val="0"/>
        </dgm:presLayoutVars>
      </dgm:prSet>
      <dgm:spPr/>
    </dgm:pt>
    <dgm:pt modelId="{54141784-2778-4749-82F2-936B826E4545}" type="pres">
      <dgm:prSet presAssocID="{06C14E14-54BA-4A91-8C43-D523B461ED0F}" presName="ChildAccent" presStyleLbl="solidFgAcc1" presStyleIdx="5" presStyleCnt="6"/>
      <dgm:spPr>
        <a:ln>
          <a:solidFill>
            <a:schemeClr val="accent4">
              <a:lumMod val="75000"/>
            </a:schemeClr>
          </a:solidFill>
        </a:ln>
      </dgm:spPr>
    </dgm:pt>
    <dgm:pt modelId="{CD0BC8E6-FCDE-4215-B6A5-8F133E388BA0}" type="pres">
      <dgm:prSet presAssocID="{06C14E14-54BA-4A91-8C43-D523B461ED0F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E076EB01-B8C2-40B5-A510-E813183B59C2}" srcId="{7CCCB8E6-90F2-40DF-8800-A7E17A563B34}" destId="{166DEB29-BC8F-40F1-878E-D6F5B49AA0D2}" srcOrd="2" destOrd="0" parTransId="{7AD52DFA-DA38-4383-97B2-41B1363F3FA6}" sibTransId="{459BEA5B-818B-421A-BE76-ED68B088D197}"/>
    <dgm:cxn modelId="{A23E140E-C0D9-4B1A-8E15-D105523D28DB}" type="presOf" srcId="{06C14E14-54BA-4A91-8C43-D523B461ED0F}" destId="{CD0BC8E6-FCDE-4215-B6A5-8F133E388BA0}" srcOrd="0" destOrd="0" presId="urn:microsoft.com/office/officeart/2008/layout/SquareAccentList"/>
    <dgm:cxn modelId="{5A3B181E-0205-4410-A7E7-043B41EC5336}" srcId="{7CCCB8E6-90F2-40DF-8800-A7E17A563B34}" destId="{C8126FDF-5892-4082-9166-CE223DFC3E77}" srcOrd="1" destOrd="0" parTransId="{F3E43409-0EF2-42EF-B442-F44A2830251A}" sibTransId="{8ACB6EF1-FDF0-44A6-BAB4-BBF7FF5A736F}"/>
    <dgm:cxn modelId="{801CEE1F-27E3-4163-8FA8-4AFFFDC4BF5D}" type="presOf" srcId="{204ABBFF-C053-4326-913C-AE16AF685BAD}" destId="{82166A61-83C5-4511-9631-94DE97257BAC}" srcOrd="0" destOrd="0" presId="urn:microsoft.com/office/officeart/2008/layout/SquareAccentList"/>
    <dgm:cxn modelId="{D5ED0021-5B1E-413E-93FB-645526E452A1}" srcId="{387B0521-C409-4B7D-861E-329833B17591}" destId="{06C14E14-54BA-4A91-8C43-D523B461ED0F}" srcOrd="2" destOrd="0" parTransId="{DE9E79BF-961E-48C7-A220-2382FC91415E}" sibTransId="{712C7DD6-C665-4570-835E-5FF9CA0A3FF6}"/>
    <dgm:cxn modelId="{44BBB026-60E0-4D97-A2A5-068457CFD1EE}" type="presOf" srcId="{9F3C2545-D8C5-422F-8B1E-942FEC5D8917}" destId="{658C6255-A014-4937-9D8F-26C1FA538EAF}" srcOrd="0" destOrd="0" presId="urn:microsoft.com/office/officeart/2008/layout/SquareAccentList"/>
    <dgm:cxn modelId="{17018A34-574A-476D-A151-D3996A0421F1}" srcId="{5AEE523F-61BA-4383-834D-0740C305041F}" destId="{7CCCB8E6-90F2-40DF-8800-A7E17A563B34}" srcOrd="0" destOrd="0" parTransId="{AB10F259-AD6D-422C-B166-C3B5A86F86AB}" sibTransId="{470DA239-9B37-4610-8E04-9CD95503F725}"/>
    <dgm:cxn modelId="{88C7A438-C3F2-4526-AB2E-1FFED78DBAF4}" type="presOf" srcId="{5AEE523F-61BA-4383-834D-0740C305041F}" destId="{6215FD0A-5862-4771-84CB-5058D5CA7F21}" srcOrd="0" destOrd="0" presId="urn:microsoft.com/office/officeart/2008/layout/SquareAccentList"/>
    <dgm:cxn modelId="{1886D740-6963-4A44-A788-7D7892AD6FB3}" srcId="{387B0521-C409-4B7D-861E-329833B17591}" destId="{204ABBFF-C053-4326-913C-AE16AF685BAD}" srcOrd="0" destOrd="0" parTransId="{ADA050BD-4FEC-4C43-BB14-307F0CE3C5E0}" sibTransId="{8492DD84-EDDF-4557-BF3E-B79778434F73}"/>
    <dgm:cxn modelId="{D3168C5D-F311-4077-B1E4-B2FB5AEC5081}" srcId="{5AEE523F-61BA-4383-834D-0740C305041F}" destId="{387B0521-C409-4B7D-861E-329833B17591}" srcOrd="1" destOrd="0" parTransId="{3A0AEEAC-D8FC-42D9-8CD0-672992122526}" sibTransId="{BAD1930D-523A-4336-A5AA-733BF480B283}"/>
    <dgm:cxn modelId="{8B04A068-DFDE-421B-B3EA-0D3EC615CB41}" srcId="{387B0521-C409-4B7D-861E-329833B17591}" destId="{D30FE4D5-46F7-4F76-904C-90F5DAFA1407}" srcOrd="1" destOrd="0" parTransId="{D59EB4A8-F3A0-44C8-9BE4-0B60B29DEF1A}" sibTransId="{BBD41FD9-7817-494B-B7DF-0979FBA936E4}"/>
    <dgm:cxn modelId="{3F2AEB54-E137-4702-A35B-D7B54113CFA4}" type="presOf" srcId="{387B0521-C409-4B7D-861E-329833B17591}" destId="{6F06E70B-7A98-44F7-BB11-41983DFC5EB7}" srcOrd="0" destOrd="0" presId="urn:microsoft.com/office/officeart/2008/layout/SquareAccentList"/>
    <dgm:cxn modelId="{33B3398F-42CA-47D1-ABC0-1A8D1DAC0C01}" srcId="{7CCCB8E6-90F2-40DF-8800-A7E17A563B34}" destId="{9F3C2545-D8C5-422F-8B1E-942FEC5D8917}" srcOrd="0" destOrd="0" parTransId="{CCA78A30-8199-44DA-8273-2A69C64EA73E}" sibTransId="{16B543E2-C6F5-409C-8FAE-820518181D87}"/>
    <dgm:cxn modelId="{DC57E9CB-C228-43C2-86EC-E006F6B4555A}" type="presOf" srcId="{166DEB29-BC8F-40F1-878E-D6F5B49AA0D2}" destId="{4A39734D-B7EF-411A-8008-88B52EB86B72}" srcOrd="0" destOrd="0" presId="urn:microsoft.com/office/officeart/2008/layout/SquareAccentList"/>
    <dgm:cxn modelId="{8B3E27F6-E2A4-43D2-A1E6-436EC4B60E5E}" type="presOf" srcId="{D30FE4D5-46F7-4F76-904C-90F5DAFA1407}" destId="{19ACA4D3-E84E-491C-ABD5-31428CE816CF}" srcOrd="0" destOrd="0" presId="urn:microsoft.com/office/officeart/2008/layout/SquareAccentList"/>
    <dgm:cxn modelId="{9FB5BAFC-2AD3-4F2F-A072-319F6C855301}" type="presOf" srcId="{7CCCB8E6-90F2-40DF-8800-A7E17A563B34}" destId="{417D1092-7B81-487A-942C-F646775C8F41}" srcOrd="0" destOrd="0" presId="urn:microsoft.com/office/officeart/2008/layout/SquareAccentList"/>
    <dgm:cxn modelId="{F49F2DFF-7AC9-4821-84B2-2EBE8BCC8B0B}" type="presOf" srcId="{C8126FDF-5892-4082-9166-CE223DFC3E77}" destId="{2A3EA992-324E-4A42-90A8-14A58BCABAB1}" srcOrd="0" destOrd="0" presId="urn:microsoft.com/office/officeart/2008/layout/SquareAccentList"/>
    <dgm:cxn modelId="{592507ED-60BD-4ADD-826E-066F8D2ACD36}" type="presParOf" srcId="{6215FD0A-5862-4771-84CB-5058D5CA7F21}" destId="{A551F0FB-0F72-4F13-9668-B145EF6C0CD0}" srcOrd="0" destOrd="0" presId="urn:microsoft.com/office/officeart/2008/layout/SquareAccentList"/>
    <dgm:cxn modelId="{CA5D91C8-1861-4D6C-A2C0-AA9B52150000}" type="presParOf" srcId="{A551F0FB-0F72-4F13-9668-B145EF6C0CD0}" destId="{8E4DC8F5-652B-4C0C-93A0-26FBC08FCAB5}" srcOrd="0" destOrd="0" presId="urn:microsoft.com/office/officeart/2008/layout/SquareAccentList"/>
    <dgm:cxn modelId="{C21876D9-6B7F-4624-A38E-F7A7039C2603}" type="presParOf" srcId="{8E4DC8F5-652B-4C0C-93A0-26FBC08FCAB5}" destId="{47FE4D6B-A107-4537-8D38-A16E9A9C2001}" srcOrd="0" destOrd="0" presId="urn:microsoft.com/office/officeart/2008/layout/SquareAccentList"/>
    <dgm:cxn modelId="{AB074C5E-739C-4A6A-B244-82A92A10CEA7}" type="presParOf" srcId="{8E4DC8F5-652B-4C0C-93A0-26FBC08FCAB5}" destId="{520BB59C-C114-4B98-BEEB-607D3C2F2740}" srcOrd="1" destOrd="0" presId="urn:microsoft.com/office/officeart/2008/layout/SquareAccentList"/>
    <dgm:cxn modelId="{38E9BA87-F936-438E-8766-370347B91849}" type="presParOf" srcId="{8E4DC8F5-652B-4C0C-93A0-26FBC08FCAB5}" destId="{417D1092-7B81-487A-942C-F646775C8F41}" srcOrd="2" destOrd="0" presId="urn:microsoft.com/office/officeart/2008/layout/SquareAccentList"/>
    <dgm:cxn modelId="{2755975C-FDAA-4B09-A32B-E0E27767D399}" type="presParOf" srcId="{A551F0FB-0F72-4F13-9668-B145EF6C0CD0}" destId="{C9269408-31B0-4EFE-9475-CBBA57E68ABE}" srcOrd="1" destOrd="0" presId="urn:microsoft.com/office/officeart/2008/layout/SquareAccentList"/>
    <dgm:cxn modelId="{D8A91DEA-B143-4712-B01C-9BBB1ECA6AC3}" type="presParOf" srcId="{C9269408-31B0-4EFE-9475-CBBA57E68ABE}" destId="{9093703F-CEDB-4B36-A833-A9B5DD2DC916}" srcOrd="0" destOrd="0" presId="urn:microsoft.com/office/officeart/2008/layout/SquareAccentList"/>
    <dgm:cxn modelId="{78A43983-1760-4671-8549-D98BDCC4FAB7}" type="presParOf" srcId="{9093703F-CEDB-4B36-A833-A9B5DD2DC916}" destId="{7B989574-2A9C-4047-BA2A-63664EAF2F3F}" srcOrd="0" destOrd="0" presId="urn:microsoft.com/office/officeart/2008/layout/SquareAccentList"/>
    <dgm:cxn modelId="{82A23898-E7C1-471D-8944-4129027CAFB0}" type="presParOf" srcId="{9093703F-CEDB-4B36-A833-A9B5DD2DC916}" destId="{658C6255-A014-4937-9D8F-26C1FA538EAF}" srcOrd="1" destOrd="0" presId="urn:microsoft.com/office/officeart/2008/layout/SquareAccentList"/>
    <dgm:cxn modelId="{3A938DA3-4D20-4CFB-A5BF-B9FFDCFFA44A}" type="presParOf" srcId="{C9269408-31B0-4EFE-9475-CBBA57E68ABE}" destId="{88952154-A061-4DC2-9F0B-EBADA23DD765}" srcOrd="1" destOrd="0" presId="urn:microsoft.com/office/officeart/2008/layout/SquareAccentList"/>
    <dgm:cxn modelId="{4D7C4A79-63D8-4279-A5BF-473949067B35}" type="presParOf" srcId="{88952154-A061-4DC2-9F0B-EBADA23DD765}" destId="{57423BC3-6DB3-4C26-A7BA-2B41378B8BA6}" srcOrd="0" destOrd="0" presId="urn:microsoft.com/office/officeart/2008/layout/SquareAccentList"/>
    <dgm:cxn modelId="{2B32C53C-E40C-4B4B-990E-3D30F6E93B94}" type="presParOf" srcId="{88952154-A061-4DC2-9F0B-EBADA23DD765}" destId="{2A3EA992-324E-4A42-90A8-14A58BCABAB1}" srcOrd="1" destOrd="0" presId="urn:microsoft.com/office/officeart/2008/layout/SquareAccentList"/>
    <dgm:cxn modelId="{6C39D875-9A09-45B7-B681-A25341F88A7C}" type="presParOf" srcId="{C9269408-31B0-4EFE-9475-CBBA57E68ABE}" destId="{E6C4780D-651C-4704-A55E-1323617D0E05}" srcOrd="2" destOrd="0" presId="urn:microsoft.com/office/officeart/2008/layout/SquareAccentList"/>
    <dgm:cxn modelId="{E5540D4E-668D-44B5-BEB7-2969841DD3C0}" type="presParOf" srcId="{E6C4780D-651C-4704-A55E-1323617D0E05}" destId="{E56B4123-712F-4387-8585-3975F4908C69}" srcOrd="0" destOrd="0" presId="urn:microsoft.com/office/officeart/2008/layout/SquareAccentList"/>
    <dgm:cxn modelId="{9E465D94-C7E5-46DA-B092-E41FFB2B5314}" type="presParOf" srcId="{E6C4780D-651C-4704-A55E-1323617D0E05}" destId="{4A39734D-B7EF-411A-8008-88B52EB86B72}" srcOrd="1" destOrd="0" presId="urn:microsoft.com/office/officeart/2008/layout/SquareAccentList"/>
    <dgm:cxn modelId="{99D57F6D-A7F6-43A7-AE3E-F748B2669B21}" type="presParOf" srcId="{6215FD0A-5862-4771-84CB-5058D5CA7F21}" destId="{E5610858-2AE7-498F-8541-928CA0AD788B}" srcOrd="1" destOrd="0" presId="urn:microsoft.com/office/officeart/2008/layout/SquareAccentList"/>
    <dgm:cxn modelId="{D9641D30-C78F-4CC9-8675-1AA39078D2F6}" type="presParOf" srcId="{E5610858-2AE7-498F-8541-928CA0AD788B}" destId="{9106F8DD-4C65-4E1E-A844-0D278924E1F8}" srcOrd="0" destOrd="0" presId="urn:microsoft.com/office/officeart/2008/layout/SquareAccentList"/>
    <dgm:cxn modelId="{1F43FEF3-B966-435D-AA1E-A34A70209713}" type="presParOf" srcId="{9106F8DD-4C65-4E1E-A844-0D278924E1F8}" destId="{6F57E527-F227-4E98-A53F-3D640029F4BC}" srcOrd="0" destOrd="0" presId="urn:microsoft.com/office/officeart/2008/layout/SquareAccentList"/>
    <dgm:cxn modelId="{91DF3603-4AB7-4AFD-A419-538CAC22340D}" type="presParOf" srcId="{9106F8DD-4C65-4E1E-A844-0D278924E1F8}" destId="{66FCDCEB-B360-47D3-A55C-642055AE91BD}" srcOrd="1" destOrd="0" presId="urn:microsoft.com/office/officeart/2008/layout/SquareAccentList"/>
    <dgm:cxn modelId="{DD030743-995A-4540-A85E-AD9240B5A068}" type="presParOf" srcId="{9106F8DD-4C65-4E1E-A844-0D278924E1F8}" destId="{6F06E70B-7A98-44F7-BB11-41983DFC5EB7}" srcOrd="2" destOrd="0" presId="urn:microsoft.com/office/officeart/2008/layout/SquareAccentList"/>
    <dgm:cxn modelId="{286F3396-C263-418A-9E4A-E02F23E0D2A7}" type="presParOf" srcId="{E5610858-2AE7-498F-8541-928CA0AD788B}" destId="{6A1A444D-A022-4CBB-8D89-67DF333B1F4F}" srcOrd="1" destOrd="0" presId="urn:microsoft.com/office/officeart/2008/layout/SquareAccentList"/>
    <dgm:cxn modelId="{82852216-1A86-496E-BF04-333DB4430B7A}" type="presParOf" srcId="{6A1A444D-A022-4CBB-8D89-67DF333B1F4F}" destId="{A518B586-CC8F-4FAB-B7B0-201C390E786A}" srcOrd="0" destOrd="0" presId="urn:microsoft.com/office/officeart/2008/layout/SquareAccentList"/>
    <dgm:cxn modelId="{EBE64EBC-9748-4844-8BAD-D149F67235B6}" type="presParOf" srcId="{A518B586-CC8F-4FAB-B7B0-201C390E786A}" destId="{A1D04683-E584-4184-B2F5-C9F3FBD9E057}" srcOrd="0" destOrd="0" presId="urn:microsoft.com/office/officeart/2008/layout/SquareAccentList"/>
    <dgm:cxn modelId="{1FB991B7-B4A1-4650-B2F1-F0FE64D72EC1}" type="presParOf" srcId="{A518B586-CC8F-4FAB-B7B0-201C390E786A}" destId="{82166A61-83C5-4511-9631-94DE97257BAC}" srcOrd="1" destOrd="0" presId="urn:microsoft.com/office/officeart/2008/layout/SquareAccentList"/>
    <dgm:cxn modelId="{6424B75C-38D6-490F-B796-95A44DCFD92D}" type="presParOf" srcId="{6A1A444D-A022-4CBB-8D89-67DF333B1F4F}" destId="{08DDF016-FE99-470F-AF68-A7458BC6F3AE}" srcOrd="1" destOrd="0" presId="urn:microsoft.com/office/officeart/2008/layout/SquareAccentList"/>
    <dgm:cxn modelId="{B4130605-011B-4B3F-989D-2BDBE6728ABD}" type="presParOf" srcId="{08DDF016-FE99-470F-AF68-A7458BC6F3AE}" destId="{B84ED45B-8E3F-4436-97FB-32D3F2918A9B}" srcOrd="0" destOrd="0" presId="urn:microsoft.com/office/officeart/2008/layout/SquareAccentList"/>
    <dgm:cxn modelId="{49404B28-8D9F-49DD-97D7-71E73D3E7CEB}" type="presParOf" srcId="{08DDF016-FE99-470F-AF68-A7458BC6F3AE}" destId="{19ACA4D3-E84E-491C-ABD5-31428CE816CF}" srcOrd="1" destOrd="0" presId="urn:microsoft.com/office/officeart/2008/layout/SquareAccentList"/>
    <dgm:cxn modelId="{1C80F061-9743-430A-9BAD-2C5B73A5EDC3}" type="presParOf" srcId="{6A1A444D-A022-4CBB-8D89-67DF333B1F4F}" destId="{CB89AD60-E674-4444-8F27-67870D1DCF1D}" srcOrd="2" destOrd="0" presId="urn:microsoft.com/office/officeart/2008/layout/SquareAccentList"/>
    <dgm:cxn modelId="{0A62E737-24C6-4BB7-B1FE-CDB5C3EB579D}" type="presParOf" srcId="{CB89AD60-E674-4444-8F27-67870D1DCF1D}" destId="{54141784-2778-4749-82F2-936B826E4545}" srcOrd="0" destOrd="0" presId="urn:microsoft.com/office/officeart/2008/layout/SquareAccentList"/>
    <dgm:cxn modelId="{24BEA987-CF20-4F8F-A726-3D712AB5641F}" type="presParOf" srcId="{CB89AD60-E674-4444-8F27-67870D1DCF1D}" destId="{CD0BC8E6-FCDE-4215-B6A5-8F133E388BA0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B676B10-251F-4302-AD3F-6C3C4F2CF991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D4BDB80-1F0A-44B6-AA2E-42B732C3F69C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Взаимосвязь индикаторов</a:t>
          </a:r>
        </a:p>
      </dgm:t>
    </dgm:pt>
    <dgm:pt modelId="{DE4072DB-5B7C-4241-B787-C2B2B9A9E7D7}" type="parTrans" cxnId="{A32F7184-1182-43B0-B012-750A176EB436}">
      <dgm:prSet/>
      <dgm:spPr/>
      <dgm:t>
        <a:bodyPr/>
        <a:lstStyle/>
        <a:p>
          <a:endParaRPr lang="ru-RU"/>
        </a:p>
      </dgm:t>
    </dgm:pt>
    <dgm:pt modelId="{BD57E1EC-1B1B-4B2B-9E6D-BA3AE4807226}" type="sibTrans" cxnId="{A32F7184-1182-43B0-B012-750A176EB436}">
      <dgm:prSet/>
      <dgm:spPr>
        <a:ln w="19050"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ru-RU"/>
        </a:p>
      </dgm:t>
    </dgm:pt>
    <dgm:pt modelId="{0475E166-BF50-4461-89F5-122F590EAC8B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Помнить прошлое</a:t>
          </a:r>
        </a:p>
      </dgm:t>
    </dgm:pt>
    <dgm:pt modelId="{27363730-3F96-4865-B0A7-080CB5C4EE2D}" type="parTrans" cxnId="{FC54EF23-E89B-4651-9DB7-58B27D89398C}">
      <dgm:prSet/>
      <dgm:spPr/>
      <dgm:t>
        <a:bodyPr/>
        <a:lstStyle/>
        <a:p>
          <a:endParaRPr lang="ru-RU"/>
        </a:p>
      </dgm:t>
    </dgm:pt>
    <dgm:pt modelId="{A5EBD955-C68A-4918-BC25-19B3B261147A}" type="sibTrans" cxnId="{FC54EF23-E89B-4651-9DB7-58B27D89398C}">
      <dgm:prSet/>
      <dgm:spPr>
        <a:ln w="19050"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ru-RU"/>
        </a:p>
      </dgm:t>
    </dgm:pt>
    <dgm:pt modelId="{710C231E-33FD-4498-AA37-EF772FFE3F94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/>
            <a:t>Разные масштабы</a:t>
          </a:r>
        </a:p>
      </dgm:t>
    </dgm:pt>
    <dgm:pt modelId="{072C3945-F799-4A26-B73D-29D23A981608}" type="parTrans" cxnId="{A49B2E25-FD69-40A6-AA31-185288776487}">
      <dgm:prSet/>
      <dgm:spPr/>
      <dgm:t>
        <a:bodyPr/>
        <a:lstStyle/>
        <a:p>
          <a:endParaRPr lang="ru-RU"/>
        </a:p>
      </dgm:t>
    </dgm:pt>
    <dgm:pt modelId="{3FF1258B-AA02-4444-B754-497D90764F62}" type="sibTrans" cxnId="{A49B2E25-FD69-40A6-AA31-185288776487}">
      <dgm:prSet/>
      <dgm:spPr>
        <a:ln w="19050"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ru-RU"/>
        </a:p>
      </dgm:t>
    </dgm:pt>
    <dgm:pt modelId="{D570D08A-C687-4285-948D-BCE3D097B0D5}">
      <dgm:prSet phldrT="[Текст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dirty="0"/>
            <a:t>Любые цены</a:t>
          </a:r>
        </a:p>
      </dgm:t>
    </dgm:pt>
    <dgm:pt modelId="{F662CC70-0881-4622-9CFB-38CAA2E5E713}" type="parTrans" cxnId="{72A71C65-0A7D-4343-987F-3443ED6C2B90}">
      <dgm:prSet/>
      <dgm:spPr/>
      <dgm:t>
        <a:bodyPr/>
        <a:lstStyle/>
        <a:p>
          <a:endParaRPr lang="ru-RU"/>
        </a:p>
      </dgm:t>
    </dgm:pt>
    <dgm:pt modelId="{27FB44A3-6553-42C8-AEEC-3BAFB9B53A0A}" type="sibTrans" cxnId="{72A71C65-0A7D-4343-987F-3443ED6C2B90}">
      <dgm:prSet/>
      <dgm:spPr>
        <a:ln w="19050"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ru-RU"/>
        </a:p>
      </dgm:t>
    </dgm:pt>
    <dgm:pt modelId="{D33EAC36-E469-4F74-81D8-AE43FDD538D2}" type="pres">
      <dgm:prSet presAssocID="{5B676B10-251F-4302-AD3F-6C3C4F2CF991}" presName="cycle" presStyleCnt="0">
        <dgm:presLayoutVars>
          <dgm:dir/>
          <dgm:resizeHandles val="exact"/>
        </dgm:presLayoutVars>
      </dgm:prSet>
      <dgm:spPr/>
    </dgm:pt>
    <dgm:pt modelId="{4018B303-2075-4006-BA7E-B4AD9DEF3D94}" type="pres">
      <dgm:prSet presAssocID="{1D4BDB80-1F0A-44B6-AA2E-42B732C3F69C}" presName="node" presStyleLbl="node1" presStyleIdx="0" presStyleCnt="4">
        <dgm:presLayoutVars>
          <dgm:bulletEnabled val="1"/>
        </dgm:presLayoutVars>
      </dgm:prSet>
      <dgm:spPr/>
    </dgm:pt>
    <dgm:pt modelId="{D0697929-51DE-4A01-9B5E-6555A39B9D50}" type="pres">
      <dgm:prSet presAssocID="{1D4BDB80-1F0A-44B6-AA2E-42B732C3F69C}" presName="spNode" presStyleCnt="0"/>
      <dgm:spPr/>
    </dgm:pt>
    <dgm:pt modelId="{54140996-350E-410B-A148-621A4D154098}" type="pres">
      <dgm:prSet presAssocID="{BD57E1EC-1B1B-4B2B-9E6D-BA3AE4807226}" presName="sibTrans" presStyleLbl="sibTrans1D1" presStyleIdx="0" presStyleCnt="4"/>
      <dgm:spPr/>
    </dgm:pt>
    <dgm:pt modelId="{64B613D5-2BC9-4CC9-B23D-2E0680140F39}" type="pres">
      <dgm:prSet presAssocID="{0475E166-BF50-4461-89F5-122F590EAC8B}" presName="node" presStyleLbl="node1" presStyleIdx="1" presStyleCnt="4">
        <dgm:presLayoutVars>
          <dgm:bulletEnabled val="1"/>
        </dgm:presLayoutVars>
      </dgm:prSet>
      <dgm:spPr/>
    </dgm:pt>
    <dgm:pt modelId="{838F92D5-5F26-4E8C-91FE-57167E753F10}" type="pres">
      <dgm:prSet presAssocID="{0475E166-BF50-4461-89F5-122F590EAC8B}" presName="spNode" presStyleCnt="0"/>
      <dgm:spPr/>
    </dgm:pt>
    <dgm:pt modelId="{AFF460FB-D975-4846-9F72-24CFEEAFDE15}" type="pres">
      <dgm:prSet presAssocID="{A5EBD955-C68A-4918-BC25-19B3B261147A}" presName="sibTrans" presStyleLbl="sibTrans1D1" presStyleIdx="1" presStyleCnt="4"/>
      <dgm:spPr/>
    </dgm:pt>
    <dgm:pt modelId="{8750A67C-40E8-4787-A53D-DEDB704933D6}" type="pres">
      <dgm:prSet presAssocID="{710C231E-33FD-4498-AA37-EF772FFE3F94}" presName="node" presStyleLbl="node1" presStyleIdx="2" presStyleCnt="4">
        <dgm:presLayoutVars>
          <dgm:bulletEnabled val="1"/>
        </dgm:presLayoutVars>
      </dgm:prSet>
      <dgm:spPr/>
    </dgm:pt>
    <dgm:pt modelId="{3F212422-84BE-4A8B-9394-A6C873BC115E}" type="pres">
      <dgm:prSet presAssocID="{710C231E-33FD-4498-AA37-EF772FFE3F94}" presName="spNode" presStyleCnt="0"/>
      <dgm:spPr/>
    </dgm:pt>
    <dgm:pt modelId="{98A77447-CD08-435A-89B7-A6685F360CBF}" type="pres">
      <dgm:prSet presAssocID="{3FF1258B-AA02-4444-B754-497D90764F62}" presName="sibTrans" presStyleLbl="sibTrans1D1" presStyleIdx="2" presStyleCnt="4"/>
      <dgm:spPr/>
    </dgm:pt>
    <dgm:pt modelId="{DBD1B3ED-92E8-4BCF-A20A-0311F60D5365}" type="pres">
      <dgm:prSet presAssocID="{D570D08A-C687-4285-948D-BCE3D097B0D5}" presName="node" presStyleLbl="node1" presStyleIdx="3" presStyleCnt="4">
        <dgm:presLayoutVars>
          <dgm:bulletEnabled val="1"/>
        </dgm:presLayoutVars>
      </dgm:prSet>
      <dgm:spPr/>
    </dgm:pt>
    <dgm:pt modelId="{00EE0124-9D6B-4F69-A57C-749930BC4F83}" type="pres">
      <dgm:prSet presAssocID="{D570D08A-C687-4285-948D-BCE3D097B0D5}" presName="spNode" presStyleCnt="0"/>
      <dgm:spPr/>
    </dgm:pt>
    <dgm:pt modelId="{CBDAF3C2-4EFA-42BA-85A1-719DC9A5B530}" type="pres">
      <dgm:prSet presAssocID="{27FB44A3-6553-42C8-AEEC-3BAFB9B53A0A}" presName="sibTrans" presStyleLbl="sibTrans1D1" presStyleIdx="3" presStyleCnt="4"/>
      <dgm:spPr/>
    </dgm:pt>
  </dgm:ptLst>
  <dgm:cxnLst>
    <dgm:cxn modelId="{FC54EF23-E89B-4651-9DB7-58B27D89398C}" srcId="{5B676B10-251F-4302-AD3F-6C3C4F2CF991}" destId="{0475E166-BF50-4461-89F5-122F590EAC8B}" srcOrd="1" destOrd="0" parTransId="{27363730-3F96-4865-B0A7-080CB5C4EE2D}" sibTransId="{A5EBD955-C68A-4918-BC25-19B3B261147A}"/>
    <dgm:cxn modelId="{C88FFD24-AA0E-415C-8EFE-11E7E8CC9393}" type="presOf" srcId="{27FB44A3-6553-42C8-AEEC-3BAFB9B53A0A}" destId="{CBDAF3C2-4EFA-42BA-85A1-719DC9A5B530}" srcOrd="0" destOrd="0" presId="urn:microsoft.com/office/officeart/2005/8/layout/cycle6"/>
    <dgm:cxn modelId="{A49B2E25-FD69-40A6-AA31-185288776487}" srcId="{5B676B10-251F-4302-AD3F-6C3C4F2CF991}" destId="{710C231E-33FD-4498-AA37-EF772FFE3F94}" srcOrd="2" destOrd="0" parTransId="{072C3945-F799-4A26-B73D-29D23A981608}" sibTransId="{3FF1258B-AA02-4444-B754-497D90764F62}"/>
    <dgm:cxn modelId="{11D3472F-7959-47EA-BFFB-E58E9AE2EAEA}" type="presOf" srcId="{D570D08A-C687-4285-948D-BCE3D097B0D5}" destId="{DBD1B3ED-92E8-4BCF-A20A-0311F60D5365}" srcOrd="0" destOrd="0" presId="urn:microsoft.com/office/officeart/2005/8/layout/cycle6"/>
    <dgm:cxn modelId="{BBE7D233-C18B-4C55-94FD-3E404F0E6003}" type="presOf" srcId="{BD57E1EC-1B1B-4B2B-9E6D-BA3AE4807226}" destId="{54140996-350E-410B-A148-621A4D154098}" srcOrd="0" destOrd="0" presId="urn:microsoft.com/office/officeart/2005/8/layout/cycle6"/>
    <dgm:cxn modelId="{72A71C65-0A7D-4343-987F-3443ED6C2B90}" srcId="{5B676B10-251F-4302-AD3F-6C3C4F2CF991}" destId="{D570D08A-C687-4285-948D-BCE3D097B0D5}" srcOrd="3" destOrd="0" parTransId="{F662CC70-0881-4622-9CFB-38CAA2E5E713}" sibTransId="{27FB44A3-6553-42C8-AEEC-3BAFB9B53A0A}"/>
    <dgm:cxn modelId="{58A1096D-89A0-423C-96F1-40BA31E5AE89}" type="presOf" srcId="{710C231E-33FD-4498-AA37-EF772FFE3F94}" destId="{8750A67C-40E8-4787-A53D-DEDB704933D6}" srcOrd="0" destOrd="0" presId="urn:microsoft.com/office/officeart/2005/8/layout/cycle6"/>
    <dgm:cxn modelId="{A32F7184-1182-43B0-B012-750A176EB436}" srcId="{5B676B10-251F-4302-AD3F-6C3C4F2CF991}" destId="{1D4BDB80-1F0A-44B6-AA2E-42B732C3F69C}" srcOrd="0" destOrd="0" parTransId="{DE4072DB-5B7C-4241-B787-C2B2B9A9E7D7}" sibTransId="{BD57E1EC-1B1B-4B2B-9E6D-BA3AE4807226}"/>
    <dgm:cxn modelId="{347894AF-4521-4B99-B2EF-923021C0956B}" type="presOf" srcId="{3FF1258B-AA02-4444-B754-497D90764F62}" destId="{98A77447-CD08-435A-89B7-A6685F360CBF}" srcOrd="0" destOrd="0" presId="urn:microsoft.com/office/officeart/2005/8/layout/cycle6"/>
    <dgm:cxn modelId="{CF3284B9-8B29-4F86-AFEF-BBF7F1987598}" type="presOf" srcId="{1D4BDB80-1F0A-44B6-AA2E-42B732C3F69C}" destId="{4018B303-2075-4006-BA7E-B4AD9DEF3D94}" srcOrd="0" destOrd="0" presId="urn:microsoft.com/office/officeart/2005/8/layout/cycle6"/>
    <dgm:cxn modelId="{C11C25CE-07F1-4A9C-A329-B6EA15ED6914}" type="presOf" srcId="{0475E166-BF50-4461-89F5-122F590EAC8B}" destId="{64B613D5-2BC9-4CC9-B23D-2E0680140F39}" srcOrd="0" destOrd="0" presId="urn:microsoft.com/office/officeart/2005/8/layout/cycle6"/>
    <dgm:cxn modelId="{4A86DCDD-B990-471C-A060-1212F3131F25}" type="presOf" srcId="{A5EBD955-C68A-4918-BC25-19B3B261147A}" destId="{AFF460FB-D975-4846-9F72-24CFEEAFDE15}" srcOrd="0" destOrd="0" presId="urn:microsoft.com/office/officeart/2005/8/layout/cycle6"/>
    <dgm:cxn modelId="{9F99E5EC-AF38-4B8A-9F36-4E13F65AD3FC}" type="presOf" srcId="{5B676B10-251F-4302-AD3F-6C3C4F2CF991}" destId="{D33EAC36-E469-4F74-81D8-AE43FDD538D2}" srcOrd="0" destOrd="0" presId="urn:microsoft.com/office/officeart/2005/8/layout/cycle6"/>
    <dgm:cxn modelId="{CEB73862-3E2F-4C0F-BCFA-990E24C51D28}" type="presParOf" srcId="{D33EAC36-E469-4F74-81D8-AE43FDD538D2}" destId="{4018B303-2075-4006-BA7E-B4AD9DEF3D94}" srcOrd="0" destOrd="0" presId="urn:microsoft.com/office/officeart/2005/8/layout/cycle6"/>
    <dgm:cxn modelId="{44CB2C94-333A-4BBD-A4AE-56A56DFAD08F}" type="presParOf" srcId="{D33EAC36-E469-4F74-81D8-AE43FDD538D2}" destId="{D0697929-51DE-4A01-9B5E-6555A39B9D50}" srcOrd="1" destOrd="0" presId="urn:microsoft.com/office/officeart/2005/8/layout/cycle6"/>
    <dgm:cxn modelId="{23F52629-4EB9-420D-BCF7-756AD83A723B}" type="presParOf" srcId="{D33EAC36-E469-4F74-81D8-AE43FDD538D2}" destId="{54140996-350E-410B-A148-621A4D154098}" srcOrd="2" destOrd="0" presId="urn:microsoft.com/office/officeart/2005/8/layout/cycle6"/>
    <dgm:cxn modelId="{FB0B5504-B8FA-450A-AF50-2F9F435900EF}" type="presParOf" srcId="{D33EAC36-E469-4F74-81D8-AE43FDD538D2}" destId="{64B613D5-2BC9-4CC9-B23D-2E0680140F39}" srcOrd="3" destOrd="0" presId="urn:microsoft.com/office/officeart/2005/8/layout/cycle6"/>
    <dgm:cxn modelId="{9F1CBDA0-E92A-4A0C-AEF7-630A8C8E7887}" type="presParOf" srcId="{D33EAC36-E469-4F74-81D8-AE43FDD538D2}" destId="{838F92D5-5F26-4E8C-91FE-57167E753F10}" srcOrd="4" destOrd="0" presId="urn:microsoft.com/office/officeart/2005/8/layout/cycle6"/>
    <dgm:cxn modelId="{21AFA5B7-5CEE-45B2-9978-A82D7F469008}" type="presParOf" srcId="{D33EAC36-E469-4F74-81D8-AE43FDD538D2}" destId="{AFF460FB-D975-4846-9F72-24CFEEAFDE15}" srcOrd="5" destOrd="0" presId="urn:microsoft.com/office/officeart/2005/8/layout/cycle6"/>
    <dgm:cxn modelId="{84F56601-39E0-4FD7-AB68-7B4AE008DB93}" type="presParOf" srcId="{D33EAC36-E469-4F74-81D8-AE43FDD538D2}" destId="{8750A67C-40E8-4787-A53D-DEDB704933D6}" srcOrd="6" destOrd="0" presId="urn:microsoft.com/office/officeart/2005/8/layout/cycle6"/>
    <dgm:cxn modelId="{59FA3F2F-51CD-4834-9DB4-7B1226C79CF1}" type="presParOf" srcId="{D33EAC36-E469-4F74-81D8-AE43FDD538D2}" destId="{3F212422-84BE-4A8B-9394-A6C873BC115E}" srcOrd="7" destOrd="0" presId="urn:microsoft.com/office/officeart/2005/8/layout/cycle6"/>
    <dgm:cxn modelId="{4994F800-45B2-4400-929B-B0F859127329}" type="presParOf" srcId="{D33EAC36-E469-4F74-81D8-AE43FDD538D2}" destId="{98A77447-CD08-435A-89B7-A6685F360CBF}" srcOrd="8" destOrd="0" presId="urn:microsoft.com/office/officeart/2005/8/layout/cycle6"/>
    <dgm:cxn modelId="{DF2DD42C-E3EA-4874-92A8-736A97257E26}" type="presParOf" srcId="{D33EAC36-E469-4F74-81D8-AE43FDD538D2}" destId="{DBD1B3ED-92E8-4BCF-A20A-0311F60D5365}" srcOrd="9" destOrd="0" presId="urn:microsoft.com/office/officeart/2005/8/layout/cycle6"/>
    <dgm:cxn modelId="{DCFB0B35-EFBA-411F-B2DD-303EE65B51D4}" type="presParOf" srcId="{D33EAC36-E469-4F74-81D8-AE43FDD538D2}" destId="{00EE0124-9D6B-4F69-A57C-749930BC4F83}" srcOrd="10" destOrd="0" presId="urn:microsoft.com/office/officeart/2005/8/layout/cycle6"/>
    <dgm:cxn modelId="{9CF24262-40C5-4ACD-B78E-3C9B7F6C19B9}" type="presParOf" srcId="{D33EAC36-E469-4F74-81D8-AE43FDD538D2}" destId="{CBDAF3C2-4EFA-42BA-85A1-719DC9A5B530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1E2DA-2CFC-4B8A-A751-0018C0F66979}">
      <dsp:nvSpPr>
        <dsp:cNvPr id="0" name=""/>
        <dsp:cNvSpPr/>
      </dsp:nvSpPr>
      <dsp:spPr>
        <a:xfrm>
          <a:off x="5486" y="1791876"/>
          <a:ext cx="1870997" cy="935498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LSTM</a:t>
          </a:r>
          <a:endParaRPr lang="ru-RU" sz="3600" kern="1200" dirty="0"/>
        </a:p>
      </dsp:txBody>
      <dsp:txXfrm>
        <a:off x="32886" y="1819276"/>
        <a:ext cx="1816197" cy="880698"/>
      </dsp:txXfrm>
    </dsp:sp>
    <dsp:sp modelId="{77DC97B6-A50D-42B7-B5DD-6A20C6652103}">
      <dsp:nvSpPr>
        <dsp:cNvPr id="0" name=""/>
        <dsp:cNvSpPr/>
      </dsp:nvSpPr>
      <dsp:spPr>
        <a:xfrm>
          <a:off x="192586" y="2727375"/>
          <a:ext cx="187099" cy="701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624"/>
              </a:lnTo>
              <a:lnTo>
                <a:pt x="187099" y="701624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E8A4FB-5B28-4F56-B625-9ABBDB366116}">
      <dsp:nvSpPr>
        <dsp:cNvPr id="0" name=""/>
        <dsp:cNvSpPr/>
      </dsp:nvSpPr>
      <dsp:spPr>
        <a:xfrm>
          <a:off x="379686" y="2961250"/>
          <a:ext cx="1496798" cy="935498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Overfit</a:t>
          </a:r>
          <a:endParaRPr lang="ru-RU" sz="1900" kern="1200" dirty="0"/>
        </a:p>
      </dsp:txBody>
      <dsp:txXfrm>
        <a:off x="407086" y="2988650"/>
        <a:ext cx="1441998" cy="880698"/>
      </dsp:txXfrm>
    </dsp:sp>
    <dsp:sp modelId="{1C05623C-64B9-4406-AA98-CB7B897287D0}">
      <dsp:nvSpPr>
        <dsp:cNvPr id="0" name=""/>
        <dsp:cNvSpPr/>
      </dsp:nvSpPr>
      <dsp:spPr>
        <a:xfrm>
          <a:off x="192586" y="2727375"/>
          <a:ext cx="187099" cy="18709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0997"/>
              </a:lnTo>
              <a:lnTo>
                <a:pt x="187099" y="1870997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1393F0-B42A-4A92-BE63-48FB783BEC62}">
      <dsp:nvSpPr>
        <dsp:cNvPr id="0" name=""/>
        <dsp:cNvSpPr/>
      </dsp:nvSpPr>
      <dsp:spPr>
        <a:xfrm>
          <a:off x="379686" y="4130624"/>
          <a:ext cx="1496798" cy="935498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Заговор</a:t>
          </a:r>
        </a:p>
      </dsp:txBody>
      <dsp:txXfrm>
        <a:off x="407086" y="4158024"/>
        <a:ext cx="1441998" cy="880698"/>
      </dsp:txXfrm>
    </dsp:sp>
    <dsp:sp modelId="{DD4E4956-3606-4E8F-BEE8-0266B2D57186}">
      <dsp:nvSpPr>
        <dsp:cNvPr id="0" name=""/>
        <dsp:cNvSpPr/>
      </dsp:nvSpPr>
      <dsp:spPr>
        <a:xfrm>
          <a:off x="2344233" y="1791876"/>
          <a:ext cx="1870997" cy="935498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</a:t>
          </a:r>
          <a:r>
            <a:rPr lang="ru-RU" sz="3600" kern="1200" dirty="0"/>
            <a:t>вёртки</a:t>
          </a:r>
        </a:p>
      </dsp:txBody>
      <dsp:txXfrm>
        <a:off x="2371633" y="1819276"/>
        <a:ext cx="1816197" cy="880698"/>
      </dsp:txXfrm>
    </dsp:sp>
    <dsp:sp modelId="{F5E14A76-2FF9-4ACC-BA60-FCA6EA291843}">
      <dsp:nvSpPr>
        <dsp:cNvPr id="0" name=""/>
        <dsp:cNvSpPr/>
      </dsp:nvSpPr>
      <dsp:spPr>
        <a:xfrm>
          <a:off x="2531333" y="2727375"/>
          <a:ext cx="187099" cy="701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624"/>
              </a:lnTo>
              <a:lnTo>
                <a:pt x="187099" y="701624"/>
              </a:lnTo>
            </a:path>
          </a:pathLst>
        </a:custGeom>
        <a:noFill/>
        <a:ln w="12700" cap="flat" cmpd="sng" algn="ctr">
          <a:solidFill>
            <a:srgbClr val="CB7A0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16D7B-8812-4AD7-A3F1-E38471086002}">
      <dsp:nvSpPr>
        <dsp:cNvPr id="0" name=""/>
        <dsp:cNvSpPr/>
      </dsp:nvSpPr>
      <dsp:spPr>
        <a:xfrm>
          <a:off x="2718433" y="2961250"/>
          <a:ext cx="1496798" cy="935498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rgbClr val="CB7A0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Нет памяти</a:t>
          </a:r>
        </a:p>
      </dsp:txBody>
      <dsp:txXfrm>
        <a:off x="2745833" y="2988650"/>
        <a:ext cx="1441998" cy="880698"/>
      </dsp:txXfrm>
    </dsp:sp>
    <dsp:sp modelId="{426E4BA9-B5B1-4881-8AFF-78507889CE22}">
      <dsp:nvSpPr>
        <dsp:cNvPr id="0" name=""/>
        <dsp:cNvSpPr/>
      </dsp:nvSpPr>
      <dsp:spPr>
        <a:xfrm>
          <a:off x="4682981" y="1791876"/>
          <a:ext cx="1870997" cy="935498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RL</a:t>
          </a:r>
          <a:endParaRPr lang="ru-RU" sz="3600" kern="1200" dirty="0"/>
        </a:p>
      </dsp:txBody>
      <dsp:txXfrm>
        <a:off x="4710381" y="1819276"/>
        <a:ext cx="1816197" cy="880698"/>
      </dsp:txXfrm>
    </dsp:sp>
    <dsp:sp modelId="{4F3CAB87-3E9E-445D-B0A4-FFBF73EDA8B1}">
      <dsp:nvSpPr>
        <dsp:cNvPr id="0" name=""/>
        <dsp:cNvSpPr/>
      </dsp:nvSpPr>
      <dsp:spPr>
        <a:xfrm>
          <a:off x="4870080" y="2727375"/>
          <a:ext cx="187099" cy="701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624"/>
              </a:lnTo>
              <a:lnTo>
                <a:pt x="187099" y="701624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68C760-0C4C-4141-B32B-863EDF563962}">
      <dsp:nvSpPr>
        <dsp:cNvPr id="0" name=""/>
        <dsp:cNvSpPr/>
      </dsp:nvSpPr>
      <dsp:spPr>
        <a:xfrm>
          <a:off x="5057180" y="2961250"/>
          <a:ext cx="1496798" cy="935498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Долго</a:t>
          </a:r>
        </a:p>
      </dsp:txBody>
      <dsp:txXfrm>
        <a:off x="5084580" y="2988650"/>
        <a:ext cx="1441998" cy="880698"/>
      </dsp:txXfrm>
    </dsp:sp>
    <dsp:sp modelId="{3D92EE93-E091-4634-A8D6-9AD1F7287F50}">
      <dsp:nvSpPr>
        <dsp:cNvPr id="0" name=""/>
        <dsp:cNvSpPr/>
      </dsp:nvSpPr>
      <dsp:spPr>
        <a:xfrm>
          <a:off x="4870080" y="2727375"/>
          <a:ext cx="187099" cy="18709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0997"/>
              </a:lnTo>
              <a:lnTo>
                <a:pt x="187099" y="1870997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6D5010-8456-4C56-BBCD-6AA247D5ABED}">
      <dsp:nvSpPr>
        <dsp:cNvPr id="0" name=""/>
        <dsp:cNvSpPr/>
      </dsp:nvSpPr>
      <dsp:spPr>
        <a:xfrm>
          <a:off x="5057180" y="4130624"/>
          <a:ext cx="1496798" cy="935498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Не сходится</a:t>
          </a:r>
        </a:p>
      </dsp:txBody>
      <dsp:txXfrm>
        <a:off x="5084580" y="4158024"/>
        <a:ext cx="1441998" cy="880698"/>
      </dsp:txXfrm>
    </dsp:sp>
    <dsp:sp modelId="{3B6A4665-1CD3-42EE-8626-9E9A6F9773B2}">
      <dsp:nvSpPr>
        <dsp:cNvPr id="0" name=""/>
        <dsp:cNvSpPr/>
      </dsp:nvSpPr>
      <dsp:spPr>
        <a:xfrm>
          <a:off x="7021728" y="1791876"/>
          <a:ext cx="1870997" cy="935498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/>
            <a:t>Фигуры</a:t>
          </a:r>
        </a:p>
      </dsp:txBody>
      <dsp:txXfrm>
        <a:off x="7049128" y="1819276"/>
        <a:ext cx="1816197" cy="880698"/>
      </dsp:txXfrm>
    </dsp:sp>
    <dsp:sp modelId="{6D3FBA4F-3E80-4B7C-B61A-EC9777EC4730}">
      <dsp:nvSpPr>
        <dsp:cNvPr id="0" name=""/>
        <dsp:cNvSpPr/>
      </dsp:nvSpPr>
      <dsp:spPr>
        <a:xfrm>
          <a:off x="7208828" y="2727375"/>
          <a:ext cx="187099" cy="701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624"/>
              </a:lnTo>
              <a:lnTo>
                <a:pt x="187099" y="701624"/>
              </a:lnTo>
            </a:path>
          </a:pathLst>
        </a:custGeom>
        <a:noFill/>
        <a:ln w="12700" cap="flat" cmpd="sng" algn="ctr">
          <a:solidFill>
            <a:srgbClr val="CB7A0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AC153C-BBF2-4B5D-B1EB-DEFD2EE5DC37}">
      <dsp:nvSpPr>
        <dsp:cNvPr id="0" name=""/>
        <dsp:cNvSpPr/>
      </dsp:nvSpPr>
      <dsp:spPr>
        <a:xfrm>
          <a:off x="7395927" y="2961250"/>
          <a:ext cx="1496798" cy="935498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rgbClr val="CB7A0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Нейросети!</a:t>
          </a:r>
        </a:p>
      </dsp:txBody>
      <dsp:txXfrm>
        <a:off x="7423327" y="2988650"/>
        <a:ext cx="1441998" cy="880698"/>
      </dsp:txXfrm>
    </dsp:sp>
    <dsp:sp modelId="{A35A1538-876D-4A0E-9AE3-97A9450A1010}">
      <dsp:nvSpPr>
        <dsp:cNvPr id="0" name=""/>
        <dsp:cNvSpPr/>
      </dsp:nvSpPr>
      <dsp:spPr>
        <a:xfrm>
          <a:off x="9360475" y="1791876"/>
          <a:ext cx="1870997" cy="935498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Non-NN</a:t>
          </a:r>
        </a:p>
      </dsp:txBody>
      <dsp:txXfrm>
        <a:off x="9387875" y="1819276"/>
        <a:ext cx="1816197" cy="880698"/>
      </dsp:txXfrm>
    </dsp:sp>
    <dsp:sp modelId="{08696ABE-2BE9-43C5-83FC-16428FA90441}">
      <dsp:nvSpPr>
        <dsp:cNvPr id="0" name=""/>
        <dsp:cNvSpPr/>
      </dsp:nvSpPr>
      <dsp:spPr>
        <a:xfrm>
          <a:off x="9547575" y="2727375"/>
          <a:ext cx="187099" cy="701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624"/>
              </a:lnTo>
              <a:lnTo>
                <a:pt x="187099" y="701624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5A1C8-4EF7-480D-920E-CAEA41344528}">
      <dsp:nvSpPr>
        <dsp:cNvPr id="0" name=""/>
        <dsp:cNvSpPr/>
      </dsp:nvSpPr>
      <dsp:spPr>
        <a:xfrm>
          <a:off x="9734675" y="2961250"/>
          <a:ext cx="1496798" cy="935498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Индикаторы</a:t>
          </a:r>
          <a:endParaRPr lang="en-US" sz="1900" kern="1200" dirty="0"/>
        </a:p>
      </dsp:txBody>
      <dsp:txXfrm>
        <a:off x="9762075" y="2988650"/>
        <a:ext cx="1441998" cy="880698"/>
      </dsp:txXfrm>
    </dsp:sp>
    <dsp:sp modelId="{4D78B15E-D3FF-4235-B34D-3971B066AC26}">
      <dsp:nvSpPr>
        <dsp:cNvPr id="0" name=""/>
        <dsp:cNvSpPr/>
      </dsp:nvSpPr>
      <dsp:spPr>
        <a:xfrm>
          <a:off x="9547575" y="2727375"/>
          <a:ext cx="187099" cy="18709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0997"/>
              </a:lnTo>
              <a:lnTo>
                <a:pt x="187099" y="18709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7D259A-D1FC-44E2-B5C9-14AFC5EC57CE}">
      <dsp:nvSpPr>
        <dsp:cNvPr id="0" name=""/>
        <dsp:cNvSpPr/>
      </dsp:nvSpPr>
      <dsp:spPr>
        <a:xfrm>
          <a:off x="9734675" y="4130624"/>
          <a:ext cx="1496798" cy="935498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High Freq</a:t>
          </a:r>
        </a:p>
      </dsp:txBody>
      <dsp:txXfrm>
        <a:off x="9762075" y="4158024"/>
        <a:ext cx="1441998" cy="8806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9CA8F-C398-4004-AC48-AF2010DD3A93}">
      <dsp:nvSpPr>
        <dsp:cNvPr id="0" name=""/>
        <dsp:cNvSpPr/>
      </dsp:nvSpPr>
      <dsp:spPr>
        <a:xfrm>
          <a:off x="2381" y="274053"/>
          <a:ext cx="2901156" cy="1160462"/>
        </a:xfrm>
        <a:prstGeom prst="chevron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Обучение 1Н</a:t>
          </a:r>
        </a:p>
      </dsp:txBody>
      <dsp:txXfrm>
        <a:off x="582612" y="274053"/>
        <a:ext cx="1740694" cy="1160462"/>
      </dsp:txXfrm>
    </dsp:sp>
    <dsp:sp modelId="{0F74C56E-B78A-41B3-941E-A6A14D19BEDC}">
      <dsp:nvSpPr>
        <dsp:cNvPr id="0" name=""/>
        <dsp:cNvSpPr/>
      </dsp:nvSpPr>
      <dsp:spPr>
        <a:xfrm>
          <a:off x="2613421" y="274053"/>
          <a:ext cx="2901156" cy="1160462"/>
        </a:xfrm>
        <a:prstGeom prst="chevron">
          <a:avLst/>
        </a:prstGeom>
        <a:solidFill>
          <a:srgbClr val="CB7A0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Валидация</a:t>
          </a:r>
        </a:p>
      </dsp:txBody>
      <dsp:txXfrm>
        <a:off x="3193652" y="274053"/>
        <a:ext cx="1740694" cy="1160462"/>
      </dsp:txXfrm>
    </dsp:sp>
    <dsp:sp modelId="{25583C42-F24F-4F7F-9754-C5DCF57DF98C}">
      <dsp:nvSpPr>
        <dsp:cNvPr id="0" name=""/>
        <dsp:cNvSpPr/>
      </dsp:nvSpPr>
      <dsp:spPr>
        <a:xfrm>
          <a:off x="5224462" y="274053"/>
          <a:ext cx="2901156" cy="1160462"/>
        </a:xfrm>
        <a:prstGeom prst="chevron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Симуляция рынка</a:t>
          </a:r>
        </a:p>
      </dsp:txBody>
      <dsp:txXfrm>
        <a:off x="5804693" y="274053"/>
        <a:ext cx="1740694" cy="11604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EF8489-7E0D-4307-91D3-1BB9BAC7FE8D}">
      <dsp:nvSpPr>
        <dsp:cNvPr id="0" name=""/>
        <dsp:cNvSpPr/>
      </dsp:nvSpPr>
      <dsp:spPr>
        <a:xfrm>
          <a:off x="0" y="462448"/>
          <a:ext cx="604710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C1687-E43F-4F21-91DA-AACC4BD339F2}">
      <dsp:nvSpPr>
        <dsp:cNvPr id="0" name=""/>
        <dsp:cNvSpPr/>
      </dsp:nvSpPr>
      <dsp:spPr>
        <a:xfrm>
          <a:off x="302355" y="137728"/>
          <a:ext cx="4232973" cy="649440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996" tIns="0" rIns="15999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Модификация </a:t>
          </a:r>
          <a:r>
            <a:rPr lang="en-US" sz="2200" kern="1200" dirty="0"/>
            <a:t>batch size</a:t>
          </a:r>
          <a:endParaRPr lang="ru-RU" sz="2200" kern="1200" dirty="0"/>
        </a:p>
      </dsp:txBody>
      <dsp:txXfrm>
        <a:off x="334058" y="169431"/>
        <a:ext cx="4169567" cy="586034"/>
      </dsp:txXfrm>
    </dsp:sp>
    <dsp:sp modelId="{94C143FC-3122-4A2B-81C9-C8A0D699FBDE}">
      <dsp:nvSpPr>
        <dsp:cNvPr id="0" name=""/>
        <dsp:cNvSpPr/>
      </dsp:nvSpPr>
      <dsp:spPr>
        <a:xfrm>
          <a:off x="0" y="1460368"/>
          <a:ext cx="604710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D289CA-CC71-43D2-9538-3E58E2668104}">
      <dsp:nvSpPr>
        <dsp:cNvPr id="0" name=""/>
        <dsp:cNvSpPr/>
      </dsp:nvSpPr>
      <dsp:spPr>
        <a:xfrm>
          <a:off x="302355" y="1135648"/>
          <a:ext cx="4232973" cy="649440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996" tIns="0" rIns="15999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Отключение перемешивания</a:t>
          </a:r>
        </a:p>
      </dsp:txBody>
      <dsp:txXfrm>
        <a:off x="334058" y="1167351"/>
        <a:ext cx="4169567" cy="586034"/>
      </dsp:txXfrm>
    </dsp:sp>
    <dsp:sp modelId="{6A293562-FA0D-4349-9308-6979F1DA5DC4}">
      <dsp:nvSpPr>
        <dsp:cNvPr id="0" name=""/>
        <dsp:cNvSpPr/>
      </dsp:nvSpPr>
      <dsp:spPr>
        <a:xfrm>
          <a:off x="0" y="2458289"/>
          <a:ext cx="604710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0EB09-C2E0-4326-B8E4-EF96959AE28D}">
      <dsp:nvSpPr>
        <dsp:cNvPr id="0" name=""/>
        <dsp:cNvSpPr/>
      </dsp:nvSpPr>
      <dsp:spPr>
        <a:xfrm>
          <a:off x="302355" y="2133568"/>
          <a:ext cx="4232973" cy="649440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996" tIns="0" rIns="15999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Валидация на тестовых данных</a:t>
          </a:r>
        </a:p>
      </dsp:txBody>
      <dsp:txXfrm>
        <a:off x="334058" y="2165271"/>
        <a:ext cx="4169567" cy="586034"/>
      </dsp:txXfrm>
    </dsp:sp>
    <dsp:sp modelId="{BF97B798-24BD-497C-9520-DFD64AED0529}">
      <dsp:nvSpPr>
        <dsp:cNvPr id="0" name=""/>
        <dsp:cNvSpPr/>
      </dsp:nvSpPr>
      <dsp:spPr>
        <a:xfrm>
          <a:off x="0" y="3456209"/>
          <a:ext cx="604710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2CC05-92AA-42AA-8BBF-953AF8197A41}">
      <dsp:nvSpPr>
        <dsp:cNvPr id="0" name=""/>
        <dsp:cNvSpPr/>
      </dsp:nvSpPr>
      <dsp:spPr>
        <a:xfrm>
          <a:off x="302355" y="3131488"/>
          <a:ext cx="4232973" cy="649440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996" tIns="0" rIns="15999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L1-</a:t>
          </a:r>
          <a:r>
            <a:rPr lang="ru-RU" sz="2200" kern="1200" dirty="0"/>
            <a:t>регуляризация</a:t>
          </a:r>
        </a:p>
      </dsp:txBody>
      <dsp:txXfrm>
        <a:off x="334058" y="3163191"/>
        <a:ext cx="4169567" cy="58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5BC23-804E-42CF-85B7-06DC20198809}">
      <dsp:nvSpPr>
        <dsp:cNvPr id="0" name=""/>
        <dsp:cNvSpPr/>
      </dsp:nvSpPr>
      <dsp:spPr>
        <a:xfrm>
          <a:off x="9243" y="481850"/>
          <a:ext cx="2762631" cy="165757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 = (High + Low)/2</a:t>
          </a:r>
          <a:endParaRPr lang="ru-RU" sz="3600" kern="1200" dirty="0"/>
        </a:p>
      </dsp:txBody>
      <dsp:txXfrm>
        <a:off x="57792" y="530399"/>
        <a:ext cx="2665533" cy="1560481"/>
      </dsp:txXfrm>
    </dsp:sp>
    <dsp:sp modelId="{6AC5D555-2928-4FFA-A5D5-E83BE7158102}">
      <dsp:nvSpPr>
        <dsp:cNvPr id="0" name=""/>
        <dsp:cNvSpPr/>
      </dsp:nvSpPr>
      <dsp:spPr>
        <a:xfrm>
          <a:off x="3048138" y="968073"/>
          <a:ext cx="585677" cy="685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700" kern="1200"/>
        </a:p>
      </dsp:txBody>
      <dsp:txXfrm>
        <a:off x="3048138" y="1105099"/>
        <a:ext cx="409974" cy="411080"/>
      </dsp:txXfrm>
    </dsp:sp>
    <dsp:sp modelId="{7E252196-4B0F-4523-BCBA-D41288E58BEB}">
      <dsp:nvSpPr>
        <dsp:cNvPr id="0" name=""/>
        <dsp:cNvSpPr/>
      </dsp:nvSpPr>
      <dsp:spPr>
        <a:xfrm>
          <a:off x="3876927" y="481850"/>
          <a:ext cx="2762631" cy="165757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SMA5(M), SMA34(M)</a:t>
          </a:r>
          <a:endParaRPr lang="ru-RU" sz="3600" kern="1200" dirty="0"/>
        </a:p>
      </dsp:txBody>
      <dsp:txXfrm>
        <a:off x="3925476" y="530399"/>
        <a:ext cx="2665533" cy="1560481"/>
      </dsp:txXfrm>
    </dsp:sp>
    <dsp:sp modelId="{E8565427-E14B-4762-BB5C-8275118341C0}">
      <dsp:nvSpPr>
        <dsp:cNvPr id="0" name=""/>
        <dsp:cNvSpPr/>
      </dsp:nvSpPr>
      <dsp:spPr>
        <a:xfrm>
          <a:off x="6915822" y="968073"/>
          <a:ext cx="585677" cy="685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700" kern="1200"/>
        </a:p>
      </dsp:txBody>
      <dsp:txXfrm>
        <a:off x="6915822" y="1105099"/>
        <a:ext cx="409974" cy="411080"/>
      </dsp:txXfrm>
    </dsp:sp>
    <dsp:sp modelId="{304CA73B-8819-4047-B65E-0525BC7D60E2}">
      <dsp:nvSpPr>
        <dsp:cNvPr id="0" name=""/>
        <dsp:cNvSpPr/>
      </dsp:nvSpPr>
      <dsp:spPr>
        <a:xfrm>
          <a:off x="7744612" y="481850"/>
          <a:ext cx="2762631" cy="165757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/>
            <a:t>Вычислить их разность</a:t>
          </a:r>
        </a:p>
      </dsp:txBody>
      <dsp:txXfrm>
        <a:off x="7793161" y="530399"/>
        <a:ext cx="2665533" cy="15604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FEB11-FA7D-4571-AC62-9EA4F8516169}">
      <dsp:nvSpPr>
        <dsp:cNvPr id="0" name=""/>
        <dsp:cNvSpPr/>
      </dsp:nvSpPr>
      <dsp:spPr>
        <a:xfrm>
          <a:off x="992" y="677829"/>
          <a:ext cx="3611562" cy="1805781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Отбор признаков</a:t>
          </a:r>
        </a:p>
      </dsp:txBody>
      <dsp:txXfrm>
        <a:off x="53882" y="730719"/>
        <a:ext cx="3505782" cy="1700001"/>
      </dsp:txXfrm>
    </dsp:sp>
    <dsp:sp modelId="{0F618FC3-58E5-49D9-A1CE-7E39BCC11BB4}">
      <dsp:nvSpPr>
        <dsp:cNvPr id="0" name=""/>
        <dsp:cNvSpPr/>
      </dsp:nvSpPr>
      <dsp:spPr>
        <a:xfrm>
          <a:off x="362148" y="2483610"/>
          <a:ext cx="361156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361156" y="1354335"/>
              </a:lnTo>
            </a:path>
          </a:pathLst>
        </a:custGeom>
        <a:noFill/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4C0B9-48FF-4787-B8BB-258C561001F9}">
      <dsp:nvSpPr>
        <dsp:cNvPr id="0" name=""/>
        <dsp:cNvSpPr/>
      </dsp:nvSpPr>
      <dsp:spPr>
        <a:xfrm>
          <a:off x="723304" y="2935056"/>
          <a:ext cx="2889249" cy="1805781"/>
        </a:xfrm>
        <a:prstGeom prst="roundRect">
          <a:avLst>
            <a:gd name="adj" fmla="val 10000"/>
          </a:avLst>
        </a:prstGeom>
        <a:solidFill>
          <a:srgbClr val="CB7A09">
            <a:alpha val="16000"/>
          </a:srgb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Одномерный </a:t>
          </a:r>
          <a:r>
            <a:rPr lang="ru-RU" sz="2400" b="1" kern="1200" dirty="0">
              <a:solidFill>
                <a:schemeClr val="accent3">
                  <a:lumMod val="75000"/>
                </a:schemeClr>
              </a:solidFill>
            </a:rPr>
            <a:t>отбор</a:t>
          </a:r>
          <a:endParaRPr lang="en-US" sz="2400" b="1" kern="1200" dirty="0">
            <a:solidFill>
              <a:schemeClr val="accent3">
                <a:lumMod val="75000"/>
              </a:schemeClr>
            </a:solidFill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(univariate feature selection)</a:t>
          </a:r>
          <a:endParaRPr lang="ru-RU" sz="2400" kern="1200" dirty="0"/>
        </a:p>
      </dsp:txBody>
      <dsp:txXfrm>
        <a:off x="776194" y="2987946"/>
        <a:ext cx="2783469" cy="1700001"/>
      </dsp:txXfrm>
    </dsp:sp>
    <dsp:sp modelId="{14E75D7F-1E92-4F3C-B1DF-0EB012DD81A5}">
      <dsp:nvSpPr>
        <dsp:cNvPr id="0" name=""/>
        <dsp:cNvSpPr/>
      </dsp:nvSpPr>
      <dsp:spPr>
        <a:xfrm>
          <a:off x="4515445" y="677829"/>
          <a:ext cx="3611562" cy="1805781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Модификация пространства</a:t>
          </a:r>
        </a:p>
      </dsp:txBody>
      <dsp:txXfrm>
        <a:off x="4568335" y="730719"/>
        <a:ext cx="3505782" cy="1700001"/>
      </dsp:txXfrm>
    </dsp:sp>
    <dsp:sp modelId="{28FC12D4-7D4A-4966-BE1C-D3887045DA86}">
      <dsp:nvSpPr>
        <dsp:cNvPr id="0" name=""/>
        <dsp:cNvSpPr/>
      </dsp:nvSpPr>
      <dsp:spPr>
        <a:xfrm>
          <a:off x="4876601" y="2483610"/>
          <a:ext cx="361156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361156" y="1354335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E7D170-EAD5-4CEF-916F-582F11276DC6}">
      <dsp:nvSpPr>
        <dsp:cNvPr id="0" name=""/>
        <dsp:cNvSpPr/>
      </dsp:nvSpPr>
      <dsp:spPr>
        <a:xfrm>
          <a:off x="5237757" y="2935056"/>
          <a:ext cx="2889249" cy="1805781"/>
        </a:xfrm>
        <a:prstGeom prst="roundRect">
          <a:avLst>
            <a:gd name="adj" fmla="val 10000"/>
          </a:avLst>
        </a:prstGeom>
        <a:solidFill>
          <a:schemeClr val="accent3">
            <a:lumMod val="75000"/>
            <a:alpha val="16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Метод </a:t>
          </a:r>
          <a:r>
            <a:rPr lang="ru-RU" sz="2400" b="1" kern="1200" dirty="0">
              <a:solidFill>
                <a:schemeClr val="accent3">
                  <a:lumMod val="75000"/>
                </a:schemeClr>
              </a:solidFill>
            </a:rPr>
            <a:t>главных компонент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(</a:t>
          </a:r>
          <a:r>
            <a:rPr lang="en-US" sz="2400" kern="1200" dirty="0"/>
            <a:t>Principal component analysis</a:t>
          </a:r>
          <a:r>
            <a:rPr lang="ru-RU" sz="2400" kern="1200" dirty="0"/>
            <a:t>)</a:t>
          </a:r>
          <a:r>
            <a:rPr lang="en-US" sz="2400" kern="1200" dirty="0"/>
            <a:t> </a:t>
          </a:r>
          <a:endParaRPr lang="ru-RU" sz="2400" kern="1200" dirty="0"/>
        </a:p>
      </dsp:txBody>
      <dsp:txXfrm>
        <a:off x="5290647" y="2987946"/>
        <a:ext cx="2783469" cy="17000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FEB11-FA7D-4571-AC62-9EA4F8516169}">
      <dsp:nvSpPr>
        <dsp:cNvPr id="0" name=""/>
        <dsp:cNvSpPr/>
      </dsp:nvSpPr>
      <dsp:spPr>
        <a:xfrm>
          <a:off x="992" y="677829"/>
          <a:ext cx="3611562" cy="1805781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Отбор признаков</a:t>
          </a:r>
        </a:p>
      </dsp:txBody>
      <dsp:txXfrm>
        <a:off x="53882" y="730719"/>
        <a:ext cx="3505782" cy="1700001"/>
      </dsp:txXfrm>
    </dsp:sp>
    <dsp:sp modelId="{0F618FC3-58E5-49D9-A1CE-7E39BCC11BB4}">
      <dsp:nvSpPr>
        <dsp:cNvPr id="0" name=""/>
        <dsp:cNvSpPr/>
      </dsp:nvSpPr>
      <dsp:spPr>
        <a:xfrm>
          <a:off x="362148" y="2483610"/>
          <a:ext cx="361156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361156" y="1354335"/>
              </a:lnTo>
            </a:path>
          </a:pathLst>
        </a:custGeom>
        <a:noFill/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4C0B9-48FF-4787-B8BB-258C561001F9}">
      <dsp:nvSpPr>
        <dsp:cNvPr id="0" name=""/>
        <dsp:cNvSpPr/>
      </dsp:nvSpPr>
      <dsp:spPr>
        <a:xfrm>
          <a:off x="723304" y="2935056"/>
          <a:ext cx="2889249" cy="1805781"/>
        </a:xfrm>
        <a:prstGeom prst="roundRect">
          <a:avLst>
            <a:gd name="adj" fmla="val 10000"/>
          </a:avLst>
        </a:prstGeom>
        <a:solidFill>
          <a:srgbClr val="CB7A09">
            <a:alpha val="16000"/>
          </a:srgb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На разных </a:t>
          </a:r>
          <a:r>
            <a:rPr lang="ru-RU" sz="2200" kern="1200" dirty="0" err="1"/>
            <a:t>датасетах</a:t>
          </a:r>
          <a:r>
            <a:rPr lang="ru-RU" sz="2200" kern="1200" dirty="0"/>
            <a:t> – </a:t>
          </a:r>
          <a:r>
            <a:rPr lang="ru-RU" sz="2200" b="1" kern="1200" dirty="0">
              <a:solidFill>
                <a:schemeClr val="accent3">
                  <a:lumMod val="75000"/>
                </a:schemeClr>
              </a:solidFill>
            </a:rPr>
            <a:t>разные признаки</a:t>
          </a:r>
          <a:r>
            <a:rPr lang="ru-RU" sz="2200" kern="1200" dirty="0"/>
            <a:t>.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На практике не помог.</a:t>
          </a:r>
        </a:p>
      </dsp:txBody>
      <dsp:txXfrm>
        <a:off x="776194" y="2987946"/>
        <a:ext cx="2783469" cy="1700001"/>
      </dsp:txXfrm>
    </dsp:sp>
    <dsp:sp modelId="{14E75D7F-1E92-4F3C-B1DF-0EB012DD81A5}">
      <dsp:nvSpPr>
        <dsp:cNvPr id="0" name=""/>
        <dsp:cNvSpPr/>
      </dsp:nvSpPr>
      <dsp:spPr>
        <a:xfrm>
          <a:off x="4515445" y="677829"/>
          <a:ext cx="3611562" cy="1805781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Модификация пространства</a:t>
          </a:r>
        </a:p>
      </dsp:txBody>
      <dsp:txXfrm>
        <a:off x="4568335" y="730719"/>
        <a:ext cx="3505782" cy="1700001"/>
      </dsp:txXfrm>
    </dsp:sp>
    <dsp:sp modelId="{28FC12D4-7D4A-4966-BE1C-D3887045DA86}">
      <dsp:nvSpPr>
        <dsp:cNvPr id="0" name=""/>
        <dsp:cNvSpPr/>
      </dsp:nvSpPr>
      <dsp:spPr>
        <a:xfrm>
          <a:off x="4876601" y="2483610"/>
          <a:ext cx="361156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361156" y="1354335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E7D170-EAD5-4CEF-916F-582F11276DC6}">
      <dsp:nvSpPr>
        <dsp:cNvPr id="0" name=""/>
        <dsp:cNvSpPr/>
      </dsp:nvSpPr>
      <dsp:spPr>
        <a:xfrm>
          <a:off x="5237757" y="2935056"/>
          <a:ext cx="2889249" cy="1805781"/>
        </a:xfrm>
        <a:prstGeom prst="roundRect">
          <a:avLst>
            <a:gd name="adj" fmla="val 10000"/>
          </a:avLst>
        </a:prstGeom>
        <a:solidFill>
          <a:schemeClr val="accent3">
            <a:lumMod val="75000"/>
            <a:alpha val="16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Улучшились результаты обучения.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Пространство сжато до </a:t>
          </a:r>
          <a:r>
            <a:rPr lang="ru-RU" sz="2200" b="1" kern="1200" dirty="0">
              <a:solidFill>
                <a:schemeClr val="accent3">
                  <a:lumMod val="75000"/>
                </a:schemeClr>
              </a:solidFill>
            </a:rPr>
            <a:t>12-мерного</a:t>
          </a:r>
          <a:r>
            <a:rPr lang="ru-RU" sz="2200" kern="1200" dirty="0"/>
            <a:t>.</a:t>
          </a:r>
        </a:p>
      </dsp:txBody>
      <dsp:txXfrm>
        <a:off x="5290647" y="2987946"/>
        <a:ext cx="2783469" cy="17000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E4D6B-A107-4537-8D38-A16E9A9C2001}">
      <dsp:nvSpPr>
        <dsp:cNvPr id="0" name=""/>
        <dsp:cNvSpPr/>
      </dsp:nvSpPr>
      <dsp:spPr>
        <a:xfrm>
          <a:off x="37" y="837943"/>
          <a:ext cx="3964841" cy="466451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BB59C-C114-4B98-BEEB-607D3C2F2740}">
      <dsp:nvSpPr>
        <dsp:cNvPr id="0" name=""/>
        <dsp:cNvSpPr/>
      </dsp:nvSpPr>
      <dsp:spPr>
        <a:xfrm>
          <a:off x="37" y="1013124"/>
          <a:ext cx="291271" cy="29127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D1092-7B81-487A-942C-F646775C8F41}">
      <dsp:nvSpPr>
        <dsp:cNvPr id="0" name=""/>
        <dsp:cNvSpPr/>
      </dsp:nvSpPr>
      <dsp:spPr>
        <a:xfrm>
          <a:off x="37" y="0"/>
          <a:ext cx="3964841" cy="83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solidFill>
                <a:schemeClr val="accent3">
                  <a:lumMod val="75000"/>
                </a:schemeClr>
              </a:solidFill>
            </a:rPr>
            <a:t>Двумерная</a:t>
          </a:r>
          <a:r>
            <a:rPr lang="ru-RU" sz="2800" kern="1200" dirty="0"/>
            <a:t> аналогия</a:t>
          </a:r>
        </a:p>
      </dsp:txBody>
      <dsp:txXfrm>
        <a:off x="37" y="0"/>
        <a:ext cx="3964841" cy="837943"/>
      </dsp:txXfrm>
    </dsp:sp>
    <dsp:sp modelId="{7B989574-2A9C-4047-BA2A-63664EAF2F3F}">
      <dsp:nvSpPr>
        <dsp:cNvPr id="0" name=""/>
        <dsp:cNvSpPr/>
      </dsp:nvSpPr>
      <dsp:spPr>
        <a:xfrm>
          <a:off x="37" y="1692069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C6255-A014-4937-9D8F-26C1FA538EAF}">
      <dsp:nvSpPr>
        <dsp:cNvPr id="0" name=""/>
        <dsp:cNvSpPr/>
      </dsp:nvSpPr>
      <dsp:spPr>
        <a:xfrm>
          <a:off x="277576" y="1498232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Построить плоскость в </a:t>
          </a:r>
          <a:r>
            <a:rPr lang="en-US" sz="2200" kern="1200" dirty="0"/>
            <a:t>XYZ</a:t>
          </a:r>
          <a:endParaRPr lang="ru-RU" sz="2200" kern="1200" dirty="0"/>
        </a:p>
      </dsp:txBody>
      <dsp:txXfrm>
        <a:off x="277576" y="1498232"/>
        <a:ext cx="3687302" cy="678938"/>
      </dsp:txXfrm>
    </dsp:sp>
    <dsp:sp modelId="{57423BC3-6DB3-4C26-A7BA-2B41378B8BA6}">
      <dsp:nvSpPr>
        <dsp:cNvPr id="0" name=""/>
        <dsp:cNvSpPr/>
      </dsp:nvSpPr>
      <dsp:spPr>
        <a:xfrm>
          <a:off x="37" y="2371007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3EA992-324E-4A42-90A8-14A58BCABAB1}">
      <dsp:nvSpPr>
        <dsp:cNvPr id="0" name=""/>
        <dsp:cNvSpPr/>
      </dsp:nvSpPr>
      <dsp:spPr>
        <a:xfrm>
          <a:off x="277576" y="2177170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Повернуть плоскость</a:t>
          </a:r>
        </a:p>
      </dsp:txBody>
      <dsp:txXfrm>
        <a:off x="277576" y="2177170"/>
        <a:ext cx="3687302" cy="678938"/>
      </dsp:txXfrm>
    </dsp:sp>
    <dsp:sp modelId="{E56B4123-712F-4387-8585-3975F4908C69}">
      <dsp:nvSpPr>
        <dsp:cNvPr id="0" name=""/>
        <dsp:cNvSpPr/>
      </dsp:nvSpPr>
      <dsp:spPr>
        <a:xfrm>
          <a:off x="37" y="3049945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9734D-B7EF-411A-8008-88B52EB86B72}">
      <dsp:nvSpPr>
        <dsp:cNvPr id="0" name=""/>
        <dsp:cNvSpPr/>
      </dsp:nvSpPr>
      <dsp:spPr>
        <a:xfrm>
          <a:off x="277576" y="2856108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Найти проекцию</a:t>
          </a:r>
        </a:p>
      </dsp:txBody>
      <dsp:txXfrm>
        <a:off x="277576" y="2856108"/>
        <a:ext cx="3687302" cy="678938"/>
      </dsp:txXfrm>
    </dsp:sp>
    <dsp:sp modelId="{6F57E527-F227-4E98-A53F-3D640029F4BC}">
      <dsp:nvSpPr>
        <dsp:cNvPr id="0" name=""/>
        <dsp:cNvSpPr/>
      </dsp:nvSpPr>
      <dsp:spPr>
        <a:xfrm>
          <a:off x="4163121" y="837943"/>
          <a:ext cx="3964841" cy="466451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CDCEB-B360-47D3-A55C-642055AE91BD}">
      <dsp:nvSpPr>
        <dsp:cNvPr id="0" name=""/>
        <dsp:cNvSpPr/>
      </dsp:nvSpPr>
      <dsp:spPr>
        <a:xfrm>
          <a:off x="4163121" y="1013124"/>
          <a:ext cx="291271" cy="29127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06E70B-7A98-44F7-BB11-41983DFC5EB7}">
      <dsp:nvSpPr>
        <dsp:cNvPr id="0" name=""/>
        <dsp:cNvSpPr/>
      </dsp:nvSpPr>
      <dsp:spPr>
        <a:xfrm>
          <a:off x="4163121" y="0"/>
          <a:ext cx="3964841" cy="83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solidFill>
                <a:schemeClr val="accent4">
                  <a:lumMod val="75000"/>
                </a:schemeClr>
              </a:solidFill>
            </a:rPr>
            <a:t>Механическая</a:t>
          </a:r>
          <a:r>
            <a:rPr lang="ru-RU" sz="2800" kern="1200" dirty="0"/>
            <a:t> аналогия</a:t>
          </a:r>
        </a:p>
      </dsp:txBody>
      <dsp:txXfrm>
        <a:off x="4163121" y="0"/>
        <a:ext cx="3964841" cy="837943"/>
      </dsp:txXfrm>
    </dsp:sp>
    <dsp:sp modelId="{A1D04683-E584-4184-B2F5-C9F3FBD9E057}">
      <dsp:nvSpPr>
        <dsp:cNvPr id="0" name=""/>
        <dsp:cNvSpPr/>
      </dsp:nvSpPr>
      <dsp:spPr>
        <a:xfrm>
          <a:off x="4163121" y="1692069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66A61-83C5-4511-9631-94DE97257BAC}">
      <dsp:nvSpPr>
        <dsp:cNvPr id="0" name=""/>
        <dsp:cNvSpPr/>
      </dsp:nvSpPr>
      <dsp:spPr>
        <a:xfrm>
          <a:off x="4440659" y="1498232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Каждой точке - массу</a:t>
          </a:r>
        </a:p>
      </dsp:txBody>
      <dsp:txXfrm>
        <a:off x="4440659" y="1498232"/>
        <a:ext cx="3687302" cy="678938"/>
      </dsp:txXfrm>
    </dsp:sp>
    <dsp:sp modelId="{B84ED45B-8E3F-4436-97FB-32D3F2918A9B}">
      <dsp:nvSpPr>
        <dsp:cNvPr id="0" name=""/>
        <dsp:cNvSpPr/>
      </dsp:nvSpPr>
      <dsp:spPr>
        <a:xfrm>
          <a:off x="4163121" y="2371007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ACA4D3-E84E-491C-ABD5-31428CE816CF}">
      <dsp:nvSpPr>
        <dsp:cNvPr id="0" name=""/>
        <dsp:cNvSpPr/>
      </dsp:nvSpPr>
      <dsp:spPr>
        <a:xfrm>
          <a:off x="4440659" y="2177170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Тензор инерции</a:t>
          </a:r>
        </a:p>
      </dsp:txBody>
      <dsp:txXfrm>
        <a:off x="4440659" y="2177170"/>
        <a:ext cx="3687302" cy="678938"/>
      </dsp:txXfrm>
    </dsp:sp>
    <dsp:sp modelId="{54141784-2778-4749-82F2-936B826E4545}">
      <dsp:nvSpPr>
        <dsp:cNvPr id="0" name=""/>
        <dsp:cNvSpPr/>
      </dsp:nvSpPr>
      <dsp:spPr>
        <a:xfrm>
          <a:off x="4163121" y="3049945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BC8E6-FCDE-4215-B6A5-8F133E388BA0}">
      <dsp:nvSpPr>
        <dsp:cNvPr id="0" name=""/>
        <dsp:cNvSpPr/>
      </dsp:nvSpPr>
      <dsp:spPr>
        <a:xfrm>
          <a:off x="4440659" y="2856108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Привести к главным осям</a:t>
          </a:r>
        </a:p>
      </dsp:txBody>
      <dsp:txXfrm>
        <a:off x="4440659" y="2856108"/>
        <a:ext cx="3687302" cy="67893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8B303-2075-4006-BA7E-B4AD9DEF3D94}">
      <dsp:nvSpPr>
        <dsp:cNvPr id="0" name=""/>
        <dsp:cNvSpPr/>
      </dsp:nvSpPr>
      <dsp:spPr>
        <a:xfrm>
          <a:off x="3095624" y="232"/>
          <a:ext cx="1936750" cy="1258887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Взаимосвязь индикаторов</a:t>
          </a:r>
        </a:p>
      </dsp:txBody>
      <dsp:txXfrm>
        <a:off x="3157078" y="61686"/>
        <a:ext cx="1813842" cy="1135979"/>
      </dsp:txXfrm>
    </dsp:sp>
    <dsp:sp modelId="{54140996-350E-410B-A148-621A4D154098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061980" y="246622"/>
              </a:moveTo>
              <a:arcTo wR="2079657" hR="2079657" stAng="17891212" swAng="2625610"/>
            </a:path>
          </a:pathLst>
        </a:custGeom>
        <a:noFill/>
        <a:ln w="1905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B613D5-2BC9-4CC9-B23D-2E0680140F39}">
      <dsp:nvSpPr>
        <dsp:cNvPr id="0" name=""/>
        <dsp:cNvSpPr/>
      </dsp:nvSpPr>
      <dsp:spPr>
        <a:xfrm>
          <a:off x="5175282" y="2079889"/>
          <a:ext cx="1936750" cy="1258887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Помнить прошлое</a:t>
          </a:r>
        </a:p>
      </dsp:txBody>
      <dsp:txXfrm>
        <a:off x="5236736" y="2141343"/>
        <a:ext cx="1813842" cy="1135979"/>
      </dsp:txXfrm>
    </dsp:sp>
    <dsp:sp modelId="{AFF460FB-D975-4846-9F72-24CFEEAFDE15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4056933" y="2724134"/>
              </a:moveTo>
              <a:arcTo wR="2079657" hR="2079657" stAng="1083178" swAng="2625610"/>
            </a:path>
          </a:pathLst>
        </a:custGeom>
        <a:noFill/>
        <a:ln w="1905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0A67C-40E8-4787-A53D-DEDB704933D6}">
      <dsp:nvSpPr>
        <dsp:cNvPr id="0" name=""/>
        <dsp:cNvSpPr/>
      </dsp:nvSpPr>
      <dsp:spPr>
        <a:xfrm>
          <a:off x="3095625" y="4159546"/>
          <a:ext cx="1936750" cy="1258887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Разные масштабы</a:t>
          </a:r>
        </a:p>
      </dsp:txBody>
      <dsp:txXfrm>
        <a:off x="3157079" y="4221000"/>
        <a:ext cx="1813842" cy="1135979"/>
      </dsp:txXfrm>
    </dsp:sp>
    <dsp:sp modelId="{98A77447-CD08-435A-89B7-A6685F360CBF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1097333" y="3912691"/>
              </a:moveTo>
              <a:arcTo wR="2079657" hR="2079657" stAng="7091212" swAng="2625610"/>
            </a:path>
          </a:pathLst>
        </a:custGeom>
        <a:noFill/>
        <a:ln w="1905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1B3ED-92E8-4BCF-A20A-0311F60D5365}">
      <dsp:nvSpPr>
        <dsp:cNvPr id="0" name=""/>
        <dsp:cNvSpPr/>
      </dsp:nvSpPr>
      <dsp:spPr>
        <a:xfrm>
          <a:off x="1015967" y="2079889"/>
          <a:ext cx="1936750" cy="1258887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Любые цены</a:t>
          </a:r>
        </a:p>
      </dsp:txBody>
      <dsp:txXfrm>
        <a:off x="1077421" y="2141343"/>
        <a:ext cx="1813842" cy="1135979"/>
      </dsp:txXfrm>
    </dsp:sp>
    <dsp:sp modelId="{CBDAF3C2-4EFA-42BA-85A1-719DC9A5B530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102380" y="1435179"/>
              </a:moveTo>
              <a:arcTo wR="2079657" hR="2079657" stAng="11883178" swAng="2625610"/>
            </a:path>
          </a:pathLst>
        </a:custGeom>
        <a:noFill/>
        <a:ln w="1905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96FF38-ED5D-48F9-86A5-23A56EB1D6F9}" type="datetime1">
              <a:rPr lang="ru-RU" smtClean="0"/>
              <a:t>29.04.2020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8F836-3A79-4E2E-BD39-F0469988701B}" type="datetime1">
              <a:rPr lang="ru-RU" smtClean="0"/>
              <a:pPr/>
              <a:t>29.04.2020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в симуляции я потерял 20 000 рублей. Почему? Из-за одной ошибки (см обведённый участок), потому что дальше график количества средств упал во флэт.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473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Эта одна ошибка при резком падении и определяет общий убыток в 20%. Надо с этим что-то делать…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6048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что если только выполнять те указания сети, в которых она наиболее уверена? </a:t>
            </a:r>
            <a:r>
              <a:rPr lang="en-US" dirty="0" err="1"/>
              <a:t>Stonks</a:t>
            </a:r>
            <a:r>
              <a:rPr lang="en-US" dirty="0"/>
              <a:t>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3954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теперь вместо нейросети поставим генератор случайных чисел. Всё круто, нейросеть реально чего-то стоит.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1032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Протестируем на всех тест-данных – стоимость за последний год. Начали со 100000, а закончили 275000!!! Потому что рынок упал, а у нас получилось это предвидеть. Получилась нереальная прибыль буквально за пару дней.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7762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Если же убрать эти выбросы, можно увидеть некоторый линейный рост средств во время флэта.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9032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Итого, в симуляции мы подняли аж 150%. Но если б рынок был спокоен, мы бы заработали процентов 30.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072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Но сетка может работать только с теми акциями, на которых она была обучена. Например, попробуем фьючерсы аэрофлота: мало предсказаний, в которых сеть уверена, и если бы не сильное падение в конце – мы бы потеряли аж 50% средств.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E60DC36-8EFA-4378-9855-E019C55AC472}" type="slidenum">
              <a:rPr lang="ru-RU" noProof="0" smtClean="0"/>
              <a:t>22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503225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 что всё работает, но таких доходов ожидать вряд ли можно – ориентироваться стоит где-то на 30% в год. Это круче, чем вклад в банке, но стоят ли риски того?…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E60DC36-8EFA-4378-9855-E019C55AC472}" type="slidenum">
              <a:rPr lang="ru-RU" noProof="0" smtClean="0"/>
              <a:t>24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44303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3959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Автоматизируем </a:t>
            </a:r>
            <a:r>
              <a:rPr lang="ru-RU" dirty="0" err="1"/>
              <a:t>парсинг</a:t>
            </a:r>
            <a:r>
              <a:rPr lang="ru-RU" dirty="0"/>
              <a:t> с сайта </a:t>
            </a:r>
            <a:r>
              <a:rPr lang="ru-RU" dirty="0" err="1"/>
              <a:t>финам</a:t>
            </a:r>
            <a:r>
              <a:rPr lang="ru-RU" dirty="0"/>
              <a:t> с помощью регулярных выражений. Выбираем фьючерсы, потому что их всегда можно </a:t>
            </a:r>
            <a:r>
              <a:rPr lang="ru-RU" dirty="0" err="1"/>
              <a:t>шортить</a:t>
            </a:r>
            <a:r>
              <a:rPr lang="ru-RU" dirty="0"/>
              <a:t>. Лучшие данные – у ВТБ (объясню на след слайдах). Выбор </a:t>
            </a:r>
            <a:r>
              <a:rPr lang="ru-RU" dirty="0" err="1"/>
              <a:t>таймфрейма</a:t>
            </a:r>
            <a:r>
              <a:rPr lang="ru-RU" dirty="0"/>
              <a:t> – 1Н: пока ещё мало шумов, но уже достаточно точек для предотвращения </a:t>
            </a:r>
            <a:r>
              <a:rPr lang="ru-RU" dirty="0" err="1"/>
              <a:t>оверфиттинга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0537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Качество обучения зависит от обучающей выборки.</a:t>
            </a:r>
          </a:p>
          <a:p>
            <a:pPr rtl="0"/>
            <a:r>
              <a:rPr lang="ru-RU" dirty="0" err="1"/>
              <a:t>Сбер</a:t>
            </a:r>
            <a:r>
              <a:rPr lang="ru-RU" dirty="0"/>
              <a:t> нереально упал – явный выброс. А отбрасывать целых 500 рядов таблицы не хочется. Золото постоянно растёт: мало данных о падениях.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65242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вот так устроена свеча – чтобы понимать, с какими входными данными надо работать.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38466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Переходим к индикаторам. Самый простой – простое скользящее среднее. Отсеивает шумы и выделяет тренд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8971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Но проблема – скользящее среднее сильно опаздывает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72235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Модификация – ЕМА. Опаздывает уже не так сильно.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01392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Индикаторы – свёртки или </a:t>
            </a:r>
            <a:r>
              <a:rPr lang="ru-RU" dirty="0" err="1"/>
              <a:t>рекурентные</a:t>
            </a:r>
            <a:r>
              <a:rPr lang="ru-RU" dirty="0"/>
              <a:t> формулы, позволяющие преобразовать данные для лучшего анализа. На графике – скользящие средние, сглаживающие шумы.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32045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ещё бывают осцилляторы, показывающие состояние рынка: </a:t>
            </a:r>
            <a:r>
              <a:rPr lang="ru-RU" dirty="0" err="1"/>
              <a:t>перекупленность</a:t>
            </a:r>
            <a:r>
              <a:rPr lang="ru-RU" dirty="0"/>
              <a:t> или </a:t>
            </a:r>
            <a:r>
              <a:rPr lang="ru-RU" dirty="0" err="1"/>
              <a:t>перепроданность</a:t>
            </a:r>
            <a:r>
              <a:rPr lang="ru-RU" dirty="0"/>
              <a:t>. Например вот этот. И ещё много разных индикаторов пришлось использовать.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61190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На матрице </a:t>
            </a:r>
            <a:r>
              <a:rPr lang="ru-RU" dirty="0" err="1"/>
              <a:t>корелляции</a:t>
            </a:r>
            <a:r>
              <a:rPr lang="ru-RU" dirty="0"/>
              <a:t> много белых пятен – некоторые параметры </a:t>
            </a:r>
            <a:r>
              <a:rPr lang="ru-RU" dirty="0" err="1"/>
              <a:t>скореллированы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88129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Спойлер: по итогу размерность уменьшена до 12 и – никакой </a:t>
            </a:r>
            <a:r>
              <a:rPr lang="ru-RU" dirty="0" err="1"/>
              <a:t>корелляции</a:t>
            </a:r>
            <a:r>
              <a:rPr lang="ru-RU" dirty="0"/>
              <a:t>! Нейросеть работает уже в меньшем пространстве признаков.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7167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Польза довольно очевидна – торговый бот должен делать то, что делают современные трейдеры: анализировать рынок и заключать сделки, стараясь максимизировать прибыль от них. Но трейдеры анализируют ещё и информационный фон. Сможет ли бот обойтись без этого?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04334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98782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40208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/>
              <a:t>Principal component analysis </a:t>
            </a:r>
            <a:r>
              <a:rPr lang="ru-RU" dirty="0"/>
              <a:t>наглядно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99882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Principal component analysis</a:t>
            </a:r>
            <a:r>
              <a:rPr lang="ru-RU" dirty="0"/>
              <a:t> ещё</a:t>
            </a:r>
            <a:r>
              <a:rPr lang="en-US" dirty="0"/>
              <a:t> </a:t>
            </a:r>
            <a:r>
              <a:rPr lang="ru-RU" dirty="0"/>
              <a:t>нагляднее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2910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Чего добиться и как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37716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Что такое окно и что с ним делать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33562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Вертикальная свёртка: сворачиваем несколько признаков в один, как бы смотрим на несколько признаков одновременно.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28779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Одномерная свёртка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990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ещё я использовал </a:t>
            </a:r>
            <a:r>
              <a:rPr lang="en-US" dirty="0"/>
              <a:t>LSTM </a:t>
            </a:r>
            <a:r>
              <a:rPr lang="ru-RU" dirty="0"/>
              <a:t>и не использовал </a:t>
            </a:r>
            <a:r>
              <a:rPr lang="en-US" dirty="0"/>
              <a:t>GRU. </a:t>
            </a:r>
            <a:r>
              <a:rPr lang="ru-RU" dirty="0"/>
              <a:t>По схеме видны их различия (будет время - объяснить).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42849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Вот такая сеть должна бы получиться, но. Слишком долго учится.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2706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Используемые подходы в </a:t>
            </a:r>
            <a:r>
              <a:rPr lang="ru-RU" dirty="0" err="1"/>
              <a:t>алготрейдинге</a:t>
            </a:r>
            <a:r>
              <a:rPr lang="ru-RU" dirty="0"/>
              <a:t>. Можно объединить несколько </a:t>
            </a:r>
            <a:r>
              <a:rPr lang="en-US" dirty="0"/>
              <a:t>LSTM </a:t>
            </a:r>
            <a:r>
              <a:rPr lang="ru-RU" dirty="0"/>
              <a:t>слоёв, но они переобучаются и просто запоминают историю. Используют просто одномерные свёртки, но у них нет памяти. </a:t>
            </a:r>
            <a:r>
              <a:rPr lang="en-US" dirty="0"/>
              <a:t>RL </a:t>
            </a:r>
            <a:r>
              <a:rPr lang="ru-RU" dirty="0"/>
              <a:t>вообще много обещает, но учится очень долго (по времени на эпизод), да ещё и плохо сходится – эпизодов нужно больше. Сами трейдеры довольно часто смотрят на фигуры: исходя из того, что график акций нарисовал какую-то фигуру, можно предсказать тренд. Но для этого можно использовать и нейросети!</a:t>
            </a:r>
          </a:p>
          <a:p>
            <a:pPr rtl="0"/>
            <a:r>
              <a:rPr lang="ru-RU" dirty="0"/>
              <a:t>Не </a:t>
            </a:r>
            <a:r>
              <a:rPr lang="ru-RU" dirty="0" err="1"/>
              <a:t>нейросетевые</a:t>
            </a:r>
            <a:r>
              <a:rPr lang="ru-RU" dirty="0"/>
              <a:t> алгоритмы трейдинга я, понятно, не рассматривал. Но существует множество различных индикаторов о которых – позже. Кроме того, не </a:t>
            </a:r>
            <a:r>
              <a:rPr lang="ru-RU" dirty="0" err="1"/>
              <a:t>неёросетевые</a:t>
            </a:r>
            <a:r>
              <a:rPr lang="ru-RU" dirty="0"/>
              <a:t> алгоритмы используются в высокочастотном трейдинге, но это не касается нейросетей.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25509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Вход – окно. Выход – бинарные сигналы: 0 - если падение, 1 – если рост. Целевая переменная, сигнал в конце окна – то есть предсказание, что будет через час: рост или падение.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2823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/>
              <a:t>Accuracy </a:t>
            </a:r>
            <a:r>
              <a:rPr lang="ru-RU" dirty="0"/>
              <a:t>вообще не соответствует задаче, поэтому используем другие метрики (объяснить)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54918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Модель научилась, но свою уверенность она резко меняет. «Сгладим» её показания с помощью </a:t>
            </a:r>
            <a:r>
              <a:rPr lang="en-US" dirty="0"/>
              <a:t>SMA.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2259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вот как училась модель. Видно, что учится. О метриках могу рассказать подробнее после презентации.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33246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Так давайте, если сеть после одного уверенного предсказания теряет уверенность, останавливать её? Не работает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53270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Первый кусок получившейся сети – вертикальная свёртка + </a:t>
            </a:r>
            <a:r>
              <a:rPr lang="en-US" dirty="0"/>
              <a:t>bypass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50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9881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Второй кусок – обычная одномерная свёртка с </a:t>
            </a:r>
            <a:r>
              <a:rPr lang="en-US" dirty="0" err="1"/>
              <a:t>MaxPool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Dropout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51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74625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/>
              <a:t>LSTM, </a:t>
            </a:r>
            <a:r>
              <a:rPr lang="ru-RU" dirty="0"/>
              <a:t>запоминающий сигналы от свёрток, и выходной нейрон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52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1490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 так, что я сделал?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E60DC36-8EFA-4378-9855-E019C55AC472}" type="slidenum">
              <a:rPr lang="ru-RU" noProof="0" smtClean="0"/>
              <a:t>5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12606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А вот </a:t>
            </a:r>
            <a:r>
              <a:rPr lang="ru-RU" dirty="0" err="1"/>
              <a:t>втб</a:t>
            </a:r>
            <a:r>
              <a:rPr lang="ru-RU" dirty="0"/>
              <a:t> – сразу несколько холмов, есть и рост, и падение, и флэт. Наилучшая выборка для обучения.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0433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Схема обработки: взять сырые данные, по ним вычислить индикаторы, в получившемся пространстве признаков уменьшить размерность и подать на вход нейросети.</a:t>
            </a:r>
          </a:p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По итогу пришлось откидывать куски до получения вот такой сети.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860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С большим </a:t>
            </a:r>
            <a:r>
              <a:rPr lang="en-US" dirty="0"/>
              <a:t>batch size </a:t>
            </a:r>
            <a:r>
              <a:rPr lang="ru-RU" dirty="0"/>
              <a:t>модель также не отвлекается на шумы. Да ещё и учится быстрее!</a:t>
            </a:r>
          </a:p>
          <a:p>
            <a:pPr rtl="0"/>
            <a:r>
              <a:rPr lang="ru-RU" dirty="0" err="1"/>
              <a:t>Пермешивание</a:t>
            </a:r>
            <a:r>
              <a:rPr lang="ru-RU" dirty="0"/>
              <a:t> отключаем, чтобы не сбивать </a:t>
            </a:r>
            <a:r>
              <a:rPr lang="en-US" dirty="0"/>
              <a:t>LSTM</a:t>
            </a:r>
          </a:p>
          <a:p>
            <a:pPr rtl="0"/>
            <a:r>
              <a:rPr lang="ru-RU" dirty="0"/>
              <a:t>Валидация каждую эпоху – предотвращение переобучения</a:t>
            </a:r>
          </a:p>
          <a:p>
            <a:pPr rtl="0"/>
            <a:r>
              <a:rPr lang="ru-RU" dirty="0"/>
              <a:t>Регуляризация должна была «вжимать» неважные сигналы в ноль, но не сработало.</a:t>
            </a:r>
          </a:p>
          <a:p>
            <a:pPr rtl="0"/>
            <a:r>
              <a:rPr lang="ru-RU" dirty="0"/>
              <a:t>Предсказания – 1, если рост. 0 – если падение.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5495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487AC8-2E27-4521-B851-B6631051F3D3}" type="datetime1">
              <a:rPr lang="ru-RU" noProof="0" smtClean="0"/>
              <a:t>29.04.2020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92B142-FCBD-4EC4-8EEE-20AF3A45CBB5}" type="datetime1">
              <a:rPr lang="ru-RU" noProof="0" smtClean="0"/>
              <a:t>29.04.2020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623BE9-F292-4C48-9030-5DC41B0B2C7D}" type="datetime1">
              <a:rPr lang="ru-RU" noProof="0" smtClean="0"/>
              <a:t>29.04.2020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9A523A-9522-4FC8-BF19-7168970C597F}" type="datetime1">
              <a:rPr lang="ru-RU" noProof="0" smtClean="0"/>
              <a:t>29.04.2020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48D71-62B7-4716-9BB5-CB3D729E920F}" type="datetime1">
              <a:rPr lang="ru-RU" noProof="0" smtClean="0"/>
              <a:t>29.04.2020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0C37C4-1A33-40EC-A67A-49B496E25738}" type="datetime1">
              <a:rPr lang="ru-RU" noProof="0" smtClean="0"/>
              <a:t>29.04.2020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 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B0E952-F832-496E-ABEA-42AE0AFA6CCC}" type="datetime1">
              <a:rPr lang="ru-RU" noProof="0" smtClean="0"/>
              <a:t>29.04.2020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DD5508-11FB-4992-B00C-2F96E71032D7}" type="datetime1">
              <a:rPr lang="ru-RU" noProof="0" smtClean="0"/>
              <a:t>29.04.2020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36027D-058E-4138-A066-359F07C6D214}" type="datetime1">
              <a:rPr lang="ru-RU" noProof="0" smtClean="0"/>
              <a:t>29.04.2020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510823-F23A-4639-B218-6B9BC0CC18D8}" type="datetime1">
              <a:rPr lang="ru-RU" noProof="0" smtClean="0"/>
              <a:t>29.04.2020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5D43D7-3745-4F9A-8694-98B1E0E20033}" type="datetime1">
              <a:rPr lang="ru-RU" noProof="0" smtClean="0"/>
              <a:t>29.04.2020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119431-1E6E-4E07-A8B6-073D5DF11CA2}" type="datetime1">
              <a:rPr lang="ru-RU" noProof="0" smtClean="0"/>
              <a:t>29.04.2020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4730"/>
            <a:ext cx="9144000" cy="1440394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ru-RU" sz="4000" b="1" dirty="0">
                <a:solidFill>
                  <a:schemeClr val="bg1"/>
                </a:solidFill>
              </a:rPr>
              <a:t>Трейдинг-бот на основе нейронной сети</a:t>
            </a:r>
            <a:br>
              <a:rPr lang="ru-RU" sz="40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accent4"/>
                </a:solidFill>
              </a:rPr>
              <a:t>Презентация к курсовой работе</a:t>
            </a:r>
            <a:endParaRPr lang="ru-RU" sz="4000" dirty="0">
              <a:solidFill>
                <a:schemeClr val="accent4"/>
              </a:solidFill>
            </a:endParaRPr>
          </a:p>
        </p:txBody>
      </p:sp>
      <p:sp>
        <p:nvSpPr>
          <p:cNvPr id="4" name="Ромб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5" name="Ромб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964F892B-AF36-4AF5-9ED2-5310F1B3729E}"/>
              </a:ext>
            </a:extLst>
          </p:cNvPr>
          <p:cNvSpPr txBox="1">
            <a:spLocks/>
          </p:cNvSpPr>
          <p:nvPr/>
        </p:nvSpPr>
        <p:spPr>
          <a:xfrm>
            <a:off x="1524000" y="5350733"/>
            <a:ext cx="9144000" cy="177279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accent4"/>
                </a:solidFill>
              </a:rPr>
              <a:t>МГУ имени М.В. Ломоносова,</a:t>
            </a:r>
          </a:p>
          <a:p>
            <a:r>
              <a:rPr lang="ru-RU" sz="2400" dirty="0">
                <a:solidFill>
                  <a:schemeClr val="accent4"/>
                </a:solidFill>
              </a:rPr>
              <a:t>Физический факультет,</a:t>
            </a:r>
          </a:p>
          <a:p>
            <a:r>
              <a:rPr lang="ru-RU" sz="2400" dirty="0">
                <a:solidFill>
                  <a:schemeClr val="accent4"/>
                </a:solidFill>
              </a:rPr>
              <a:t>Студент: </a:t>
            </a:r>
            <a:r>
              <a:rPr lang="ru-RU" sz="2400" dirty="0" err="1">
                <a:solidFill>
                  <a:schemeClr val="accent4"/>
                </a:solidFill>
              </a:rPr>
              <a:t>Тюняткин</a:t>
            </a:r>
            <a:r>
              <a:rPr lang="ru-RU" sz="2400" dirty="0">
                <a:solidFill>
                  <a:schemeClr val="accent4"/>
                </a:solidFill>
              </a:rPr>
              <a:t> А.А.</a:t>
            </a:r>
          </a:p>
          <a:p>
            <a:endParaRPr lang="ru-RU" sz="4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Архитектура сети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4598479-EBA8-416B-820F-AF995D969924}"/>
              </a:ext>
            </a:extLst>
          </p:cNvPr>
          <p:cNvGrpSpPr/>
          <p:nvPr/>
        </p:nvGrpSpPr>
        <p:grpSpPr>
          <a:xfrm>
            <a:off x="131317" y="1216857"/>
            <a:ext cx="12446049" cy="4424286"/>
            <a:chOff x="151637" y="919451"/>
            <a:chExt cx="12446049" cy="4424286"/>
          </a:xfrm>
        </p:grpSpPr>
        <p:sp>
          <p:nvSpPr>
            <p:cNvPr id="4" name="Правая фигурная скобка 3">
              <a:extLst>
                <a:ext uri="{FF2B5EF4-FFF2-40B4-BE49-F238E27FC236}">
                  <a16:creationId xmlns:a16="http://schemas.microsoft.com/office/drawing/2014/main" id="{A91EAA99-73FA-4A4A-A98E-B8F460A1138B}"/>
                </a:ext>
              </a:extLst>
            </p:cNvPr>
            <p:cNvSpPr/>
            <p:nvPr/>
          </p:nvSpPr>
          <p:spPr>
            <a:xfrm rot="5400000">
              <a:off x="1507334" y="2849880"/>
              <a:ext cx="240189" cy="2797655"/>
            </a:xfrm>
            <a:prstGeom prst="rightBrac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авая фигурная скобка 4">
              <a:extLst>
                <a:ext uri="{FF2B5EF4-FFF2-40B4-BE49-F238E27FC236}">
                  <a16:creationId xmlns:a16="http://schemas.microsoft.com/office/drawing/2014/main" id="{E711866C-F63D-4741-8820-A8B735C640C5}"/>
                </a:ext>
              </a:extLst>
            </p:cNvPr>
            <p:cNvSpPr/>
            <p:nvPr/>
          </p:nvSpPr>
          <p:spPr>
            <a:xfrm rot="5400000">
              <a:off x="6624235" y="899160"/>
              <a:ext cx="240188" cy="6699097"/>
            </a:xfrm>
            <a:prstGeom prst="rightBrac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авая фигурная скобка 5">
              <a:extLst>
                <a:ext uri="{FF2B5EF4-FFF2-40B4-BE49-F238E27FC236}">
                  <a16:creationId xmlns:a16="http://schemas.microsoft.com/office/drawing/2014/main" id="{39803C82-B191-4214-B454-3277AA93B9A8}"/>
                </a:ext>
              </a:extLst>
            </p:cNvPr>
            <p:cNvSpPr/>
            <p:nvPr/>
          </p:nvSpPr>
          <p:spPr>
            <a:xfrm rot="5400000">
              <a:off x="11078765" y="3484168"/>
              <a:ext cx="240188" cy="1529080"/>
            </a:xfrm>
            <a:prstGeom prst="rightBrac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3B3E80-2331-41FC-A4E2-D31B8816932C}"/>
                </a:ext>
              </a:extLst>
            </p:cNvPr>
            <p:cNvSpPr txBox="1"/>
            <p:nvPr/>
          </p:nvSpPr>
          <p:spPr>
            <a:xfrm>
              <a:off x="228600" y="4512740"/>
              <a:ext cx="27976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/>
                <a:t>«</a:t>
              </a:r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</a:rPr>
                <a:t>Вертикальная</a:t>
              </a:r>
              <a:r>
                <a:rPr lang="ru-RU" sz="2400" dirty="0"/>
                <a:t>» свёртка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4B9C00-4609-4FE0-AA40-1A3495E1F1E3}"/>
                </a:ext>
              </a:extLst>
            </p:cNvPr>
            <p:cNvSpPr txBox="1"/>
            <p:nvPr/>
          </p:nvSpPr>
          <p:spPr>
            <a:xfrm>
              <a:off x="4813929" y="4504706"/>
              <a:ext cx="3860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/>
                <a:t>Одномерная свёртка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E8E3D4-1355-4909-85F3-9DE26B7CF127}"/>
                </a:ext>
              </a:extLst>
            </p:cNvPr>
            <p:cNvSpPr txBox="1"/>
            <p:nvPr/>
          </p:nvSpPr>
          <p:spPr>
            <a:xfrm>
              <a:off x="9800031" y="4558802"/>
              <a:ext cx="27976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/>
                <a:t>Выход</a:t>
              </a:r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28EB2CEF-4B97-44AC-9F96-426BBBD11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706230" y="-3212977"/>
              <a:ext cx="2779540" cy="11888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Прямая со стрелкой 2">
              <a:extLst>
                <a:ext uri="{FF2B5EF4-FFF2-40B4-BE49-F238E27FC236}">
                  <a16:creationId xmlns:a16="http://schemas.microsoft.com/office/drawing/2014/main" id="{2B89AE6A-9CE5-4FFF-B187-C5C92756709A}"/>
                </a:ext>
              </a:extLst>
            </p:cNvPr>
            <p:cNvCxnSpPr/>
            <p:nvPr/>
          </p:nvCxnSpPr>
          <p:spPr>
            <a:xfrm flipH="1">
              <a:off x="4086225" y="1388573"/>
              <a:ext cx="1332865" cy="39624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837111C9-070D-40D6-AFE8-4A2E85A2EAD5}"/>
                </a:ext>
              </a:extLst>
            </p:cNvPr>
            <p:cNvCxnSpPr>
              <a:cxnSpLocks/>
            </p:cNvCxnSpPr>
            <p:nvPr/>
          </p:nvCxnSpPr>
          <p:spPr>
            <a:xfrm>
              <a:off x="5855971" y="1401323"/>
              <a:ext cx="4578348" cy="965957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3A101E-60E7-4000-A3EA-E63F4C0677EB}"/>
                </a:ext>
              </a:extLst>
            </p:cNvPr>
            <p:cNvSpPr txBox="1"/>
            <p:nvPr/>
          </p:nvSpPr>
          <p:spPr>
            <a:xfrm>
              <a:off x="3716649" y="919451"/>
              <a:ext cx="3860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LSTM</a:t>
              </a:r>
              <a:endParaRPr lang="ru-RU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35996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9E149F-9FFC-4EF1-A7F1-01FE5240C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8298"/>
            <a:ext cx="12192000" cy="627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150CDF6E-5989-4CC1-BE90-03D95F807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B0CDE83-AB90-440B-862D-C2E7EC5C2D27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5A365A25-6526-4EC2-9456-77FBD9BC72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691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520E05C3-BAD2-4B92-9CF1-9B21821A0C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7698090"/>
              </p:ext>
            </p:extLst>
          </p:nvPr>
        </p:nvGraphicFramePr>
        <p:xfrm>
          <a:off x="2133600" y="719666"/>
          <a:ext cx="8128000" cy="1708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6518510F-090E-414D-BEDF-99B82C1D30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8765041"/>
              </p:ext>
            </p:extLst>
          </p:nvPr>
        </p:nvGraphicFramePr>
        <p:xfrm>
          <a:off x="3174047" y="2428235"/>
          <a:ext cx="6047105" cy="4148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137471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>
            <a:extLst>
              <a:ext uri="{FF2B5EF4-FFF2-40B4-BE49-F238E27FC236}">
                <a16:creationId xmlns:a16="http://schemas.microsoft.com/office/drawing/2014/main" id="{3EA274C2-0F64-4100-87EE-CAAED762B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9440"/>
            <a:ext cx="12192000" cy="625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F116D351-33BA-4AF0-96AF-B9211F7AC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9AFD94F-9C69-44A1-9D7E-34DECE330E0D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Проблемы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AC313ED2-34B2-46F2-A90A-BDD6609FF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350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Проблемы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6" name="Picture 6">
            <a:extLst>
              <a:ext uri="{FF2B5EF4-FFF2-40B4-BE49-F238E27FC236}">
                <a16:creationId xmlns:a16="http://schemas.microsoft.com/office/drawing/2014/main" id="{8D5915C4-D1D1-4C65-A1D2-2CF8F7DD9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1209062"/>
            <a:ext cx="10911840" cy="429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Овал 25">
            <a:extLst>
              <a:ext uri="{FF2B5EF4-FFF2-40B4-BE49-F238E27FC236}">
                <a16:creationId xmlns:a16="http://schemas.microsoft.com/office/drawing/2014/main" id="{32B009E9-3A36-4B5D-B7C8-2A726FD92B0B}"/>
              </a:ext>
            </a:extLst>
          </p:cNvPr>
          <p:cNvSpPr/>
          <p:nvPr/>
        </p:nvSpPr>
        <p:spPr>
          <a:xfrm>
            <a:off x="8402320" y="1504448"/>
            <a:ext cx="1666240" cy="3704313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B6779FD9-D347-47C7-9636-BD795D6CD254}"/>
              </a:ext>
            </a:extLst>
          </p:cNvPr>
          <p:cNvCxnSpPr>
            <a:cxnSpLocks/>
          </p:cNvCxnSpPr>
          <p:nvPr/>
        </p:nvCxnSpPr>
        <p:spPr>
          <a:xfrm>
            <a:off x="9215120" y="4653280"/>
            <a:ext cx="2103120" cy="0"/>
          </a:xfrm>
          <a:prstGeom prst="straightConnector1">
            <a:avLst/>
          </a:prstGeom>
          <a:ln w="38100">
            <a:solidFill>
              <a:srgbClr val="CB7A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18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46" name="Picture 2">
            <a:extLst>
              <a:ext uri="{FF2B5EF4-FFF2-40B4-BE49-F238E27FC236}">
                <a16:creationId xmlns:a16="http://schemas.microsoft.com/office/drawing/2014/main" id="{23C5327A-D2C6-4B79-BED4-6E04929E9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460" y="855297"/>
            <a:ext cx="9206230" cy="574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990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0BF40-6929-45AE-82A6-5FB00D671B50}"/>
              </a:ext>
            </a:extLst>
          </p:cNvPr>
          <p:cNvSpPr txBox="1"/>
          <p:nvPr/>
        </p:nvSpPr>
        <p:spPr>
          <a:xfrm>
            <a:off x="1950718" y="702115"/>
            <a:ext cx="829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Идея</a:t>
            </a:r>
            <a:r>
              <a:rPr lang="ru-RU" sz="2400" dirty="0"/>
              <a:t>: выбирать лишь те предсказания, в которых сеть 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наиболее уверена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BC7AE807-B297-4D43-A312-AF748E38B174}"/>
              </a:ext>
            </a:extLst>
          </p:cNvPr>
          <p:cNvGrpSpPr/>
          <p:nvPr/>
        </p:nvGrpSpPr>
        <p:grpSpPr>
          <a:xfrm>
            <a:off x="607359" y="1797093"/>
            <a:ext cx="10977279" cy="4320844"/>
            <a:chOff x="607360" y="1409295"/>
            <a:chExt cx="10977279" cy="4320844"/>
          </a:xfrm>
        </p:grpSpPr>
        <p:pic>
          <p:nvPicPr>
            <p:cNvPr id="25604" name="Picture 4">
              <a:extLst>
                <a:ext uri="{FF2B5EF4-FFF2-40B4-BE49-F238E27FC236}">
                  <a16:creationId xmlns:a16="http://schemas.microsoft.com/office/drawing/2014/main" id="{6E165493-9F83-433E-9A97-D88ED6216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360" y="1409295"/>
              <a:ext cx="10977279" cy="4320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Прямая со стрелкой 2">
              <a:extLst>
                <a:ext uri="{FF2B5EF4-FFF2-40B4-BE49-F238E27FC236}">
                  <a16:creationId xmlns:a16="http://schemas.microsoft.com/office/drawing/2014/main" id="{E738E226-3330-4556-872D-877EEE9A01B1}"/>
                </a:ext>
              </a:extLst>
            </p:cNvPr>
            <p:cNvCxnSpPr/>
            <p:nvPr/>
          </p:nvCxnSpPr>
          <p:spPr>
            <a:xfrm>
              <a:off x="1402080" y="2194560"/>
              <a:ext cx="4307840" cy="741680"/>
            </a:xfrm>
            <a:prstGeom prst="straightConnector1">
              <a:avLst/>
            </a:prstGeom>
            <a:ln w="38100">
              <a:solidFill>
                <a:srgbClr val="CB7A0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EB5918EE-2321-4C96-975C-A2C21EDED0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1520" y="3429000"/>
              <a:ext cx="4206240" cy="1610360"/>
            </a:xfrm>
            <a:prstGeom prst="straightConnector1">
              <a:avLst/>
            </a:prstGeom>
            <a:ln w="38100">
              <a:solidFill>
                <a:srgbClr val="CB7A0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3055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0BF40-6929-45AE-82A6-5FB00D671B50}"/>
              </a:ext>
            </a:extLst>
          </p:cNvPr>
          <p:cNvSpPr txBox="1"/>
          <p:nvPr/>
        </p:nvSpPr>
        <p:spPr>
          <a:xfrm>
            <a:off x="1950720" y="704487"/>
            <a:ext cx="829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</a:t>
            </a:r>
            <a:r>
              <a:rPr lang="ru-RU" sz="2800" dirty="0" err="1"/>
              <a:t>лучайные</a:t>
            </a:r>
            <a:r>
              <a:rPr lang="ru-RU" sz="2800" dirty="0"/>
              <a:t> предсказания</a:t>
            </a:r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id="{5B3DB442-DD4F-4A1E-9EB5-F2537B163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80084"/>
            <a:ext cx="11545174" cy="454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679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2E2641-D369-4C48-8BA1-9027E1B160A1}"/>
              </a:ext>
            </a:extLst>
          </p:cNvPr>
          <p:cNvSpPr txBox="1"/>
          <p:nvPr/>
        </p:nvSpPr>
        <p:spPr>
          <a:xfrm>
            <a:off x="1950720" y="710072"/>
            <a:ext cx="829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accent3">
                    <a:lumMod val="75000"/>
                  </a:schemeClr>
                </a:solidFill>
              </a:rPr>
              <a:t>Все</a:t>
            </a:r>
            <a:r>
              <a:rPr lang="ru-RU" sz="2800" dirty="0"/>
              <a:t> тест-данные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6B5E63B-A518-4A7D-9718-89B454F97597}"/>
              </a:ext>
            </a:extLst>
          </p:cNvPr>
          <p:cNvGrpSpPr/>
          <p:nvPr/>
        </p:nvGrpSpPr>
        <p:grpSpPr>
          <a:xfrm>
            <a:off x="228600" y="1425436"/>
            <a:ext cx="11734800" cy="4554537"/>
            <a:chOff x="228600" y="1151731"/>
            <a:chExt cx="11734800" cy="4554537"/>
          </a:xfrm>
        </p:grpSpPr>
        <p:pic>
          <p:nvPicPr>
            <p:cNvPr id="27654" name="Picture 6">
              <a:extLst>
                <a:ext uri="{FF2B5EF4-FFF2-40B4-BE49-F238E27FC236}">
                  <a16:creationId xmlns:a16="http://schemas.microsoft.com/office/drawing/2014/main" id="{34493E50-9666-45DB-AD1A-7A84C9C065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1151731"/>
              <a:ext cx="11570986" cy="4554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61F990D0-CCFC-434B-AC28-85E032E477D7}"/>
                </a:ext>
              </a:extLst>
            </p:cNvPr>
            <p:cNvSpPr/>
            <p:nvPr/>
          </p:nvSpPr>
          <p:spPr>
            <a:xfrm>
              <a:off x="4429760" y="1576842"/>
              <a:ext cx="1666240" cy="3704313"/>
            </a:xfrm>
            <a:prstGeom prst="ellipse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D1F76579-CD5D-4E6F-9F2B-0BF984B3749C}"/>
                </a:ext>
              </a:extLst>
            </p:cNvPr>
            <p:cNvSpPr/>
            <p:nvPr/>
          </p:nvSpPr>
          <p:spPr>
            <a:xfrm>
              <a:off x="10297160" y="1433328"/>
              <a:ext cx="1666240" cy="3704313"/>
            </a:xfrm>
            <a:prstGeom prst="ellipse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53763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54" name="Picture 6">
            <a:extLst>
              <a:ext uri="{FF2B5EF4-FFF2-40B4-BE49-F238E27FC236}">
                <a16:creationId xmlns:a16="http://schemas.microsoft.com/office/drawing/2014/main" id="{34493E50-9666-45DB-AD1A-7A84C9C065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66" t="6010"/>
          <a:stretch/>
        </p:blipFill>
        <p:spPr bwMode="auto">
          <a:xfrm>
            <a:off x="2043112" y="855297"/>
            <a:ext cx="7599680" cy="55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4468CA1-2C9E-42BF-8A35-7CE30955B931}"/>
              </a:ext>
            </a:extLst>
          </p:cNvPr>
          <p:cNvCxnSpPr>
            <a:cxnSpLocks/>
          </p:cNvCxnSpPr>
          <p:nvPr/>
        </p:nvCxnSpPr>
        <p:spPr>
          <a:xfrm flipV="1">
            <a:off x="3515360" y="4836160"/>
            <a:ext cx="5862320" cy="772160"/>
          </a:xfrm>
          <a:prstGeom prst="straightConnector1">
            <a:avLst/>
          </a:prstGeom>
          <a:ln w="57150">
            <a:solidFill>
              <a:srgbClr val="CB7A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89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Овал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2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Содержание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b="1" dirty="0">
                <a:latin typeface="+mj-lt"/>
              </a:rPr>
              <a:t>TRADE BOT</a:t>
            </a:r>
            <a:endParaRPr lang="ru-RU" b="1" dirty="0">
              <a:latin typeface="+mj-lt"/>
            </a:endParaRPr>
          </a:p>
        </p:txBody>
      </p:sp>
      <p:sp>
        <p:nvSpPr>
          <p:cNvPr id="16" name="Прямоугольник: Скругленные углы 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СРАВНЕНИЕ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9" name="Прямоугольник: Скругленные углы 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ПРОБЛЕМЫ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1" name="Прямоугольник: Скругленные углы 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ОГРАНИЧЕНИЯ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5" name="Прямоугольник: Скругленные углы 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ПОЛЬЗА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АРХИТЕКТУРА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9" name="Прямоугольник: Скругленные углы 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РЕЗУЛЬТАТЫ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31" name="Группа 30" descr="Значки линейчатой диаграммы и линейной диаграммы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Полилиния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" name="Полилиния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4" name="Полилиния 1676" descr="Значок флажка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35" name="Полилиния 4665" descr="Значок графика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grpSp>
        <p:nvGrpSpPr>
          <p:cNvPr id="36" name="Группа 35" descr="Значок человека и шестеренки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Полилиния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8" name="Полилиния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39" name="Группа 38" descr="Значок шестеренок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Полилиния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1" name="Полилиния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42" name="Полилиния 4346" descr="Значок диаграммы ящик с усами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0298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Результаты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EEE8138-6E3E-4BA7-83F9-E423FB2446E7}"/>
              </a:ext>
            </a:extLst>
          </p:cNvPr>
          <p:cNvSpPr txBox="1"/>
          <p:nvPr/>
        </p:nvSpPr>
        <p:spPr>
          <a:xfrm>
            <a:off x="1407160" y="664476"/>
            <a:ext cx="9377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Итоги года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7A908DA3-8A16-4958-A957-2F03DF7A2970}"/>
              </a:ext>
            </a:extLst>
          </p:cNvPr>
          <p:cNvGrpSpPr/>
          <p:nvPr/>
        </p:nvGrpSpPr>
        <p:grpSpPr>
          <a:xfrm>
            <a:off x="2181780" y="2190199"/>
            <a:ext cx="7828439" cy="2600713"/>
            <a:chOff x="2043112" y="2073924"/>
            <a:chExt cx="7828439" cy="26007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C85D585-D20C-48DC-8382-4EE747F0BBAA}"/>
                </a:ext>
              </a:extLst>
            </p:cNvPr>
            <p:cNvSpPr txBox="1"/>
            <p:nvPr/>
          </p:nvSpPr>
          <p:spPr>
            <a:xfrm>
              <a:off x="2043112" y="2073924"/>
              <a:ext cx="3355420" cy="2539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500" b="1" dirty="0">
                  <a:solidFill>
                    <a:schemeClr val="accent3">
                      <a:lumMod val="75000"/>
                    </a:schemeClr>
                  </a:solidFill>
                </a:rPr>
                <a:t>30%</a:t>
              </a:r>
            </a:p>
            <a:p>
              <a:pPr algn="ctr"/>
              <a:endParaRPr lang="ru-RU" sz="2000" dirty="0">
                <a:latin typeface="+mj-lt"/>
              </a:endParaRPr>
            </a:p>
            <a:p>
              <a:pPr algn="ctr"/>
              <a:r>
                <a:rPr lang="ru-RU" sz="2400" dirty="0">
                  <a:latin typeface="+mj-lt"/>
                </a:rPr>
                <a:t>«линейный прирост»</a:t>
              </a:r>
              <a:endParaRPr lang="ru-RU" sz="2000" dirty="0">
                <a:latin typeface="+mj-l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72E632A-6E91-4C14-B7B5-65483231B4A0}"/>
                </a:ext>
              </a:extLst>
            </p:cNvPr>
            <p:cNvSpPr txBox="1"/>
            <p:nvPr/>
          </p:nvSpPr>
          <p:spPr>
            <a:xfrm>
              <a:off x="6339998" y="2073925"/>
              <a:ext cx="3531553" cy="2600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500" b="1" dirty="0">
                  <a:solidFill>
                    <a:schemeClr val="accent3">
                      <a:lumMod val="75000"/>
                    </a:schemeClr>
                  </a:solidFill>
                </a:rPr>
                <a:t>150%</a:t>
              </a:r>
            </a:p>
            <a:p>
              <a:pPr algn="ctr"/>
              <a:endParaRPr lang="ru-RU" sz="2000" dirty="0">
                <a:latin typeface="+mj-lt"/>
              </a:endParaRPr>
            </a:p>
            <a:p>
              <a:pPr algn="ctr"/>
              <a:r>
                <a:rPr lang="ru-RU" sz="2400" dirty="0">
                  <a:latin typeface="+mj-lt"/>
                </a:rPr>
                <a:t>доходность</a:t>
              </a:r>
              <a:endParaRPr lang="ru-RU" sz="20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248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>
            <a:extLst>
              <a:ext uri="{FF2B5EF4-FFF2-40B4-BE49-F238E27FC236}">
                <a16:creationId xmlns:a16="http://schemas.microsoft.com/office/drawing/2014/main" id="{AF8CC231-57CC-40F3-B7F5-D80960E97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"/>
            <a:ext cx="12191999" cy="621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E19C795A-F696-4A8A-936F-5B9EF75E6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0782D31-4319-480C-930D-1A71CA132A39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Ограничения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47C13DC-16F8-4E4E-ADB7-B2563BE9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97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E19C795A-F696-4A8A-936F-5B9EF75E6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0782D31-4319-480C-930D-1A71CA132A39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Ограничения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47C13DC-16F8-4E4E-ADB7-B2563BE9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C3517925-1620-4694-95DC-7A216AF95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05" y="1143931"/>
            <a:ext cx="11599389" cy="457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319ED5B-85D6-4DB3-ABC2-2AFF5F5F75A6}"/>
              </a:ext>
            </a:extLst>
          </p:cNvPr>
          <p:cNvCxnSpPr>
            <a:cxnSpLocks/>
          </p:cNvCxnSpPr>
          <p:nvPr/>
        </p:nvCxnSpPr>
        <p:spPr>
          <a:xfrm>
            <a:off x="7162800" y="4155440"/>
            <a:ext cx="3667760" cy="873760"/>
          </a:xfrm>
          <a:prstGeom prst="straightConnector1">
            <a:avLst/>
          </a:prstGeom>
          <a:ln w="57150">
            <a:solidFill>
              <a:srgbClr val="CB7A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118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4730"/>
            <a:ext cx="9144000" cy="553998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ru-RU" sz="4000" b="1" dirty="0">
                <a:solidFill>
                  <a:schemeClr val="bg1"/>
                </a:solidFill>
              </a:rPr>
              <a:t>Приложение</a:t>
            </a:r>
            <a:endParaRPr lang="ru-RU" sz="4000" dirty="0">
              <a:solidFill>
                <a:schemeClr val="accent4"/>
              </a:solidFill>
            </a:endParaRPr>
          </a:p>
        </p:txBody>
      </p:sp>
      <p:sp>
        <p:nvSpPr>
          <p:cNvPr id="4" name="Ромб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5" name="Ромб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8216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C8751266-24BA-41AD-9820-9CF3BDCDF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31D5A14-F7F4-4FB2-A24E-353E29996DC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Выводы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DF277E5C-3431-45A0-8050-E7C74385C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69BBD36-25B3-42BD-91E7-E36FA585E399}"/>
              </a:ext>
            </a:extLst>
          </p:cNvPr>
          <p:cNvSpPr txBox="1"/>
          <p:nvPr/>
        </p:nvSpPr>
        <p:spPr>
          <a:xfrm>
            <a:off x="2987040" y="1270000"/>
            <a:ext cx="638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/>
              <a:t>Всё </a:t>
            </a:r>
            <a:r>
              <a:rPr lang="ru-RU" sz="7200" dirty="0">
                <a:solidFill>
                  <a:schemeClr val="accent3">
                    <a:lumMod val="75000"/>
                  </a:schemeClr>
                </a:solidFill>
              </a:rPr>
              <a:t>работает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D7BE5D-8635-472F-A949-BE9F89AA7183}"/>
              </a:ext>
            </a:extLst>
          </p:cNvPr>
          <p:cNvSpPr txBox="1"/>
          <p:nvPr/>
        </p:nvSpPr>
        <p:spPr>
          <a:xfrm>
            <a:off x="2987040" y="2605738"/>
            <a:ext cx="63804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800" dirty="0"/>
              <a:t>НО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5A1F46-3DC7-4478-B2F3-D9A79910D834}"/>
              </a:ext>
            </a:extLst>
          </p:cNvPr>
          <p:cNvSpPr txBox="1"/>
          <p:nvPr/>
        </p:nvSpPr>
        <p:spPr>
          <a:xfrm>
            <a:off x="2590800" y="4187697"/>
            <a:ext cx="7172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/>
              <a:t>Нам </a:t>
            </a:r>
            <a:r>
              <a:rPr lang="ru-RU" sz="6000" dirty="0">
                <a:solidFill>
                  <a:schemeClr val="accent4">
                    <a:lumMod val="75000"/>
                  </a:schemeClr>
                </a:solidFill>
              </a:rPr>
              <a:t>повезло</a:t>
            </a:r>
          </a:p>
        </p:txBody>
      </p:sp>
    </p:spTree>
    <p:extLst>
      <p:ext uri="{BB962C8B-B14F-4D97-AF65-F5344CB8AC3E}">
        <p14:creationId xmlns:p14="http://schemas.microsoft.com/office/powerpoint/2010/main" val="2408339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3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Сбор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6C819D03-1CDF-4221-B5FF-679CE48FFAA3}"/>
              </a:ext>
            </a:extLst>
          </p:cNvPr>
          <p:cNvGrpSpPr/>
          <p:nvPr/>
        </p:nvGrpSpPr>
        <p:grpSpPr>
          <a:xfrm>
            <a:off x="979630" y="1153135"/>
            <a:ext cx="10232740" cy="5181967"/>
            <a:chOff x="740061" y="1485533"/>
            <a:chExt cx="8830659" cy="4378238"/>
          </a:xfrm>
        </p:grpSpPr>
        <p:sp>
          <p:nvSpPr>
            <p:cNvPr id="2" name="Трапеция 1">
              <a:extLst>
                <a:ext uri="{FF2B5EF4-FFF2-40B4-BE49-F238E27FC236}">
                  <a16:creationId xmlns:a16="http://schemas.microsoft.com/office/drawing/2014/main" id="{5B804E9F-B6B5-41F9-9B63-9AF435FDC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-262878" y="2530568"/>
              <a:ext cx="4336142" cy="2330263"/>
            </a:xfrm>
            <a:prstGeom prst="trapezoid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3" name="Трапеция 42">
              <a:extLst>
                <a:ext uri="{FF2B5EF4-FFF2-40B4-BE49-F238E27FC236}">
                  <a16:creationId xmlns:a16="http://schemas.microsoft.com/office/drawing/2014/main" id="{0092C447-C8E1-4B12-B012-E6D21CBB1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1903921" y="2530568"/>
              <a:ext cx="4336142" cy="2330263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4" name="Трапеция 43">
              <a:extLst>
                <a:ext uri="{FF2B5EF4-FFF2-40B4-BE49-F238E27FC236}">
                  <a16:creationId xmlns:a16="http://schemas.microsoft.com/office/drawing/2014/main" id="{7E139379-1914-4446-8D6D-984A47041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4070719" y="2530568"/>
              <a:ext cx="4336142" cy="2330263"/>
            </a:xfrm>
            <a:prstGeom prst="trapezoid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5" name="Трапеция 44">
              <a:extLst>
                <a:ext uri="{FF2B5EF4-FFF2-40B4-BE49-F238E27FC236}">
                  <a16:creationId xmlns:a16="http://schemas.microsoft.com/office/drawing/2014/main" id="{F79B51BB-1B30-4ED8-B26D-21EE8BC67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6237517" y="2488472"/>
              <a:ext cx="4336142" cy="2330263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3F19BFA5-D0CA-4CF0-8499-504D956B6563}"/>
                </a:ext>
              </a:extLst>
            </p:cNvPr>
            <p:cNvSpPr/>
            <p:nvPr/>
          </p:nvSpPr>
          <p:spPr>
            <a:xfrm>
              <a:off x="1076604" y="2886560"/>
              <a:ext cx="1371600" cy="23403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b="1" dirty="0">
                  <a:solidFill>
                    <a:schemeClr val="bg1"/>
                  </a:solidFill>
                </a:rPr>
                <a:t>FINAM API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Прямоугольник 46">
              <a:extLst>
                <a:ext uri="{FF2B5EF4-FFF2-40B4-BE49-F238E27FC236}">
                  <a16:creationId xmlns:a16="http://schemas.microsoft.com/office/drawing/2014/main" id="{1751D31D-3535-411D-8BAC-95CCC90AB185}"/>
                </a:ext>
              </a:extLst>
            </p:cNvPr>
            <p:cNvSpPr/>
            <p:nvPr/>
          </p:nvSpPr>
          <p:spPr>
            <a:xfrm>
              <a:off x="3243403" y="2886560"/>
              <a:ext cx="1657177" cy="23403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b="1" dirty="0">
                  <a:solidFill>
                    <a:schemeClr val="bg1"/>
                  </a:solidFill>
                </a:rPr>
                <a:t>АВТОМАТИЗАЦИЯ</a:t>
              </a:r>
            </a:p>
          </p:txBody>
        </p:sp>
        <p:sp>
          <p:nvSpPr>
            <p:cNvPr id="48" name="Прямоугольник 47">
              <a:extLst>
                <a:ext uri="{FF2B5EF4-FFF2-40B4-BE49-F238E27FC236}">
                  <a16:creationId xmlns:a16="http://schemas.microsoft.com/office/drawing/2014/main" id="{FA4D735A-8F75-4E2A-8F1A-CC303B0718BA}"/>
                </a:ext>
              </a:extLst>
            </p:cNvPr>
            <p:cNvSpPr/>
            <p:nvPr/>
          </p:nvSpPr>
          <p:spPr>
            <a:xfrm>
              <a:off x="5410201" y="2886560"/>
              <a:ext cx="1371600" cy="46807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b="1" dirty="0">
                  <a:solidFill>
                    <a:schemeClr val="bg1"/>
                  </a:solidFill>
                </a:rPr>
                <a:t>ВЫБОР КОТИРОВОК</a:t>
              </a:r>
            </a:p>
          </p:txBody>
        </p:sp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54AB9282-0505-49EB-AABF-998083225E3A}"/>
                </a:ext>
              </a:extLst>
            </p:cNvPr>
            <p:cNvSpPr/>
            <p:nvPr/>
          </p:nvSpPr>
          <p:spPr>
            <a:xfrm>
              <a:off x="7577000" y="2886560"/>
              <a:ext cx="1371600" cy="46807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b="1" dirty="0">
                  <a:solidFill>
                    <a:schemeClr val="bg1"/>
                  </a:solidFill>
                </a:rPr>
                <a:t>ВЫБОР ТАЙМФРЕЙМА</a:t>
              </a:r>
            </a:p>
          </p:txBody>
        </p:sp>
        <p:sp>
          <p:nvSpPr>
            <p:cNvPr id="51" name="Прямоугольник 50">
              <a:extLst>
                <a:ext uri="{FF2B5EF4-FFF2-40B4-BE49-F238E27FC236}">
                  <a16:creationId xmlns:a16="http://schemas.microsoft.com/office/drawing/2014/main" id="{8AA18108-5B8B-4147-84A7-D30A16BEC4EA}"/>
                </a:ext>
              </a:extLst>
            </p:cNvPr>
            <p:cNvSpPr/>
            <p:nvPr/>
          </p:nvSpPr>
          <p:spPr>
            <a:xfrm>
              <a:off x="886383" y="3653603"/>
              <a:ext cx="1752042" cy="109216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rtl="0"/>
              <a:r>
                <a:rPr lang="en-US" sz="2800" dirty="0">
                  <a:solidFill>
                    <a:schemeClr val="bg1"/>
                  </a:solidFill>
                  <a:cs typeface="Segoe UI" panose="020B0502040204020203" pitchFamily="34" charset="0"/>
                </a:rPr>
                <a:t>C</a:t>
              </a:r>
              <a:r>
                <a:rPr lang="ru-RU" sz="2800" dirty="0" err="1">
                  <a:solidFill>
                    <a:schemeClr val="bg1"/>
                  </a:solidFill>
                  <a:cs typeface="Segoe UI" panose="020B0502040204020203" pitchFamily="34" charset="0"/>
                </a:rPr>
                <a:t>качивание</a:t>
              </a:r>
              <a:r>
                <a:rPr lang="ru-RU" sz="2800" dirty="0">
                  <a:solidFill>
                    <a:schemeClr val="bg1"/>
                  </a:solidFill>
                  <a:cs typeface="Segoe UI" panose="020B0502040204020203" pitchFamily="34" charset="0"/>
                </a:rPr>
                <a:t> данных с сайта </a:t>
              </a:r>
              <a:r>
                <a:rPr lang="en-US" sz="2800" dirty="0" err="1">
                  <a:solidFill>
                    <a:schemeClr val="bg1"/>
                  </a:solidFill>
                  <a:cs typeface="Segoe UI" panose="020B0502040204020203" pitchFamily="34" charset="0"/>
                </a:rPr>
                <a:t>Finam</a:t>
              </a:r>
              <a:endParaRPr lang="en-US" sz="28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52" name="Прямоугольник 51">
              <a:extLst>
                <a:ext uri="{FF2B5EF4-FFF2-40B4-BE49-F238E27FC236}">
                  <a16:creationId xmlns:a16="http://schemas.microsoft.com/office/drawing/2014/main" id="{A8534162-B6E2-4579-9DAD-AD8DE07459BC}"/>
                </a:ext>
              </a:extLst>
            </p:cNvPr>
            <p:cNvSpPr/>
            <p:nvPr/>
          </p:nvSpPr>
          <p:spPr>
            <a:xfrm>
              <a:off x="2906860" y="3653602"/>
              <a:ext cx="2081941" cy="14484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85750" indent="-285750" algn="ctr" rtl="0">
                <a:lnSpc>
                  <a:spcPts val="1900"/>
                </a:lnSpc>
                <a:buFont typeface="Arial" panose="020B0604020202020204" pitchFamily="34" charset="0"/>
                <a:buChar char="•"/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Анализ </a:t>
              </a:r>
              <a:r>
                <a:rPr lang="en-U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GET-</a:t>
              </a: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запросов </a:t>
              </a:r>
              <a:endParaRPr lang="en-US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marL="285750" indent="-285750" algn="ctr" rtl="0">
                <a:lnSpc>
                  <a:spcPts val="1900"/>
                </a:lnSpc>
                <a:buFont typeface="Arial" panose="020B0604020202020204" pitchFamily="34" charset="0"/>
                <a:buChar char="•"/>
              </a:pPr>
              <a:r>
                <a:rPr lang="ru-RU" sz="2400" dirty="0" err="1">
                  <a:solidFill>
                    <a:schemeClr val="bg1"/>
                  </a:solidFill>
                  <a:cs typeface="Segoe UI" panose="020B0502040204020203" pitchFamily="34" charset="0"/>
                </a:rPr>
                <a:t>Парсинг</a:t>
              </a: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 данных</a:t>
              </a:r>
              <a:r>
                <a:rPr lang="en-U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 c</a:t>
              </a:r>
            </a:p>
            <a:p>
              <a:pPr algn="ctr" rtl="0">
                <a:lnSpc>
                  <a:spcPts val="1900"/>
                </a:lnSpc>
              </a:pPr>
              <a:endParaRPr lang="en-US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cs typeface="Segoe UI" panose="020B0502040204020203" pitchFamily="34" charset="0"/>
                </a:rPr>
                <a:t>RegExp</a:t>
              </a: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53" name="Прямоугольник 52">
              <a:extLst>
                <a:ext uri="{FF2B5EF4-FFF2-40B4-BE49-F238E27FC236}">
                  <a16:creationId xmlns:a16="http://schemas.microsoft.com/office/drawing/2014/main" id="{E1535E1C-6EBC-45D8-BCE1-D5B947A61FB6}"/>
                </a:ext>
              </a:extLst>
            </p:cNvPr>
            <p:cNvSpPr/>
            <p:nvPr/>
          </p:nvSpPr>
          <p:spPr>
            <a:xfrm>
              <a:off x="5383444" y="3653602"/>
              <a:ext cx="1683932" cy="14484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Фьючерсы – удобнее всего.</a:t>
              </a:r>
            </a:p>
            <a:p>
              <a:pPr algn="ctr" rtl="0">
                <a:lnSpc>
                  <a:spcPts val="1900"/>
                </a:lnSpc>
              </a:pP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Лучшие данные –</a:t>
              </a:r>
              <a:endParaRPr lang="en-US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endParaRPr lang="en-US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 </a:t>
              </a:r>
              <a:r>
                <a:rPr lang="en-U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VTBR.</a:t>
              </a: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54" name="Прямоугольник 53">
              <a:extLst>
                <a:ext uri="{FF2B5EF4-FFF2-40B4-BE49-F238E27FC236}">
                  <a16:creationId xmlns:a16="http://schemas.microsoft.com/office/drawing/2014/main" id="{28FF18A5-7B4E-4493-B38D-E732E033F82F}"/>
                </a:ext>
              </a:extLst>
            </p:cNvPr>
            <p:cNvSpPr/>
            <p:nvPr/>
          </p:nvSpPr>
          <p:spPr>
            <a:xfrm>
              <a:off x="7386779" y="3653602"/>
              <a:ext cx="2183941" cy="14484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1</a:t>
              </a:r>
              <a:r>
                <a:rPr lang="en-U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D – </a:t>
              </a: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слишком мало данных</a:t>
              </a:r>
            </a:p>
            <a:p>
              <a:pPr algn="ctr" rtl="0">
                <a:lnSpc>
                  <a:spcPts val="1900"/>
                </a:lnSpc>
              </a:pP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10</a:t>
              </a:r>
              <a:r>
                <a:rPr lang="en-US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MIN – </a:t>
              </a: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слишком много шумов</a:t>
              </a:r>
            </a:p>
            <a:p>
              <a:pPr algn="ctr" rtl="0">
                <a:lnSpc>
                  <a:spcPts val="1900"/>
                </a:lnSpc>
              </a:pPr>
              <a:endParaRPr lang="ru-RU" sz="24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  <a:p>
              <a:pPr algn="ctr" rtl="0">
                <a:lnSpc>
                  <a:spcPts val="1900"/>
                </a:lnSpc>
              </a:pPr>
              <a:r>
                <a:rPr lang="ru-RU" sz="2400" dirty="0">
                  <a:solidFill>
                    <a:schemeClr val="bg1"/>
                  </a:solidFill>
                  <a:cs typeface="Segoe UI" panose="020B0502040204020203" pitchFamily="34" charset="0"/>
                </a:rPr>
                <a:t>Оптимально – 1Н. </a:t>
              </a:r>
            </a:p>
          </p:txBody>
        </p:sp>
        <p:sp>
          <p:nvSpPr>
            <p:cNvPr id="56" name="Полилиния 4197" descr="Значок корзины для покупок.">
              <a:extLst>
                <a:ext uri="{FF2B5EF4-FFF2-40B4-BE49-F238E27FC236}">
                  <a16:creationId xmlns:a16="http://schemas.microsoft.com/office/drawing/2014/main" id="{DEC447B3-FDD1-438D-A671-84CC56DF3D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2237" y="2313021"/>
              <a:ext cx="380334" cy="348640"/>
            </a:xfrm>
            <a:custGeom>
              <a:avLst/>
              <a:gdLst>
                <a:gd name="T0" fmla="*/ 540 w 901"/>
                <a:gd name="T1" fmla="*/ 161 h 826"/>
                <a:gd name="T2" fmla="*/ 360 w 901"/>
                <a:gd name="T3" fmla="*/ 255 h 826"/>
                <a:gd name="T4" fmla="*/ 360 w 901"/>
                <a:gd name="T5" fmla="*/ 255 h 826"/>
                <a:gd name="T6" fmla="*/ 201 w 901"/>
                <a:gd name="T7" fmla="*/ 255 h 826"/>
                <a:gd name="T8" fmla="*/ 749 w 901"/>
                <a:gd name="T9" fmla="*/ 46 h 826"/>
                <a:gd name="T10" fmla="*/ 692 w 901"/>
                <a:gd name="T11" fmla="*/ 248 h 826"/>
                <a:gd name="T12" fmla="*/ 568 w 901"/>
                <a:gd name="T13" fmla="*/ 103 h 826"/>
                <a:gd name="T14" fmla="*/ 556 w 901"/>
                <a:gd name="T15" fmla="*/ 104 h 826"/>
                <a:gd name="T16" fmla="*/ 341 w 901"/>
                <a:gd name="T17" fmla="*/ 135 h 826"/>
                <a:gd name="T18" fmla="*/ 333 w 901"/>
                <a:gd name="T19" fmla="*/ 141 h 826"/>
                <a:gd name="T20" fmla="*/ 330 w 901"/>
                <a:gd name="T21" fmla="*/ 255 h 826"/>
                <a:gd name="T22" fmla="*/ 120 w 901"/>
                <a:gd name="T23" fmla="*/ 4 h 826"/>
                <a:gd name="T24" fmla="*/ 109 w 901"/>
                <a:gd name="T25" fmla="*/ 0 h 826"/>
                <a:gd name="T26" fmla="*/ 5 w 901"/>
                <a:gd name="T27" fmla="*/ 48 h 826"/>
                <a:gd name="T28" fmla="*/ 0 w 901"/>
                <a:gd name="T29" fmla="*/ 58 h 826"/>
                <a:gd name="T30" fmla="*/ 82 w 901"/>
                <a:gd name="T31" fmla="*/ 255 h 826"/>
                <a:gd name="T32" fmla="*/ 5 w 901"/>
                <a:gd name="T33" fmla="*/ 259 h 826"/>
                <a:gd name="T34" fmla="*/ 0 w 901"/>
                <a:gd name="T35" fmla="*/ 271 h 826"/>
                <a:gd name="T36" fmla="*/ 120 w 901"/>
                <a:gd name="T37" fmla="*/ 643 h 826"/>
                <a:gd name="T38" fmla="*/ 589 w 901"/>
                <a:gd name="T39" fmla="*/ 676 h 826"/>
                <a:gd name="T40" fmla="*/ 157 w 901"/>
                <a:gd name="T41" fmla="*/ 679 h 826"/>
                <a:gd name="T42" fmla="*/ 131 w 901"/>
                <a:gd name="T43" fmla="*/ 693 h 826"/>
                <a:gd name="T44" fmla="*/ 113 w 901"/>
                <a:gd name="T45" fmla="*/ 716 h 826"/>
                <a:gd name="T46" fmla="*/ 105 w 901"/>
                <a:gd name="T47" fmla="*/ 744 h 826"/>
                <a:gd name="T48" fmla="*/ 108 w 901"/>
                <a:gd name="T49" fmla="*/ 774 h 826"/>
                <a:gd name="T50" fmla="*/ 122 w 901"/>
                <a:gd name="T51" fmla="*/ 798 h 826"/>
                <a:gd name="T52" fmla="*/ 144 w 901"/>
                <a:gd name="T53" fmla="*/ 818 h 826"/>
                <a:gd name="T54" fmla="*/ 172 w 901"/>
                <a:gd name="T55" fmla="*/ 826 h 826"/>
                <a:gd name="T56" fmla="*/ 202 w 901"/>
                <a:gd name="T57" fmla="*/ 823 h 826"/>
                <a:gd name="T58" fmla="*/ 228 w 901"/>
                <a:gd name="T59" fmla="*/ 809 h 826"/>
                <a:gd name="T60" fmla="*/ 246 w 901"/>
                <a:gd name="T61" fmla="*/ 787 h 826"/>
                <a:gd name="T62" fmla="*/ 255 w 901"/>
                <a:gd name="T63" fmla="*/ 759 h 826"/>
                <a:gd name="T64" fmla="*/ 246 w 901"/>
                <a:gd name="T65" fmla="*/ 716 h 826"/>
                <a:gd name="T66" fmla="*/ 514 w 901"/>
                <a:gd name="T67" fmla="*/ 727 h 826"/>
                <a:gd name="T68" fmla="*/ 512 w 901"/>
                <a:gd name="T69" fmla="*/ 766 h 826"/>
                <a:gd name="T70" fmla="*/ 523 w 901"/>
                <a:gd name="T71" fmla="*/ 793 h 826"/>
                <a:gd name="T72" fmla="*/ 543 w 901"/>
                <a:gd name="T73" fmla="*/ 813 h 826"/>
                <a:gd name="T74" fmla="*/ 570 w 901"/>
                <a:gd name="T75" fmla="*/ 825 h 826"/>
                <a:gd name="T76" fmla="*/ 601 w 901"/>
                <a:gd name="T77" fmla="*/ 825 h 826"/>
                <a:gd name="T78" fmla="*/ 628 w 901"/>
                <a:gd name="T79" fmla="*/ 813 h 826"/>
                <a:gd name="T80" fmla="*/ 648 w 901"/>
                <a:gd name="T81" fmla="*/ 793 h 826"/>
                <a:gd name="T82" fmla="*/ 659 w 901"/>
                <a:gd name="T83" fmla="*/ 766 h 826"/>
                <a:gd name="T84" fmla="*/ 658 w 901"/>
                <a:gd name="T85" fmla="*/ 730 h 826"/>
                <a:gd name="T86" fmla="*/ 635 w 901"/>
                <a:gd name="T87" fmla="*/ 695 h 826"/>
                <a:gd name="T88" fmla="*/ 630 w 901"/>
                <a:gd name="T89" fmla="*/ 635 h 826"/>
                <a:gd name="T90" fmla="*/ 886 w 901"/>
                <a:gd name="T91" fmla="*/ 75 h 826"/>
                <a:gd name="T92" fmla="*/ 897 w 901"/>
                <a:gd name="T93" fmla="*/ 70 h 826"/>
                <a:gd name="T94" fmla="*/ 901 w 901"/>
                <a:gd name="T95" fmla="*/ 60 h 826"/>
                <a:gd name="T96" fmla="*/ 897 w 901"/>
                <a:gd name="T97" fmla="*/ 49 h 826"/>
                <a:gd name="T98" fmla="*/ 886 w 901"/>
                <a:gd name="T99" fmla="*/ 45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01" h="826">
                  <a:moveTo>
                    <a:pt x="442" y="255"/>
                  </a:moveTo>
                  <a:lnTo>
                    <a:pt x="540" y="161"/>
                  </a:lnTo>
                  <a:lnTo>
                    <a:pt x="540" y="161"/>
                  </a:lnTo>
                  <a:lnTo>
                    <a:pt x="540" y="161"/>
                  </a:lnTo>
                  <a:lnTo>
                    <a:pt x="562" y="139"/>
                  </a:lnTo>
                  <a:lnTo>
                    <a:pt x="659" y="255"/>
                  </a:lnTo>
                  <a:lnTo>
                    <a:pt x="442" y="255"/>
                  </a:lnTo>
                  <a:close/>
                  <a:moveTo>
                    <a:pt x="360" y="255"/>
                  </a:moveTo>
                  <a:lnTo>
                    <a:pt x="360" y="165"/>
                  </a:lnTo>
                  <a:lnTo>
                    <a:pt x="493" y="165"/>
                  </a:lnTo>
                  <a:lnTo>
                    <a:pt x="399" y="255"/>
                  </a:lnTo>
                  <a:lnTo>
                    <a:pt x="360" y="255"/>
                  </a:lnTo>
                  <a:close/>
                  <a:moveTo>
                    <a:pt x="114" y="255"/>
                  </a:moveTo>
                  <a:lnTo>
                    <a:pt x="34" y="67"/>
                  </a:lnTo>
                  <a:lnTo>
                    <a:pt x="101" y="35"/>
                  </a:lnTo>
                  <a:lnTo>
                    <a:pt x="201" y="255"/>
                  </a:lnTo>
                  <a:lnTo>
                    <a:pt x="114" y="255"/>
                  </a:lnTo>
                  <a:close/>
                  <a:moveTo>
                    <a:pt x="886" y="45"/>
                  </a:moveTo>
                  <a:lnTo>
                    <a:pt x="753" y="45"/>
                  </a:lnTo>
                  <a:lnTo>
                    <a:pt x="749" y="46"/>
                  </a:lnTo>
                  <a:lnTo>
                    <a:pt x="745" y="48"/>
                  </a:lnTo>
                  <a:lnTo>
                    <a:pt x="740" y="51"/>
                  </a:lnTo>
                  <a:lnTo>
                    <a:pt x="739" y="57"/>
                  </a:lnTo>
                  <a:lnTo>
                    <a:pt x="692" y="248"/>
                  </a:lnTo>
                  <a:lnTo>
                    <a:pt x="575" y="107"/>
                  </a:lnTo>
                  <a:lnTo>
                    <a:pt x="573" y="105"/>
                  </a:lnTo>
                  <a:lnTo>
                    <a:pt x="571" y="104"/>
                  </a:lnTo>
                  <a:lnTo>
                    <a:pt x="568" y="103"/>
                  </a:lnTo>
                  <a:lnTo>
                    <a:pt x="564" y="102"/>
                  </a:lnTo>
                  <a:lnTo>
                    <a:pt x="561" y="102"/>
                  </a:lnTo>
                  <a:lnTo>
                    <a:pt x="559" y="103"/>
                  </a:lnTo>
                  <a:lnTo>
                    <a:pt x="556" y="104"/>
                  </a:lnTo>
                  <a:lnTo>
                    <a:pt x="554" y="106"/>
                  </a:lnTo>
                  <a:lnTo>
                    <a:pt x="524" y="135"/>
                  </a:lnTo>
                  <a:lnTo>
                    <a:pt x="345" y="135"/>
                  </a:lnTo>
                  <a:lnTo>
                    <a:pt x="341" y="135"/>
                  </a:lnTo>
                  <a:lnTo>
                    <a:pt x="339" y="136"/>
                  </a:lnTo>
                  <a:lnTo>
                    <a:pt x="336" y="138"/>
                  </a:lnTo>
                  <a:lnTo>
                    <a:pt x="334" y="139"/>
                  </a:lnTo>
                  <a:lnTo>
                    <a:pt x="333" y="141"/>
                  </a:lnTo>
                  <a:lnTo>
                    <a:pt x="331" y="144"/>
                  </a:lnTo>
                  <a:lnTo>
                    <a:pt x="331" y="147"/>
                  </a:lnTo>
                  <a:lnTo>
                    <a:pt x="330" y="150"/>
                  </a:lnTo>
                  <a:lnTo>
                    <a:pt x="330" y="255"/>
                  </a:lnTo>
                  <a:lnTo>
                    <a:pt x="234" y="255"/>
                  </a:lnTo>
                  <a:lnTo>
                    <a:pt x="123" y="8"/>
                  </a:lnTo>
                  <a:lnTo>
                    <a:pt x="122" y="6"/>
                  </a:lnTo>
                  <a:lnTo>
                    <a:pt x="120" y="4"/>
                  </a:lnTo>
                  <a:lnTo>
                    <a:pt x="117" y="2"/>
                  </a:lnTo>
                  <a:lnTo>
                    <a:pt x="114" y="1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6" y="0"/>
                  </a:lnTo>
                  <a:lnTo>
                    <a:pt x="102" y="1"/>
                  </a:lnTo>
                  <a:lnTo>
                    <a:pt x="8" y="46"/>
                  </a:lnTo>
                  <a:lnTo>
                    <a:pt x="5" y="48"/>
                  </a:lnTo>
                  <a:lnTo>
                    <a:pt x="3" y="50"/>
                  </a:lnTo>
                  <a:lnTo>
                    <a:pt x="2" y="52"/>
                  </a:lnTo>
                  <a:lnTo>
                    <a:pt x="1" y="54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1" y="66"/>
                  </a:lnTo>
                  <a:lnTo>
                    <a:pt x="82" y="255"/>
                  </a:lnTo>
                  <a:lnTo>
                    <a:pt x="15" y="255"/>
                  </a:lnTo>
                  <a:lnTo>
                    <a:pt x="11" y="256"/>
                  </a:lnTo>
                  <a:lnTo>
                    <a:pt x="7" y="257"/>
                  </a:lnTo>
                  <a:lnTo>
                    <a:pt x="5" y="259"/>
                  </a:lnTo>
                  <a:lnTo>
                    <a:pt x="2" y="261"/>
                  </a:lnTo>
                  <a:lnTo>
                    <a:pt x="1" y="265"/>
                  </a:lnTo>
                  <a:lnTo>
                    <a:pt x="0" y="268"/>
                  </a:lnTo>
                  <a:lnTo>
                    <a:pt x="0" y="271"/>
                  </a:lnTo>
                  <a:lnTo>
                    <a:pt x="1" y="275"/>
                  </a:lnTo>
                  <a:lnTo>
                    <a:pt x="114" y="635"/>
                  </a:lnTo>
                  <a:lnTo>
                    <a:pt x="116" y="640"/>
                  </a:lnTo>
                  <a:lnTo>
                    <a:pt x="120" y="643"/>
                  </a:lnTo>
                  <a:lnTo>
                    <a:pt x="123" y="645"/>
                  </a:lnTo>
                  <a:lnTo>
                    <a:pt x="128" y="646"/>
                  </a:lnTo>
                  <a:lnTo>
                    <a:pt x="596" y="646"/>
                  </a:lnTo>
                  <a:lnTo>
                    <a:pt x="589" y="676"/>
                  </a:lnTo>
                  <a:lnTo>
                    <a:pt x="180" y="676"/>
                  </a:lnTo>
                  <a:lnTo>
                    <a:pt x="172" y="676"/>
                  </a:lnTo>
                  <a:lnTo>
                    <a:pt x="165" y="677"/>
                  </a:lnTo>
                  <a:lnTo>
                    <a:pt x="157" y="679"/>
                  </a:lnTo>
                  <a:lnTo>
                    <a:pt x="151" y="682"/>
                  </a:lnTo>
                  <a:lnTo>
                    <a:pt x="144" y="685"/>
                  </a:lnTo>
                  <a:lnTo>
                    <a:pt x="138" y="689"/>
                  </a:lnTo>
                  <a:lnTo>
                    <a:pt x="131" y="693"/>
                  </a:lnTo>
                  <a:lnTo>
                    <a:pt x="127" y="698"/>
                  </a:lnTo>
                  <a:lnTo>
                    <a:pt x="122" y="703"/>
                  </a:lnTo>
                  <a:lnTo>
                    <a:pt x="117" y="709"/>
                  </a:lnTo>
                  <a:lnTo>
                    <a:pt x="113" y="716"/>
                  </a:lnTo>
                  <a:lnTo>
                    <a:pt x="110" y="722"/>
                  </a:lnTo>
                  <a:lnTo>
                    <a:pt x="108" y="729"/>
                  </a:lnTo>
                  <a:lnTo>
                    <a:pt x="106" y="736"/>
                  </a:lnTo>
                  <a:lnTo>
                    <a:pt x="105" y="744"/>
                  </a:lnTo>
                  <a:lnTo>
                    <a:pt x="105" y="751"/>
                  </a:lnTo>
                  <a:lnTo>
                    <a:pt x="105" y="759"/>
                  </a:lnTo>
                  <a:lnTo>
                    <a:pt x="106" y="766"/>
                  </a:lnTo>
                  <a:lnTo>
                    <a:pt x="108" y="774"/>
                  </a:lnTo>
                  <a:lnTo>
                    <a:pt x="110" y="780"/>
                  </a:lnTo>
                  <a:lnTo>
                    <a:pt x="113" y="787"/>
                  </a:lnTo>
                  <a:lnTo>
                    <a:pt x="117" y="793"/>
                  </a:lnTo>
                  <a:lnTo>
                    <a:pt x="122" y="798"/>
                  </a:lnTo>
                  <a:lnTo>
                    <a:pt x="127" y="804"/>
                  </a:lnTo>
                  <a:lnTo>
                    <a:pt x="131" y="809"/>
                  </a:lnTo>
                  <a:lnTo>
                    <a:pt x="138" y="813"/>
                  </a:lnTo>
                  <a:lnTo>
                    <a:pt x="144" y="818"/>
                  </a:lnTo>
                  <a:lnTo>
                    <a:pt x="151" y="821"/>
                  </a:lnTo>
                  <a:lnTo>
                    <a:pt x="157" y="823"/>
                  </a:lnTo>
                  <a:lnTo>
                    <a:pt x="165" y="825"/>
                  </a:lnTo>
                  <a:lnTo>
                    <a:pt x="172" y="826"/>
                  </a:lnTo>
                  <a:lnTo>
                    <a:pt x="180" y="826"/>
                  </a:lnTo>
                  <a:lnTo>
                    <a:pt x="187" y="826"/>
                  </a:lnTo>
                  <a:lnTo>
                    <a:pt x="195" y="825"/>
                  </a:lnTo>
                  <a:lnTo>
                    <a:pt x="202" y="823"/>
                  </a:lnTo>
                  <a:lnTo>
                    <a:pt x="209" y="821"/>
                  </a:lnTo>
                  <a:lnTo>
                    <a:pt x="215" y="818"/>
                  </a:lnTo>
                  <a:lnTo>
                    <a:pt x="221" y="813"/>
                  </a:lnTo>
                  <a:lnTo>
                    <a:pt x="228" y="809"/>
                  </a:lnTo>
                  <a:lnTo>
                    <a:pt x="233" y="804"/>
                  </a:lnTo>
                  <a:lnTo>
                    <a:pt x="238" y="798"/>
                  </a:lnTo>
                  <a:lnTo>
                    <a:pt x="242" y="793"/>
                  </a:lnTo>
                  <a:lnTo>
                    <a:pt x="246" y="787"/>
                  </a:lnTo>
                  <a:lnTo>
                    <a:pt x="249" y="780"/>
                  </a:lnTo>
                  <a:lnTo>
                    <a:pt x="251" y="774"/>
                  </a:lnTo>
                  <a:lnTo>
                    <a:pt x="254" y="766"/>
                  </a:lnTo>
                  <a:lnTo>
                    <a:pt x="255" y="759"/>
                  </a:lnTo>
                  <a:lnTo>
                    <a:pt x="255" y="751"/>
                  </a:lnTo>
                  <a:lnTo>
                    <a:pt x="254" y="738"/>
                  </a:lnTo>
                  <a:lnTo>
                    <a:pt x="250" y="727"/>
                  </a:lnTo>
                  <a:lnTo>
                    <a:pt x="246" y="716"/>
                  </a:lnTo>
                  <a:lnTo>
                    <a:pt x="240" y="706"/>
                  </a:lnTo>
                  <a:lnTo>
                    <a:pt x="526" y="706"/>
                  </a:lnTo>
                  <a:lnTo>
                    <a:pt x="519" y="716"/>
                  </a:lnTo>
                  <a:lnTo>
                    <a:pt x="514" y="727"/>
                  </a:lnTo>
                  <a:lnTo>
                    <a:pt x="511" y="738"/>
                  </a:lnTo>
                  <a:lnTo>
                    <a:pt x="510" y="751"/>
                  </a:lnTo>
                  <a:lnTo>
                    <a:pt x="511" y="759"/>
                  </a:lnTo>
                  <a:lnTo>
                    <a:pt x="512" y="766"/>
                  </a:lnTo>
                  <a:lnTo>
                    <a:pt x="514" y="774"/>
                  </a:lnTo>
                  <a:lnTo>
                    <a:pt x="516" y="780"/>
                  </a:lnTo>
                  <a:lnTo>
                    <a:pt x="519" y="787"/>
                  </a:lnTo>
                  <a:lnTo>
                    <a:pt x="523" y="793"/>
                  </a:lnTo>
                  <a:lnTo>
                    <a:pt x="528" y="798"/>
                  </a:lnTo>
                  <a:lnTo>
                    <a:pt x="532" y="804"/>
                  </a:lnTo>
                  <a:lnTo>
                    <a:pt x="538" y="809"/>
                  </a:lnTo>
                  <a:lnTo>
                    <a:pt x="543" y="813"/>
                  </a:lnTo>
                  <a:lnTo>
                    <a:pt x="549" y="818"/>
                  </a:lnTo>
                  <a:lnTo>
                    <a:pt x="556" y="821"/>
                  </a:lnTo>
                  <a:lnTo>
                    <a:pt x="563" y="823"/>
                  </a:lnTo>
                  <a:lnTo>
                    <a:pt x="570" y="825"/>
                  </a:lnTo>
                  <a:lnTo>
                    <a:pt x="577" y="826"/>
                  </a:lnTo>
                  <a:lnTo>
                    <a:pt x="586" y="826"/>
                  </a:lnTo>
                  <a:lnTo>
                    <a:pt x="593" y="826"/>
                  </a:lnTo>
                  <a:lnTo>
                    <a:pt x="601" y="825"/>
                  </a:lnTo>
                  <a:lnTo>
                    <a:pt x="607" y="823"/>
                  </a:lnTo>
                  <a:lnTo>
                    <a:pt x="615" y="821"/>
                  </a:lnTo>
                  <a:lnTo>
                    <a:pt x="621" y="818"/>
                  </a:lnTo>
                  <a:lnTo>
                    <a:pt x="628" y="813"/>
                  </a:lnTo>
                  <a:lnTo>
                    <a:pt x="633" y="809"/>
                  </a:lnTo>
                  <a:lnTo>
                    <a:pt x="638" y="804"/>
                  </a:lnTo>
                  <a:lnTo>
                    <a:pt x="644" y="798"/>
                  </a:lnTo>
                  <a:lnTo>
                    <a:pt x="648" y="793"/>
                  </a:lnTo>
                  <a:lnTo>
                    <a:pt x="651" y="787"/>
                  </a:lnTo>
                  <a:lnTo>
                    <a:pt x="654" y="780"/>
                  </a:lnTo>
                  <a:lnTo>
                    <a:pt x="658" y="774"/>
                  </a:lnTo>
                  <a:lnTo>
                    <a:pt x="659" y="766"/>
                  </a:lnTo>
                  <a:lnTo>
                    <a:pt x="660" y="759"/>
                  </a:lnTo>
                  <a:lnTo>
                    <a:pt x="661" y="751"/>
                  </a:lnTo>
                  <a:lnTo>
                    <a:pt x="660" y="740"/>
                  </a:lnTo>
                  <a:lnTo>
                    <a:pt x="658" y="730"/>
                  </a:lnTo>
                  <a:lnTo>
                    <a:pt x="653" y="720"/>
                  </a:lnTo>
                  <a:lnTo>
                    <a:pt x="649" y="710"/>
                  </a:lnTo>
                  <a:lnTo>
                    <a:pt x="643" y="702"/>
                  </a:lnTo>
                  <a:lnTo>
                    <a:pt x="635" y="695"/>
                  </a:lnTo>
                  <a:lnTo>
                    <a:pt x="627" y="689"/>
                  </a:lnTo>
                  <a:lnTo>
                    <a:pt x="618" y="684"/>
                  </a:lnTo>
                  <a:lnTo>
                    <a:pt x="629" y="637"/>
                  </a:lnTo>
                  <a:lnTo>
                    <a:pt x="630" y="635"/>
                  </a:lnTo>
                  <a:lnTo>
                    <a:pt x="630" y="634"/>
                  </a:lnTo>
                  <a:lnTo>
                    <a:pt x="717" y="274"/>
                  </a:lnTo>
                  <a:lnTo>
                    <a:pt x="765" y="75"/>
                  </a:lnTo>
                  <a:lnTo>
                    <a:pt x="886" y="75"/>
                  </a:lnTo>
                  <a:lnTo>
                    <a:pt x="889" y="75"/>
                  </a:lnTo>
                  <a:lnTo>
                    <a:pt x="891" y="74"/>
                  </a:lnTo>
                  <a:lnTo>
                    <a:pt x="895" y="73"/>
                  </a:lnTo>
                  <a:lnTo>
                    <a:pt x="897" y="70"/>
                  </a:lnTo>
                  <a:lnTo>
                    <a:pt x="899" y="68"/>
                  </a:lnTo>
                  <a:lnTo>
                    <a:pt x="900" y="66"/>
                  </a:lnTo>
                  <a:lnTo>
                    <a:pt x="901" y="63"/>
                  </a:lnTo>
                  <a:lnTo>
                    <a:pt x="901" y="60"/>
                  </a:lnTo>
                  <a:lnTo>
                    <a:pt x="901" y="57"/>
                  </a:lnTo>
                  <a:lnTo>
                    <a:pt x="900" y="54"/>
                  </a:lnTo>
                  <a:lnTo>
                    <a:pt x="899" y="51"/>
                  </a:lnTo>
                  <a:lnTo>
                    <a:pt x="897" y="49"/>
                  </a:lnTo>
                  <a:lnTo>
                    <a:pt x="895" y="47"/>
                  </a:lnTo>
                  <a:lnTo>
                    <a:pt x="891" y="46"/>
                  </a:lnTo>
                  <a:lnTo>
                    <a:pt x="889" y="45"/>
                  </a:lnTo>
                  <a:lnTo>
                    <a:pt x="886" y="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7" name="Полилиния 4344" descr="Значок отвертки. ">
              <a:extLst>
                <a:ext uri="{FF2B5EF4-FFF2-40B4-BE49-F238E27FC236}">
                  <a16:creationId xmlns:a16="http://schemas.microsoft.com/office/drawing/2014/main" id="{C131659B-1A41-4821-9349-1E69BBBB5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2205" y="2300343"/>
              <a:ext cx="373996" cy="373996"/>
            </a:xfrm>
            <a:custGeom>
              <a:avLst/>
              <a:gdLst>
                <a:gd name="T0" fmla="*/ 853 w 886"/>
                <a:gd name="T1" fmla="*/ 137 h 886"/>
                <a:gd name="T2" fmla="*/ 842 w 886"/>
                <a:gd name="T3" fmla="*/ 134 h 886"/>
                <a:gd name="T4" fmla="*/ 833 w 886"/>
                <a:gd name="T5" fmla="*/ 138 h 886"/>
                <a:gd name="T6" fmla="*/ 646 w 886"/>
                <a:gd name="T7" fmla="*/ 172 h 886"/>
                <a:gd name="T8" fmla="*/ 754 w 886"/>
                <a:gd name="T9" fmla="*/ 46 h 886"/>
                <a:gd name="T10" fmla="*/ 754 w 886"/>
                <a:gd name="T11" fmla="*/ 37 h 886"/>
                <a:gd name="T12" fmla="*/ 747 w 886"/>
                <a:gd name="T13" fmla="*/ 29 h 886"/>
                <a:gd name="T14" fmla="*/ 704 w 886"/>
                <a:gd name="T15" fmla="*/ 12 h 886"/>
                <a:gd name="T16" fmla="*/ 659 w 886"/>
                <a:gd name="T17" fmla="*/ 2 h 886"/>
                <a:gd name="T18" fmla="*/ 615 w 886"/>
                <a:gd name="T19" fmla="*/ 0 h 886"/>
                <a:gd name="T20" fmla="*/ 577 w 886"/>
                <a:gd name="T21" fmla="*/ 6 h 886"/>
                <a:gd name="T22" fmla="*/ 539 w 886"/>
                <a:gd name="T23" fmla="*/ 15 h 886"/>
                <a:gd name="T24" fmla="*/ 505 w 886"/>
                <a:gd name="T25" fmla="*/ 31 h 886"/>
                <a:gd name="T26" fmla="*/ 473 w 886"/>
                <a:gd name="T27" fmla="*/ 52 h 886"/>
                <a:gd name="T28" fmla="*/ 443 w 886"/>
                <a:gd name="T29" fmla="*/ 76 h 886"/>
                <a:gd name="T30" fmla="*/ 405 w 886"/>
                <a:gd name="T31" fmla="*/ 124 h 886"/>
                <a:gd name="T32" fmla="*/ 380 w 886"/>
                <a:gd name="T33" fmla="*/ 178 h 886"/>
                <a:gd name="T34" fmla="*/ 368 w 886"/>
                <a:gd name="T35" fmla="*/ 235 h 886"/>
                <a:gd name="T36" fmla="*/ 368 w 886"/>
                <a:gd name="T37" fmla="*/ 293 h 886"/>
                <a:gd name="T38" fmla="*/ 382 w 886"/>
                <a:gd name="T39" fmla="*/ 351 h 886"/>
                <a:gd name="T40" fmla="*/ 21 w 886"/>
                <a:gd name="T41" fmla="*/ 738 h 886"/>
                <a:gd name="T42" fmla="*/ 7 w 886"/>
                <a:gd name="T43" fmla="*/ 762 h 886"/>
                <a:gd name="T44" fmla="*/ 1 w 886"/>
                <a:gd name="T45" fmla="*/ 787 h 886"/>
                <a:gd name="T46" fmla="*/ 2 w 886"/>
                <a:gd name="T47" fmla="*/ 813 h 886"/>
                <a:gd name="T48" fmla="*/ 11 w 886"/>
                <a:gd name="T49" fmla="*/ 838 h 886"/>
                <a:gd name="T50" fmla="*/ 27 w 886"/>
                <a:gd name="T51" fmla="*/ 860 h 886"/>
                <a:gd name="T52" fmla="*/ 48 w 886"/>
                <a:gd name="T53" fmla="*/ 875 h 886"/>
                <a:gd name="T54" fmla="*/ 73 w 886"/>
                <a:gd name="T55" fmla="*/ 884 h 886"/>
                <a:gd name="T56" fmla="*/ 99 w 886"/>
                <a:gd name="T57" fmla="*/ 885 h 886"/>
                <a:gd name="T58" fmla="*/ 125 w 886"/>
                <a:gd name="T59" fmla="*/ 879 h 886"/>
                <a:gd name="T60" fmla="*/ 148 w 886"/>
                <a:gd name="T61" fmla="*/ 866 h 886"/>
                <a:gd name="T62" fmla="*/ 530 w 886"/>
                <a:gd name="T63" fmla="*/ 502 h 886"/>
                <a:gd name="T64" fmla="*/ 570 w 886"/>
                <a:gd name="T65" fmla="*/ 515 h 886"/>
                <a:gd name="T66" fmla="*/ 612 w 886"/>
                <a:gd name="T67" fmla="*/ 520 h 886"/>
                <a:gd name="T68" fmla="*/ 626 w 886"/>
                <a:gd name="T69" fmla="*/ 520 h 886"/>
                <a:gd name="T70" fmla="*/ 664 w 886"/>
                <a:gd name="T71" fmla="*/ 518 h 886"/>
                <a:gd name="T72" fmla="*/ 702 w 886"/>
                <a:gd name="T73" fmla="*/ 509 h 886"/>
                <a:gd name="T74" fmla="*/ 737 w 886"/>
                <a:gd name="T75" fmla="*/ 496 h 886"/>
                <a:gd name="T76" fmla="*/ 769 w 886"/>
                <a:gd name="T77" fmla="*/ 477 h 886"/>
                <a:gd name="T78" fmla="*/ 800 w 886"/>
                <a:gd name="T79" fmla="*/ 454 h 886"/>
                <a:gd name="T80" fmla="*/ 837 w 886"/>
                <a:gd name="T81" fmla="*/ 413 h 886"/>
                <a:gd name="T82" fmla="*/ 867 w 886"/>
                <a:gd name="T83" fmla="*/ 360 h 886"/>
                <a:gd name="T84" fmla="*/ 883 w 886"/>
                <a:gd name="T85" fmla="*/ 301 h 886"/>
                <a:gd name="T86" fmla="*/ 885 w 886"/>
                <a:gd name="T87" fmla="*/ 241 h 886"/>
                <a:gd name="T88" fmla="*/ 873 w 886"/>
                <a:gd name="T89" fmla="*/ 181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86" h="886">
                  <a:moveTo>
                    <a:pt x="857" y="143"/>
                  </a:moveTo>
                  <a:lnTo>
                    <a:pt x="855" y="139"/>
                  </a:lnTo>
                  <a:lnTo>
                    <a:pt x="853" y="137"/>
                  </a:lnTo>
                  <a:lnTo>
                    <a:pt x="849" y="135"/>
                  </a:lnTo>
                  <a:lnTo>
                    <a:pt x="846" y="133"/>
                  </a:lnTo>
                  <a:lnTo>
                    <a:pt x="842" y="134"/>
                  </a:lnTo>
                  <a:lnTo>
                    <a:pt x="839" y="135"/>
                  </a:lnTo>
                  <a:lnTo>
                    <a:pt x="836" y="136"/>
                  </a:lnTo>
                  <a:lnTo>
                    <a:pt x="833" y="138"/>
                  </a:lnTo>
                  <a:lnTo>
                    <a:pt x="712" y="259"/>
                  </a:lnTo>
                  <a:lnTo>
                    <a:pt x="646" y="259"/>
                  </a:lnTo>
                  <a:lnTo>
                    <a:pt x="646" y="172"/>
                  </a:lnTo>
                  <a:lnTo>
                    <a:pt x="751" y="53"/>
                  </a:lnTo>
                  <a:lnTo>
                    <a:pt x="753" y="49"/>
                  </a:lnTo>
                  <a:lnTo>
                    <a:pt x="754" y="46"/>
                  </a:lnTo>
                  <a:lnTo>
                    <a:pt x="755" y="43"/>
                  </a:lnTo>
                  <a:lnTo>
                    <a:pt x="755" y="39"/>
                  </a:lnTo>
                  <a:lnTo>
                    <a:pt x="754" y="37"/>
                  </a:lnTo>
                  <a:lnTo>
                    <a:pt x="752" y="33"/>
                  </a:lnTo>
                  <a:lnTo>
                    <a:pt x="750" y="31"/>
                  </a:lnTo>
                  <a:lnTo>
                    <a:pt x="747" y="29"/>
                  </a:lnTo>
                  <a:lnTo>
                    <a:pt x="733" y="23"/>
                  </a:lnTo>
                  <a:lnTo>
                    <a:pt x="719" y="16"/>
                  </a:lnTo>
                  <a:lnTo>
                    <a:pt x="704" y="12"/>
                  </a:lnTo>
                  <a:lnTo>
                    <a:pt x="689" y="8"/>
                  </a:lnTo>
                  <a:lnTo>
                    <a:pt x="674" y="5"/>
                  </a:lnTo>
                  <a:lnTo>
                    <a:pt x="659" y="2"/>
                  </a:lnTo>
                  <a:lnTo>
                    <a:pt x="643" y="1"/>
                  </a:lnTo>
                  <a:lnTo>
                    <a:pt x="628" y="0"/>
                  </a:lnTo>
                  <a:lnTo>
                    <a:pt x="615" y="0"/>
                  </a:lnTo>
                  <a:lnTo>
                    <a:pt x="602" y="1"/>
                  </a:lnTo>
                  <a:lnTo>
                    <a:pt x="589" y="3"/>
                  </a:lnTo>
                  <a:lnTo>
                    <a:pt x="577" y="6"/>
                  </a:lnTo>
                  <a:lnTo>
                    <a:pt x="564" y="8"/>
                  </a:lnTo>
                  <a:lnTo>
                    <a:pt x="552" y="11"/>
                  </a:lnTo>
                  <a:lnTo>
                    <a:pt x="539" y="15"/>
                  </a:lnTo>
                  <a:lnTo>
                    <a:pt x="527" y="19"/>
                  </a:lnTo>
                  <a:lnTo>
                    <a:pt x="516" y="25"/>
                  </a:lnTo>
                  <a:lnTo>
                    <a:pt x="505" y="31"/>
                  </a:lnTo>
                  <a:lnTo>
                    <a:pt x="493" y="37"/>
                  </a:lnTo>
                  <a:lnTo>
                    <a:pt x="482" y="44"/>
                  </a:lnTo>
                  <a:lnTo>
                    <a:pt x="473" y="52"/>
                  </a:lnTo>
                  <a:lnTo>
                    <a:pt x="462" y="59"/>
                  </a:lnTo>
                  <a:lnTo>
                    <a:pt x="452" y="68"/>
                  </a:lnTo>
                  <a:lnTo>
                    <a:pt x="443" y="76"/>
                  </a:lnTo>
                  <a:lnTo>
                    <a:pt x="429" y="91"/>
                  </a:lnTo>
                  <a:lnTo>
                    <a:pt x="416" y="107"/>
                  </a:lnTo>
                  <a:lnTo>
                    <a:pt x="405" y="124"/>
                  </a:lnTo>
                  <a:lnTo>
                    <a:pt x="396" y="141"/>
                  </a:lnTo>
                  <a:lnTo>
                    <a:pt x="387" y="160"/>
                  </a:lnTo>
                  <a:lnTo>
                    <a:pt x="380" y="178"/>
                  </a:lnTo>
                  <a:lnTo>
                    <a:pt x="374" y="196"/>
                  </a:lnTo>
                  <a:lnTo>
                    <a:pt x="370" y="215"/>
                  </a:lnTo>
                  <a:lnTo>
                    <a:pt x="368" y="235"/>
                  </a:lnTo>
                  <a:lnTo>
                    <a:pt x="366" y="254"/>
                  </a:lnTo>
                  <a:lnTo>
                    <a:pt x="367" y="274"/>
                  </a:lnTo>
                  <a:lnTo>
                    <a:pt x="368" y="293"/>
                  </a:lnTo>
                  <a:lnTo>
                    <a:pt x="371" y="313"/>
                  </a:lnTo>
                  <a:lnTo>
                    <a:pt x="376" y="332"/>
                  </a:lnTo>
                  <a:lnTo>
                    <a:pt x="382" y="351"/>
                  </a:lnTo>
                  <a:lnTo>
                    <a:pt x="390" y="369"/>
                  </a:lnTo>
                  <a:lnTo>
                    <a:pt x="27" y="732"/>
                  </a:lnTo>
                  <a:lnTo>
                    <a:pt x="21" y="738"/>
                  </a:lnTo>
                  <a:lnTo>
                    <a:pt x="16" y="746"/>
                  </a:lnTo>
                  <a:lnTo>
                    <a:pt x="11" y="753"/>
                  </a:lnTo>
                  <a:lnTo>
                    <a:pt x="7" y="762"/>
                  </a:lnTo>
                  <a:lnTo>
                    <a:pt x="4" y="769"/>
                  </a:lnTo>
                  <a:lnTo>
                    <a:pt x="2" y="778"/>
                  </a:lnTo>
                  <a:lnTo>
                    <a:pt x="1" y="787"/>
                  </a:lnTo>
                  <a:lnTo>
                    <a:pt x="0" y="796"/>
                  </a:lnTo>
                  <a:lnTo>
                    <a:pt x="1" y="805"/>
                  </a:lnTo>
                  <a:lnTo>
                    <a:pt x="2" y="813"/>
                  </a:lnTo>
                  <a:lnTo>
                    <a:pt x="4" y="822"/>
                  </a:lnTo>
                  <a:lnTo>
                    <a:pt x="7" y="830"/>
                  </a:lnTo>
                  <a:lnTo>
                    <a:pt x="11" y="838"/>
                  </a:lnTo>
                  <a:lnTo>
                    <a:pt x="15" y="845"/>
                  </a:lnTo>
                  <a:lnTo>
                    <a:pt x="20" y="853"/>
                  </a:lnTo>
                  <a:lnTo>
                    <a:pt x="27" y="860"/>
                  </a:lnTo>
                  <a:lnTo>
                    <a:pt x="33" y="866"/>
                  </a:lnTo>
                  <a:lnTo>
                    <a:pt x="41" y="871"/>
                  </a:lnTo>
                  <a:lnTo>
                    <a:pt x="48" y="875"/>
                  </a:lnTo>
                  <a:lnTo>
                    <a:pt x="55" y="879"/>
                  </a:lnTo>
                  <a:lnTo>
                    <a:pt x="64" y="882"/>
                  </a:lnTo>
                  <a:lnTo>
                    <a:pt x="73" y="884"/>
                  </a:lnTo>
                  <a:lnTo>
                    <a:pt x="81" y="885"/>
                  </a:lnTo>
                  <a:lnTo>
                    <a:pt x="91" y="886"/>
                  </a:lnTo>
                  <a:lnTo>
                    <a:pt x="99" y="885"/>
                  </a:lnTo>
                  <a:lnTo>
                    <a:pt x="108" y="884"/>
                  </a:lnTo>
                  <a:lnTo>
                    <a:pt x="116" y="882"/>
                  </a:lnTo>
                  <a:lnTo>
                    <a:pt x="125" y="879"/>
                  </a:lnTo>
                  <a:lnTo>
                    <a:pt x="133" y="875"/>
                  </a:lnTo>
                  <a:lnTo>
                    <a:pt x="140" y="871"/>
                  </a:lnTo>
                  <a:lnTo>
                    <a:pt x="148" y="866"/>
                  </a:lnTo>
                  <a:lnTo>
                    <a:pt x="154" y="860"/>
                  </a:lnTo>
                  <a:lnTo>
                    <a:pt x="517" y="497"/>
                  </a:lnTo>
                  <a:lnTo>
                    <a:pt x="530" y="502"/>
                  </a:lnTo>
                  <a:lnTo>
                    <a:pt x="543" y="507"/>
                  </a:lnTo>
                  <a:lnTo>
                    <a:pt x="556" y="512"/>
                  </a:lnTo>
                  <a:lnTo>
                    <a:pt x="570" y="515"/>
                  </a:lnTo>
                  <a:lnTo>
                    <a:pt x="584" y="517"/>
                  </a:lnTo>
                  <a:lnTo>
                    <a:pt x="598" y="519"/>
                  </a:lnTo>
                  <a:lnTo>
                    <a:pt x="612" y="520"/>
                  </a:lnTo>
                  <a:lnTo>
                    <a:pt x="626" y="520"/>
                  </a:lnTo>
                  <a:lnTo>
                    <a:pt x="626" y="520"/>
                  </a:lnTo>
                  <a:lnTo>
                    <a:pt x="626" y="520"/>
                  </a:lnTo>
                  <a:lnTo>
                    <a:pt x="639" y="520"/>
                  </a:lnTo>
                  <a:lnTo>
                    <a:pt x="651" y="519"/>
                  </a:lnTo>
                  <a:lnTo>
                    <a:pt x="664" y="518"/>
                  </a:lnTo>
                  <a:lnTo>
                    <a:pt x="677" y="516"/>
                  </a:lnTo>
                  <a:lnTo>
                    <a:pt x="689" y="513"/>
                  </a:lnTo>
                  <a:lnTo>
                    <a:pt x="702" y="509"/>
                  </a:lnTo>
                  <a:lnTo>
                    <a:pt x="714" y="505"/>
                  </a:lnTo>
                  <a:lnTo>
                    <a:pt x="725" y="501"/>
                  </a:lnTo>
                  <a:lnTo>
                    <a:pt x="737" y="496"/>
                  </a:lnTo>
                  <a:lnTo>
                    <a:pt x="748" y="490"/>
                  </a:lnTo>
                  <a:lnTo>
                    <a:pt x="758" y="484"/>
                  </a:lnTo>
                  <a:lnTo>
                    <a:pt x="769" y="477"/>
                  </a:lnTo>
                  <a:lnTo>
                    <a:pt x="780" y="470"/>
                  </a:lnTo>
                  <a:lnTo>
                    <a:pt x="791" y="462"/>
                  </a:lnTo>
                  <a:lnTo>
                    <a:pt x="800" y="454"/>
                  </a:lnTo>
                  <a:lnTo>
                    <a:pt x="810" y="444"/>
                  </a:lnTo>
                  <a:lnTo>
                    <a:pt x="824" y="429"/>
                  </a:lnTo>
                  <a:lnTo>
                    <a:pt x="837" y="413"/>
                  </a:lnTo>
                  <a:lnTo>
                    <a:pt x="848" y="396"/>
                  </a:lnTo>
                  <a:lnTo>
                    <a:pt x="858" y="378"/>
                  </a:lnTo>
                  <a:lnTo>
                    <a:pt x="867" y="360"/>
                  </a:lnTo>
                  <a:lnTo>
                    <a:pt x="873" y="340"/>
                  </a:lnTo>
                  <a:lnTo>
                    <a:pt x="878" y="321"/>
                  </a:lnTo>
                  <a:lnTo>
                    <a:pt x="883" y="301"/>
                  </a:lnTo>
                  <a:lnTo>
                    <a:pt x="885" y="282"/>
                  </a:lnTo>
                  <a:lnTo>
                    <a:pt x="886" y="261"/>
                  </a:lnTo>
                  <a:lnTo>
                    <a:pt x="885" y="241"/>
                  </a:lnTo>
                  <a:lnTo>
                    <a:pt x="883" y="221"/>
                  </a:lnTo>
                  <a:lnTo>
                    <a:pt x="878" y="200"/>
                  </a:lnTo>
                  <a:lnTo>
                    <a:pt x="873" y="181"/>
                  </a:lnTo>
                  <a:lnTo>
                    <a:pt x="865" y="162"/>
                  </a:lnTo>
                  <a:lnTo>
                    <a:pt x="857" y="1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58" name="Группа 57" descr="Значок денег. ">
              <a:extLst>
                <a:ext uri="{FF2B5EF4-FFF2-40B4-BE49-F238E27FC236}">
                  <a16:creationId xmlns:a16="http://schemas.microsoft.com/office/drawing/2014/main" id="{8FB81822-E09C-4A9F-BCD2-4BB20E38DA03}"/>
                </a:ext>
              </a:extLst>
            </p:cNvPr>
            <p:cNvGrpSpPr/>
            <p:nvPr/>
          </p:nvGrpSpPr>
          <p:grpSpPr>
            <a:xfrm>
              <a:off x="5905833" y="2296118"/>
              <a:ext cx="380334" cy="382447"/>
              <a:chOff x="3746500" y="1344613"/>
              <a:chExt cx="285750" cy="287338"/>
            </a:xfrm>
            <a:solidFill>
              <a:schemeClr val="bg1"/>
            </a:solidFill>
          </p:grpSpPr>
          <p:sp>
            <p:nvSpPr>
              <p:cNvPr id="59" name="Полилиния 497">
                <a:extLst>
                  <a:ext uri="{FF2B5EF4-FFF2-40B4-BE49-F238E27FC236}">
                    <a16:creationId xmlns:a16="http://schemas.microsoft.com/office/drawing/2014/main" id="{4325703C-49C2-4EC8-BBAF-CE488FCB0C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6500" y="1344613"/>
                <a:ext cx="285750" cy="182563"/>
              </a:xfrm>
              <a:custGeom>
                <a:avLst/>
                <a:gdLst>
                  <a:gd name="T0" fmla="*/ 0 w 903"/>
                  <a:gd name="T1" fmla="*/ 0 h 573"/>
                  <a:gd name="T2" fmla="*/ 0 w 903"/>
                  <a:gd name="T3" fmla="*/ 467 h 573"/>
                  <a:gd name="T4" fmla="*/ 1 w 903"/>
                  <a:gd name="T5" fmla="*/ 459 h 573"/>
                  <a:gd name="T6" fmla="*/ 2 w 903"/>
                  <a:gd name="T7" fmla="*/ 453 h 573"/>
                  <a:gd name="T8" fmla="*/ 5 w 903"/>
                  <a:gd name="T9" fmla="*/ 446 h 573"/>
                  <a:gd name="T10" fmla="*/ 8 w 903"/>
                  <a:gd name="T11" fmla="*/ 440 h 573"/>
                  <a:gd name="T12" fmla="*/ 12 w 903"/>
                  <a:gd name="T13" fmla="*/ 434 h 573"/>
                  <a:gd name="T14" fmla="*/ 18 w 903"/>
                  <a:gd name="T15" fmla="*/ 428 h 573"/>
                  <a:gd name="T16" fmla="*/ 23 w 903"/>
                  <a:gd name="T17" fmla="*/ 423 h 573"/>
                  <a:gd name="T18" fmla="*/ 30 w 903"/>
                  <a:gd name="T19" fmla="*/ 419 h 573"/>
                  <a:gd name="T20" fmla="*/ 30 w 903"/>
                  <a:gd name="T21" fmla="*/ 30 h 573"/>
                  <a:gd name="T22" fmla="*/ 873 w 903"/>
                  <a:gd name="T23" fmla="*/ 30 h 573"/>
                  <a:gd name="T24" fmla="*/ 873 w 903"/>
                  <a:gd name="T25" fmla="*/ 543 h 573"/>
                  <a:gd name="T26" fmla="*/ 481 w 903"/>
                  <a:gd name="T27" fmla="*/ 543 h 573"/>
                  <a:gd name="T28" fmla="*/ 481 w 903"/>
                  <a:gd name="T29" fmla="*/ 573 h 573"/>
                  <a:gd name="T30" fmla="*/ 903 w 903"/>
                  <a:gd name="T31" fmla="*/ 573 h 573"/>
                  <a:gd name="T32" fmla="*/ 903 w 903"/>
                  <a:gd name="T33" fmla="*/ 0 h 573"/>
                  <a:gd name="T34" fmla="*/ 0 w 903"/>
                  <a:gd name="T35" fmla="*/ 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3" h="573">
                    <a:moveTo>
                      <a:pt x="0" y="0"/>
                    </a:moveTo>
                    <a:lnTo>
                      <a:pt x="0" y="467"/>
                    </a:lnTo>
                    <a:lnTo>
                      <a:pt x="1" y="459"/>
                    </a:lnTo>
                    <a:lnTo>
                      <a:pt x="2" y="453"/>
                    </a:lnTo>
                    <a:lnTo>
                      <a:pt x="5" y="446"/>
                    </a:lnTo>
                    <a:lnTo>
                      <a:pt x="8" y="440"/>
                    </a:lnTo>
                    <a:lnTo>
                      <a:pt x="12" y="434"/>
                    </a:lnTo>
                    <a:lnTo>
                      <a:pt x="18" y="428"/>
                    </a:lnTo>
                    <a:lnTo>
                      <a:pt x="23" y="423"/>
                    </a:lnTo>
                    <a:lnTo>
                      <a:pt x="30" y="419"/>
                    </a:lnTo>
                    <a:lnTo>
                      <a:pt x="30" y="30"/>
                    </a:lnTo>
                    <a:lnTo>
                      <a:pt x="873" y="30"/>
                    </a:lnTo>
                    <a:lnTo>
                      <a:pt x="873" y="543"/>
                    </a:lnTo>
                    <a:lnTo>
                      <a:pt x="481" y="543"/>
                    </a:lnTo>
                    <a:lnTo>
                      <a:pt x="481" y="573"/>
                    </a:lnTo>
                    <a:lnTo>
                      <a:pt x="903" y="573"/>
                    </a:lnTo>
                    <a:lnTo>
                      <a:pt x="90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0" name="Полилиния 498">
                <a:extLst>
                  <a:ext uri="{FF2B5EF4-FFF2-40B4-BE49-F238E27FC236}">
                    <a16:creationId xmlns:a16="http://schemas.microsoft.com/office/drawing/2014/main" id="{A721923B-8DD3-47E1-B174-6D9950E778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75075" y="1373188"/>
                <a:ext cx="228600" cy="125413"/>
              </a:xfrm>
              <a:custGeom>
                <a:avLst/>
                <a:gdLst>
                  <a:gd name="T0" fmla="*/ 330 w 723"/>
                  <a:gd name="T1" fmla="*/ 283 h 392"/>
                  <a:gd name="T2" fmla="*/ 295 w 723"/>
                  <a:gd name="T3" fmla="*/ 263 h 392"/>
                  <a:gd name="T4" fmla="*/ 269 w 723"/>
                  <a:gd name="T5" fmla="*/ 232 h 392"/>
                  <a:gd name="T6" fmla="*/ 257 w 723"/>
                  <a:gd name="T7" fmla="*/ 192 h 392"/>
                  <a:gd name="T8" fmla="*/ 260 w 723"/>
                  <a:gd name="T9" fmla="*/ 151 h 392"/>
                  <a:gd name="T10" fmla="*/ 281 w 723"/>
                  <a:gd name="T11" fmla="*/ 115 h 392"/>
                  <a:gd name="T12" fmla="*/ 312 w 723"/>
                  <a:gd name="T13" fmla="*/ 90 h 392"/>
                  <a:gd name="T14" fmla="*/ 350 w 723"/>
                  <a:gd name="T15" fmla="*/ 77 h 392"/>
                  <a:gd name="T16" fmla="*/ 392 w 723"/>
                  <a:gd name="T17" fmla="*/ 81 h 392"/>
                  <a:gd name="T18" fmla="*/ 429 w 723"/>
                  <a:gd name="T19" fmla="*/ 100 h 392"/>
                  <a:gd name="T20" fmla="*/ 454 w 723"/>
                  <a:gd name="T21" fmla="*/ 131 h 392"/>
                  <a:gd name="T22" fmla="*/ 466 w 723"/>
                  <a:gd name="T23" fmla="*/ 171 h 392"/>
                  <a:gd name="T24" fmla="*/ 462 w 723"/>
                  <a:gd name="T25" fmla="*/ 213 h 392"/>
                  <a:gd name="T26" fmla="*/ 443 w 723"/>
                  <a:gd name="T27" fmla="*/ 248 h 392"/>
                  <a:gd name="T28" fmla="*/ 412 w 723"/>
                  <a:gd name="T29" fmla="*/ 274 h 392"/>
                  <a:gd name="T30" fmla="*/ 372 w 723"/>
                  <a:gd name="T31" fmla="*/ 287 h 392"/>
                  <a:gd name="T32" fmla="*/ 96 w 723"/>
                  <a:gd name="T33" fmla="*/ 151 h 392"/>
                  <a:gd name="T34" fmla="*/ 68 w 723"/>
                  <a:gd name="T35" fmla="*/ 131 h 392"/>
                  <a:gd name="T36" fmla="*/ 61 w 723"/>
                  <a:gd name="T37" fmla="*/ 97 h 392"/>
                  <a:gd name="T38" fmla="*/ 80 w 723"/>
                  <a:gd name="T39" fmla="*/ 69 h 392"/>
                  <a:gd name="T40" fmla="*/ 114 w 723"/>
                  <a:gd name="T41" fmla="*/ 63 h 392"/>
                  <a:gd name="T42" fmla="*/ 143 w 723"/>
                  <a:gd name="T43" fmla="*/ 81 h 392"/>
                  <a:gd name="T44" fmla="*/ 150 w 723"/>
                  <a:gd name="T45" fmla="*/ 115 h 392"/>
                  <a:gd name="T46" fmla="*/ 131 w 723"/>
                  <a:gd name="T47" fmla="*/ 144 h 392"/>
                  <a:gd name="T48" fmla="*/ 106 w 723"/>
                  <a:gd name="T49" fmla="*/ 152 h 392"/>
                  <a:gd name="T50" fmla="*/ 642 w 723"/>
                  <a:gd name="T51" fmla="*/ 249 h 392"/>
                  <a:gd name="T52" fmla="*/ 661 w 723"/>
                  <a:gd name="T53" fmla="*/ 278 h 392"/>
                  <a:gd name="T54" fmla="*/ 655 w 723"/>
                  <a:gd name="T55" fmla="*/ 313 h 392"/>
                  <a:gd name="T56" fmla="*/ 626 w 723"/>
                  <a:gd name="T57" fmla="*/ 331 h 392"/>
                  <a:gd name="T58" fmla="*/ 592 w 723"/>
                  <a:gd name="T59" fmla="*/ 324 h 392"/>
                  <a:gd name="T60" fmla="*/ 573 w 723"/>
                  <a:gd name="T61" fmla="*/ 297 h 392"/>
                  <a:gd name="T62" fmla="*/ 580 w 723"/>
                  <a:gd name="T63" fmla="*/ 262 h 392"/>
                  <a:gd name="T64" fmla="*/ 608 w 723"/>
                  <a:gd name="T65" fmla="*/ 243 h 392"/>
                  <a:gd name="T66" fmla="*/ 669 w 723"/>
                  <a:gd name="T67" fmla="*/ 392 h 392"/>
                  <a:gd name="T68" fmla="*/ 691 w 723"/>
                  <a:gd name="T69" fmla="*/ 386 h 392"/>
                  <a:gd name="T70" fmla="*/ 709 w 723"/>
                  <a:gd name="T71" fmla="*/ 371 h 392"/>
                  <a:gd name="T72" fmla="*/ 720 w 723"/>
                  <a:gd name="T73" fmla="*/ 350 h 392"/>
                  <a:gd name="T74" fmla="*/ 723 w 723"/>
                  <a:gd name="T75" fmla="*/ 62 h 392"/>
                  <a:gd name="T76" fmla="*/ 718 w 723"/>
                  <a:gd name="T77" fmla="*/ 38 h 392"/>
                  <a:gd name="T78" fmla="*/ 705 w 723"/>
                  <a:gd name="T79" fmla="*/ 19 h 392"/>
                  <a:gd name="T80" fmla="*/ 686 w 723"/>
                  <a:gd name="T81" fmla="*/ 6 h 392"/>
                  <a:gd name="T82" fmla="*/ 663 w 723"/>
                  <a:gd name="T83" fmla="*/ 2 h 392"/>
                  <a:gd name="T84" fmla="*/ 43 w 723"/>
                  <a:gd name="T85" fmla="*/ 4 h 392"/>
                  <a:gd name="T86" fmla="*/ 22 w 723"/>
                  <a:gd name="T87" fmla="*/ 14 h 392"/>
                  <a:gd name="T88" fmla="*/ 7 w 723"/>
                  <a:gd name="T89" fmla="*/ 33 h 392"/>
                  <a:gd name="T90" fmla="*/ 1 w 723"/>
                  <a:gd name="T91" fmla="*/ 55 h 392"/>
                  <a:gd name="T92" fmla="*/ 46 w 723"/>
                  <a:gd name="T93" fmla="*/ 294 h 392"/>
                  <a:gd name="T94" fmla="*/ 151 w 723"/>
                  <a:gd name="T95" fmla="*/ 287 h 392"/>
                  <a:gd name="T96" fmla="*/ 244 w 723"/>
                  <a:gd name="T97" fmla="*/ 293 h 392"/>
                  <a:gd name="T98" fmla="*/ 326 w 723"/>
                  <a:gd name="T99" fmla="*/ 312 h 392"/>
                  <a:gd name="T100" fmla="*/ 373 w 723"/>
                  <a:gd name="T101" fmla="*/ 337 h 392"/>
                  <a:gd name="T102" fmla="*/ 389 w 723"/>
                  <a:gd name="T103" fmla="*/ 36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23" h="392">
                    <a:moveTo>
                      <a:pt x="361" y="287"/>
                    </a:moveTo>
                    <a:lnTo>
                      <a:pt x="350" y="287"/>
                    </a:lnTo>
                    <a:lnTo>
                      <a:pt x="341" y="285"/>
                    </a:lnTo>
                    <a:lnTo>
                      <a:pt x="330" y="283"/>
                    </a:lnTo>
                    <a:lnTo>
                      <a:pt x="320" y="278"/>
                    </a:lnTo>
                    <a:lnTo>
                      <a:pt x="312" y="274"/>
                    </a:lnTo>
                    <a:lnTo>
                      <a:pt x="302" y="269"/>
                    </a:lnTo>
                    <a:lnTo>
                      <a:pt x="295" y="263"/>
                    </a:lnTo>
                    <a:lnTo>
                      <a:pt x="287" y="256"/>
                    </a:lnTo>
                    <a:lnTo>
                      <a:pt x="281" y="248"/>
                    </a:lnTo>
                    <a:lnTo>
                      <a:pt x="274" y="241"/>
                    </a:lnTo>
                    <a:lnTo>
                      <a:pt x="269" y="232"/>
                    </a:lnTo>
                    <a:lnTo>
                      <a:pt x="265" y="223"/>
                    </a:lnTo>
                    <a:lnTo>
                      <a:pt x="260" y="213"/>
                    </a:lnTo>
                    <a:lnTo>
                      <a:pt x="258" y="203"/>
                    </a:lnTo>
                    <a:lnTo>
                      <a:pt x="257" y="192"/>
                    </a:lnTo>
                    <a:lnTo>
                      <a:pt x="256" y="182"/>
                    </a:lnTo>
                    <a:lnTo>
                      <a:pt x="257" y="171"/>
                    </a:lnTo>
                    <a:lnTo>
                      <a:pt x="258" y="160"/>
                    </a:lnTo>
                    <a:lnTo>
                      <a:pt x="260" y="151"/>
                    </a:lnTo>
                    <a:lnTo>
                      <a:pt x="265" y="141"/>
                    </a:lnTo>
                    <a:lnTo>
                      <a:pt x="269" y="131"/>
                    </a:lnTo>
                    <a:lnTo>
                      <a:pt x="274" y="123"/>
                    </a:lnTo>
                    <a:lnTo>
                      <a:pt x="281" y="115"/>
                    </a:lnTo>
                    <a:lnTo>
                      <a:pt x="287" y="108"/>
                    </a:lnTo>
                    <a:lnTo>
                      <a:pt x="295" y="100"/>
                    </a:lnTo>
                    <a:lnTo>
                      <a:pt x="302" y="95"/>
                    </a:lnTo>
                    <a:lnTo>
                      <a:pt x="312" y="90"/>
                    </a:lnTo>
                    <a:lnTo>
                      <a:pt x="320" y="84"/>
                    </a:lnTo>
                    <a:lnTo>
                      <a:pt x="330" y="81"/>
                    </a:lnTo>
                    <a:lnTo>
                      <a:pt x="341" y="79"/>
                    </a:lnTo>
                    <a:lnTo>
                      <a:pt x="350" y="77"/>
                    </a:lnTo>
                    <a:lnTo>
                      <a:pt x="361" y="77"/>
                    </a:lnTo>
                    <a:lnTo>
                      <a:pt x="372" y="77"/>
                    </a:lnTo>
                    <a:lnTo>
                      <a:pt x="383" y="79"/>
                    </a:lnTo>
                    <a:lnTo>
                      <a:pt x="392" y="81"/>
                    </a:lnTo>
                    <a:lnTo>
                      <a:pt x="403" y="84"/>
                    </a:lnTo>
                    <a:lnTo>
                      <a:pt x="412" y="90"/>
                    </a:lnTo>
                    <a:lnTo>
                      <a:pt x="420" y="95"/>
                    </a:lnTo>
                    <a:lnTo>
                      <a:pt x="429" y="100"/>
                    </a:lnTo>
                    <a:lnTo>
                      <a:pt x="436" y="108"/>
                    </a:lnTo>
                    <a:lnTo>
                      <a:pt x="443" y="115"/>
                    </a:lnTo>
                    <a:lnTo>
                      <a:pt x="449" y="123"/>
                    </a:lnTo>
                    <a:lnTo>
                      <a:pt x="454" y="131"/>
                    </a:lnTo>
                    <a:lnTo>
                      <a:pt x="459" y="141"/>
                    </a:lnTo>
                    <a:lnTo>
                      <a:pt x="462" y="151"/>
                    </a:lnTo>
                    <a:lnTo>
                      <a:pt x="465" y="160"/>
                    </a:lnTo>
                    <a:lnTo>
                      <a:pt x="466" y="171"/>
                    </a:lnTo>
                    <a:lnTo>
                      <a:pt x="467" y="182"/>
                    </a:lnTo>
                    <a:lnTo>
                      <a:pt x="466" y="192"/>
                    </a:lnTo>
                    <a:lnTo>
                      <a:pt x="465" y="203"/>
                    </a:lnTo>
                    <a:lnTo>
                      <a:pt x="462" y="213"/>
                    </a:lnTo>
                    <a:lnTo>
                      <a:pt x="459" y="223"/>
                    </a:lnTo>
                    <a:lnTo>
                      <a:pt x="454" y="232"/>
                    </a:lnTo>
                    <a:lnTo>
                      <a:pt x="449" y="241"/>
                    </a:lnTo>
                    <a:lnTo>
                      <a:pt x="443" y="248"/>
                    </a:lnTo>
                    <a:lnTo>
                      <a:pt x="436" y="256"/>
                    </a:lnTo>
                    <a:lnTo>
                      <a:pt x="429" y="263"/>
                    </a:lnTo>
                    <a:lnTo>
                      <a:pt x="420" y="269"/>
                    </a:lnTo>
                    <a:lnTo>
                      <a:pt x="412" y="274"/>
                    </a:lnTo>
                    <a:lnTo>
                      <a:pt x="403" y="278"/>
                    </a:lnTo>
                    <a:lnTo>
                      <a:pt x="392" y="283"/>
                    </a:lnTo>
                    <a:lnTo>
                      <a:pt x="383" y="285"/>
                    </a:lnTo>
                    <a:lnTo>
                      <a:pt x="372" y="287"/>
                    </a:lnTo>
                    <a:lnTo>
                      <a:pt x="361" y="287"/>
                    </a:lnTo>
                    <a:lnTo>
                      <a:pt x="361" y="287"/>
                    </a:lnTo>
                    <a:close/>
                    <a:moveTo>
                      <a:pt x="106" y="152"/>
                    </a:moveTo>
                    <a:lnTo>
                      <a:pt x="96" y="151"/>
                    </a:lnTo>
                    <a:lnTo>
                      <a:pt x="88" y="149"/>
                    </a:lnTo>
                    <a:lnTo>
                      <a:pt x="80" y="144"/>
                    </a:lnTo>
                    <a:lnTo>
                      <a:pt x="74" y="139"/>
                    </a:lnTo>
                    <a:lnTo>
                      <a:pt x="68" y="131"/>
                    </a:lnTo>
                    <a:lnTo>
                      <a:pt x="64" y="124"/>
                    </a:lnTo>
                    <a:lnTo>
                      <a:pt x="61" y="115"/>
                    </a:lnTo>
                    <a:lnTo>
                      <a:pt x="61" y="107"/>
                    </a:lnTo>
                    <a:lnTo>
                      <a:pt x="61" y="97"/>
                    </a:lnTo>
                    <a:lnTo>
                      <a:pt x="64" y="88"/>
                    </a:lnTo>
                    <a:lnTo>
                      <a:pt x="68" y="81"/>
                    </a:lnTo>
                    <a:lnTo>
                      <a:pt x="74" y="74"/>
                    </a:lnTo>
                    <a:lnTo>
                      <a:pt x="80" y="69"/>
                    </a:lnTo>
                    <a:lnTo>
                      <a:pt x="88" y="65"/>
                    </a:lnTo>
                    <a:lnTo>
                      <a:pt x="96" y="63"/>
                    </a:lnTo>
                    <a:lnTo>
                      <a:pt x="106" y="62"/>
                    </a:lnTo>
                    <a:lnTo>
                      <a:pt x="114" y="63"/>
                    </a:lnTo>
                    <a:lnTo>
                      <a:pt x="123" y="65"/>
                    </a:lnTo>
                    <a:lnTo>
                      <a:pt x="131" y="69"/>
                    </a:lnTo>
                    <a:lnTo>
                      <a:pt x="137" y="74"/>
                    </a:lnTo>
                    <a:lnTo>
                      <a:pt x="143" y="81"/>
                    </a:lnTo>
                    <a:lnTo>
                      <a:pt x="147" y="88"/>
                    </a:lnTo>
                    <a:lnTo>
                      <a:pt x="150" y="97"/>
                    </a:lnTo>
                    <a:lnTo>
                      <a:pt x="151" y="107"/>
                    </a:lnTo>
                    <a:lnTo>
                      <a:pt x="150" y="115"/>
                    </a:lnTo>
                    <a:lnTo>
                      <a:pt x="148" y="124"/>
                    </a:lnTo>
                    <a:lnTo>
                      <a:pt x="143" y="131"/>
                    </a:lnTo>
                    <a:lnTo>
                      <a:pt x="137" y="139"/>
                    </a:lnTo>
                    <a:lnTo>
                      <a:pt x="131" y="144"/>
                    </a:lnTo>
                    <a:lnTo>
                      <a:pt x="123" y="149"/>
                    </a:lnTo>
                    <a:lnTo>
                      <a:pt x="114" y="151"/>
                    </a:lnTo>
                    <a:lnTo>
                      <a:pt x="106" y="152"/>
                    </a:lnTo>
                    <a:lnTo>
                      <a:pt x="106" y="152"/>
                    </a:lnTo>
                    <a:close/>
                    <a:moveTo>
                      <a:pt x="617" y="242"/>
                    </a:moveTo>
                    <a:lnTo>
                      <a:pt x="626" y="243"/>
                    </a:lnTo>
                    <a:lnTo>
                      <a:pt x="635" y="245"/>
                    </a:lnTo>
                    <a:lnTo>
                      <a:pt x="642" y="249"/>
                    </a:lnTo>
                    <a:lnTo>
                      <a:pt x="650" y="255"/>
                    </a:lnTo>
                    <a:lnTo>
                      <a:pt x="655" y="262"/>
                    </a:lnTo>
                    <a:lnTo>
                      <a:pt x="659" y="270"/>
                    </a:lnTo>
                    <a:lnTo>
                      <a:pt x="661" y="278"/>
                    </a:lnTo>
                    <a:lnTo>
                      <a:pt x="663" y="287"/>
                    </a:lnTo>
                    <a:lnTo>
                      <a:pt x="661" y="297"/>
                    </a:lnTo>
                    <a:lnTo>
                      <a:pt x="659" y="305"/>
                    </a:lnTo>
                    <a:lnTo>
                      <a:pt x="655" y="313"/>
                    </a:lnTo>
                    <a:lnTo>
                      <a:pt x="650" y="319"/>
                    </a:lnTo>
                    <a:lnTo>
                      <a:pt x="642" y="324"/>
                    </a:lnTo>
                    <a:lnTo>
                      <a:pt x="635" y="329"/>
                    </a:lnTo>
                    <a:lnTo>
                      <a:pt x="626" y="331"/>
                    </a:lnTo>
                    <a:lnTo>
                      <a:pt x="617" y="332"/>
                    </a:lnTo>
                    <a:lnTo>
                      <a:pt x="608" y="331"/>
                    </a:lnTo>
                    <a:lnTo>
                      <a:pt x="600" y="329"/>
                    </a:lnTo>
                    <a:lnTo>
                      <a:pt x="592" y="324"/>
                    </a:lnTo>
                    <a:lnTo>
                      <a:pt x="585" y="319"/>
                    </a:lnTo>
                    <a:lnTo>
                      <a:pt x="580" y="313"/>
                    </a:lnTo>
                    <a:lnTo>
                      <a:pt x="576" y="305"/>
                    </a:lnTo>
                    <a:lnTo>
                      <a:pt x="573" y="297"/>
                    </a:lnTo>
                    <a:lnTo>
                      <a:pt x="572" y="287"/>
                    </a:lnTo>
                    <a:lnTo>
                      <a:pt x="573" y="278"/>
                    </a:lnTo>
                    <a:lnTo>
                      <a:pt x="576" y="270"/>
                    </a:lnTo>
                    <a:lnTo>
                      <a:pt x="580" y="262"/>
                    </a:lnTo>
                    <a:lnTo>
                      <a:pt x="585" y="255"/>
                    </a:lnTo>
                    <a:lnTo>
                      <a:pt x="592" y="249"/>
                    </a:lnTo>
                    <a:lnTo>
                      <a:pt x="600" y="245"/>
                    </a:lnTo>
                    <a:lnTo>
                      <a:pt x="608" y="243"/>
                    </a:lnTo>
                    <a:lnTo>
                      <a:pt x="617" y="242"/>
                    </a:lnTo>
                    <a:close/>
                    <a:moveTo>
                      <a:pt x="391" y="392"/>
                    </a:moveTo>
                    <a:lnTo>
                      <a:pt x="663" y="392"/>
                    </a:lnTo>
                    <a:lnTo>
                      <a:pt x="669" y="392"/>
                    </a:lnTo>
                    <a:lnTo>
                      <a:pt x="674" y="391"/>
                    </a:lnTo>
                    <a:lnTo>
                      <a:pt x="681" y="390"/>
                    </a:lnTo>
                    <a:lnTo>
                      <a:pt x="686" y="388"/>
                    </a:lnTo>
                    <a:lnTo>
                      <a:pt x="691" y="386"/>
                    </a:lnTo>
                    <a:lnTo>
                      <a:pt x="697" y="382"/>
                    </a:lnTo>
                    <a:lnTo>
                      <a:pt x="701" y="379"/>
                    </a:lnTo>
                    <a:lnTo>
                      <a:pt x="705" y="375"/>
                    </a:lnTo>
                    <a:lnTo>
                      <a:pt x="709" y="371"/>
                    </a:lnTo>
                    <a:lnTo>
                      <a:pt x="713" y="366"/>
                    </a:lnTo>
                    <a:lnTo>
                      <a:pt x="715" y="361"/>
                    </a:lnTo>
                    <a:lnTo>
                      <a:pt x="718" y="356"/>
                    </a:lnTo>
                    <a:lnTo>
                      <a:pt x="720" y="350"/>
                    </a:lnTo>
                    <a:lnTo>
                      <a:pt x="721" y="345"/>
                    </a:lnTo>
                    <a:lnTo>
                      <a:pt x="723" y="338"/>
                    </a:lnTo>
                    <a:lnTo>
                      <a:pt x="723" y="332"/>
                    </a:lnTo>
                    <a:lnTo>
                      <a:pt x="723" y="62"/>
                    </a:lnTo>
                    <a:lnTo>
                      <a:pt x="723" y="55"/>
                    </a:lnTo>
                    <a:lnTo>
                      <a:pt x="721" y="49"/>
                    </a:lnTo>
                    <a:lnTo>
                      <a:pt x="720" y="43"/>
                    </a:lnTo>
                    <a:lnTo>
                      <a:pt x="718" y="38"/>
                    </a:lnTo>
                    <a:lnTo>
                      <a:pt x="715" y="33"/>
                    </a:lnTo>
                    <a:lnTo>
                      <a:pt x="713" y="27"/>
                    </a:lnTo>
                    <a:lnTo>
                      <a:pt x="709" y="23"/>
                    </a:lnTo>
                    <a:lnTo>
                      <a:pt x="705" y="19"/>
                    </a:lnTo>
                    <a:lnTo>
                      <a:pt x="701" y="14"/>
                    </a:lnTo>
                    <a:lnTo>
                      <a:pt x="697" y="11"/>
                    </a:lnTo>
                    <a:lnTo>
                      <a:pt x="691" y="8"/>
                    </a:lnTo>
                    <a:lnTo>
                      <a:pt x="686" y="6"/>
                    </a:lnTo>
                    <a:lnTo>
                      <a:pt x="681" y="4"/>
                    </a:lnTo>
                    <a:lnTo>
                      <a:pt x="674" y="3"/>
                    </a:lnTo>
                    <a:lnTo>
                      <a:pt x="669" y="2"/>
                    </a:lnTo>
                    <a:lnTo>
                      <a:pt x="663" y="2"/>
                    </a:lnTo>
                    <a:lnTo>
                      <a:pt x="61" y="0"/>
                    </a:lnTo>
                    <a:lnTo>
                      <a:pt x="54" y="2"/>
                    </a:lnTo>
                    <a:lnTo>
                      <a:pt x="48" y="3"/>
                    </a:lnTo>
                    <a:lnTo>
                      <a:pt x="43" y="4"/>
                    </a:lnTo>
                    <a:lnTo>
                      <a:pt x="37" y="6"/>
                    </a:lnTo>
                    <a:lnTo>
                      <a:pt x="32" y="8"/>
                    </a:lnTo>
                    <a:lnTo>
                      <a:pt x="27" y="11"/>
                    </a:lnTo>
                    <a:lnTo>
                      <a:pt x="22" y="14"/>
                    </a:lnTo>
                    <a:lnTo>
                      <a:pt x="18" y="19"/>
                    </a:lnTo>
                    <a:lnTo>
                      <a:pt x="14" y="23"/>
                    </a:lnTo>
                    <a:lnTo>
                      <a:pt x="10" y="27"/>
                    </a:lnTo>
                    <a:lnTo>
                      <a:pt x="7" y="33"/>
                    </a:lnTo>
                    <a:lnTo>
                      <a:pt x="5" y="38"/>
                    </a:lnTo>
                    <a:lnTo>
                      <a:pt x="3" y="43"/>
                    </a:lnTo>
                    <a:lnTo>
                      <a:pt x="2" y="49"/>
                    </a:lnTo>
                    <a:lnTo>
                      <a:pt x="1" y="55"/>
                    </a:lnTo>
                    <a:lnTo>
                      <a:pt x="0" y="62"/>
                    </a:lnTo>
                    <a:lnTo>
                      <a:pt x="0" y="304"/>
                    </a:lnTo>
                    <a:lnTo>
                      <a:pt x="22" y="299"/>
                    </a:lnTo>
                    <a:lnTo>
                      <a:pt x="46" y="294"/>
                    </a:lnTo>
                    <a:lnTo>
                      <a:pt x="68" y="291"/>
                    </a:lnTo>
                    <a:lnTo>
                      <a:pt x="90" y="290"/>
                    </a:lnTo>
                    <a:lnTo>
                      <a:pt x="126" y="288"/>
                    </a:lnTo>
                    <a:lnTo>
                      <a:pt x="151" y="287"/>
                    </a:lnTo>
                    <a:lnTo>
                      <a:pt x="172" y="288"/>
                    </a:lnTo>
                    <a:lnTo>
                      <a:pt x="206" y="289"/>
                    </a:lnTo>
                    <a:lnTo>
                      <a:pt x="225" y="291"/>
                    </a:lnTo>
                    <a:lnTo>
                      <a:pt x="244" y="293"/>
                    </a:lnTo>
                    <a:lnTo>
                      <a:pt x="266" y="297"/>
                    </a:lnTo>
                    <a:lnTo>
                      <a:pt x="286" y="300"/>
                    </a:lnTo>
                    <a:lnTo>
                      <a:pt x="306" y="305"/>
                    </a:lnTo>
                    <a:lnTo>
                      <a:pt x="326" y="312"/>
                    </a:lnTo>
                    <a:lnTo>
                      <a:pt x="344" y="318"/>
                    </a:lnTo>
                    <a:lnTo>
                      <a:pt x="360" y="327"/>
                    </a:lnTo>
                    <a:lnTo>
                      <a:pt x="366" y="332"/>
                    </a:lnTo>
                    <a:lnTo>
                      <a:pt x="373" y="337"/>
                    </a:lnTo>
                    <a:lnTo>
                      <a:pt x="378" y="343"/>
                    </a:lnTo>
                    <a:lnTo>
                      <a:pt x="383" y="349"/>
                    </a:lnTo>
                    <a:lnTo>
                      <a:pt x="387" y="356"/>
                    </a:lnTo>
                    <a:lnTo>
                      <a:pt x="389" y="362"/>
                    </a:lnTo>
                    <a:lnTo>
                      <a:pt x="391" y="369"/>
                    </a:lnTo>
                    <a:lnTo>
                      <a:pt x="391" y="377"/>
                    </a:lnTo>
                    <a:lnTo>
                      <a:pt x="391" y="3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1" name="Полилиния 499">
                <a:extLst>
                  <a:ext uri="{FF2B5EF4-FFF2-40B4-BE49-F238E27FC236}">
                    <a16:creationId xmlns:a16="http://schemas.microsoft.com/office/drawing/2014/main" id="{A8E6691B-D48E-4F27-BFB8-39275098B1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98613"/>
                <a:ext cx="133350" cy="33338"/>
              </a:xfrm>
              <a:custGeom>
                <a:avLst/>
                <a:gdLst>
                  <a:gd name="T0" fmla="*/ 0 w 421"/>
                  <a:gd name="T1" fmla="*/ 44 h 104"/>
                  <a:gd name="T2" fmla="*/ 2 w 421"/>
                  <a:gd name="T3" fmla="*/ 52 h 104"/>
                  <a:gd name="T4" fmla="*/ 5 w 421"/>
                  <a:gd name="T5" fmla="*/ 56 h 104"/>
                  <a:gd name="T6" fmla="*/ 6 w 421"/>
                  <a:gd name="T7" fmla="*/ 59 h 104"/>
                  <a:gd name="T8" fmla="*/ 11 w 421"/>
                  <a:gd name="T9" fmla="*/ 65 h 104"/>
                  <a:gd name="T10" fmla="*/ 13 w 421"/>
                  <a:gd name="T11" fmla="*/ 65 h 104"/>
                  <a:gd name="T12" fmla="*/ 31 w 421"/>
                  <a:gd name="T13" fmla="*/ 76 h 104"/>
                  <a:gd name="T14" fmla="*/ 32 w 421"/>
                  <a:gd name="T15" fmla="*/ 77 h 104"/>
                  <a:gd name="T16" fmla="*/ 41 w 421"/>
                  <a:gd name="T17" fmla="*/ 80 h 104"/>
                  <a:gd name="T18" fmla="*/ 45 w 421"/>
                  <a:gd name="T19" fmla="*/ 81 h 104"/>
                  <a:gd name="T20" fmla="*/ 53 w 421"/>
                  <a:gd name="T21" fmla="*/ 84 h 104"/>
                  <a:gd name="T22" fmla="*/ 61 w 421"/>
                  <a:gd name="T23" fmla="*/ 86 h 104"/>
                  <a:gd name="T24" fmla="*/ 66 w 421"/>
                  <a:gd name="T25" fmla="*/ 87 h 104"/>
                  <a:gd name="T26" fmla="*/ 98 w 421"/>
                  <a:gd name="T27" fmla="*/ 95 h 104"/>
                  <a:gd name="T28" fmla="*/ 133 w 421"/>
                  <a:gd name="T29" fmla="*/ 99 h 104"/>
                  <a:gd name="T30" fmla="*/ 197 w 421"/>
                  <a:gd name="T31" fmla="*/ 104 h 104"/>
                  <a:gd name="T32" fmla="*/ 211 w 421"/>
                  <a:gd name="T33" fmla="*/ 104 h 104"/>
                  <a:gd name="T34" fmla="*/ 225 w 421"/>
                  <a:gd name="T35" fmla="*/ 104 h 104"/>
                  <a:gd name="T36" fmla="*/ 289 w 421"/>
                  <a:gd name="T37" fmla="*/ 99 h 104"/>
                  <a:gd name="T38" fmla="*/ 322 w 421"/>
                  <a:gd name="T39" fmla="*/ 95 h 104"/>
                  <a:gd name="T40" fmla="*/ 356 w 421"/>
                  <a:gd name="T41" fmla="*/ 87 h 104"/>
                  <a:gd name="T42" fmla="*/ 360 w 421"/>
                  <a:gd name="T43" fmla="*/ 86 h 104"/>
                  <a:gd name="T44" fmla="*/ 368 w 421"/>
                  <a:gd name="T45" fmla="*/ 84 h 104"/>
                  <a:gd name="T46" fmla="*/ 376 w 421"/>
                  <a:gd name="T47" fmla="*/ 81 h 104"/>
                  <a:gd name="T48" fmla="*/ 379 w 421"/>
                  <a:gd name="T49" fmla="*/ 80 h 104"/>
                  <a:gd name="T50" fmla="*/ 390 w 421"/>
                  <a:gd name="T51" fmla="*/ 77 h 104"/>
                  <a:gd name="T52" fmla="*/ 391 w 421"/>
                  <a:gd name="T53" fmla="*/ 76 h 104"/>
                  <a:gd name="T54" fmla="*/ 409 w 421"/>
                  <a:gd name="T55" fmla="*/ 65 h 104"/>
                  <a:gd name="T56" fmla="*/ 409 w 421"/>
                  <a:gd name="T57" fmla="*/ 65 h 104"/>
                  <a:gd name="T58" fmla="*/ 416 w 421"/>
                  <a:gd name="T59" fmla="*/ 59 h 104"/>
                  <a:gd name="T60" fmla="*/ 417 w 421"/>
                  <a:gd name="T61" fmla="*/ 56 h 104"/>
                  <a:gd name="T62" fmla="*/ 420 w 421"/>
                  <a:gd name="T63" fmla="*/ 52 h 104"/>
                  <a:gd name="T64" fmla="*/ 421 w 421"/>
                  <a:gd name="T65" fmla="*/ 44 h 104"/>
                  <a:gd name="T66" fmla="*/ 410 w 421"/>
                  <a:gd name="T67" fmla="*/ 4 h 104"/>
                  <a:gd name="T68" fmla="*/ 386 w 421"/>
                  <a:gd name="T69" fmla="*/ 10 h 104"/>
                  <a:gd name="T70" fmla="*/ 344 w 421"/>
                  <a:gd name="T71" fmla="*/ 19 h 104"/>
                  <a:gd name="T72" fmla="*/ 284 w 421"/>
                  <a:gd name="T73" fmla="*/ 25 h 104"/>
                  <a:gd name="T74" fmla="*/ 231 w 421"/>
                  <a:gd name="T75" fmla="*/ 28 h 104"/>
                  <a:gd name="T76" fmla="*/ 191 w 421"/>
                  <a:gd name="T77" fmla="*/ 28 h 104"/>
                  <a:gd name="T78" fmla="*/ 138 w 421"/>
                  <a:gd name="T79" fmla="*/ 25 h 104"/>
                  <a:gd name="T80" fmla="*/ 78 w 421"/>
                  <a:gd name="T81" fmla="*/ 19 h 104"/>
                  <a:gd name="T82" fmla="*/ 35 w 421"/>
                  <a:gd name="T83" fmla="*/ 10 h 104"/>
                  <a:gd name="T84" fmla="*/ 10 w 421"/>
                  <a:gd name="T85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21" h="104">
                    <a:moveTo>
                      <a:pt x="0" y="0"/>
                    </a:moveTo>
                    <a:lnTo>
                      <a:pt x="0" y="44"/>
                    </a:lnTo>
                    <a:lnTo>
                      <a:pt x="1" y="48"/>
                    </a:lnTo>
                    <a:lnTo>
                      <a:pt x="2" y="52"/>
                    </a:lnTo>
                    <a:lnTo>
                      <a:pt x="3" y="54"/>
                    </a:lnTo>
                    <a:lnTo>
                      <a:pt x="5" y="56"/>
                    </a:lnTo>
                    <a:lnTo>
                      <a:pt x="5" y="57"/>
                    </a:lnTo>
                    <a:lnTo>
                      <a:pt x="6" y="59"/>
                    </a:lnTo>
                    <a:lnTo>
                      <a:pt x="8" y="62"/>
                    </a:lnTo>
                    <a:lnTo>
                      <a:pt x="11" y="65"/>
                    </a:lnTo>
                    <a:lnTo>
                      <a:pt x="11" y="65"/>
                    </a:lnTo>
                    <a:lnTo>
                      <a:pt x="13" y="65"/>
                    </a:lnTo>
                    <a:lnTo>
                      <a:pt x="20" y="70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2" y="77"/>
                    </a:lnTo>
                    <a:lnTo>
                      <a:pt x="36" y="79"/>
                    </a:lnTo>
                    <a:lnTo>
                      <a:pt x="41" y="80"/>
                    </a:lnTo>
                    <a:lnTo>
                      <a:pt x="44" y="81"/>
                    </a:lnTo>
                    <a:lnTo>
                      <a:pt x="45" y="81"/>
                    </a:lnTo>
                    <a:lnTo>
                      <a:pt x="49" y="83"/>
                    </a:lnTo>
                    <a:lnTo>
                      <a:pt x="53" y="84"/>
                    </a:lnTo>
                    <a:lnTo>
                      <a:pt x="58" y="85"/>
                    </a:lnTo>
                    <a:lnTo>
                      <a:pt x="61" y="86"/>
                    </a:lnTo>
                    <a:lnTo>
                      <a:pt x="64" y="87"/>
                    </a:lnTo>
                    <a:lnTo>
                      <a:pt x="66" y="87"/>
                    </a:lnTo>
                    <a:lnTo>
                      <a:pt x="82" y="92"/>
                    </a:lnTo>
                    <a:lnTo>
                      <a:pt x="98" y="95"/>
                    </a:lnTo>
                    <a:lnTo>
                      <a:pt x="115" y="97"/>
                    </a:lnTo>
                    <a:lnTo>
                      <a:pt x="133" y="99"/>
                    </a:lnTo>
                    <a:lnTo>
                      <a:pt x="166" y="102"/>
                    </a:lnTo>
                    <a:lnTo>
                      <a:pt x="197" y="104"/>
                    </a:lnTo>
                    <a:lnTo>
                      <a:pt x="203" y="104"/>
                    </a:lnTo>
                    <a:lnTo>
                      <a:pt x="211" y="104"/>
                    </a:lnTo>
                    <a:lnTo>
                      <a:pt x="217" y="104"/>
                    </a:lnTo>
                    <a:lnTo>
                      <a:pt x="225" y="104"/>
                    </a:lnTo>
                    <a:lnTo>
                      <a:pt x="255" y="102"/>
                    </a:lnTo>
                    <a:lnTo>
                      <a:pt x="289" y="99"/>
                    </a:lnTo>
                    <a:lnTo>
                      <a:pt x="306" y="97"/>
                    </a:lnTo>
                    <a:lnTo>
                      <a:pt x="322" y="95"/>
                    </a:lnTo>
                    <a:lnTo>
                      <a:pt x="340" y="92"/>
                    </a:lnTo>
                    <a:lnTo>
                      <a:pt x="356" y="87"/>
                    </a:lnTo>
                    <a:lnTo>
                      <a:pt x="358" y="87"/>
                    </a:lnTo>
                    <a:lnTo>
                      <a:pt x="360" y="86"/>
                    </a:lnTo>
                    <a:lnTo>
                      <a:pt x="364" y="85"/>
                    </a:lnTo>
                    <a:lnTo>
                      <a:pt x="368" y="84"/>
                    </a:lnTo>
                    <a:lnTo>
                      <a:pt x="372" y="83"/>
                    </a:lnTo>
                    <a:lnTo>
                      <a:pt x="376" y="81"/>
                    </a:lnTo>
                    <a:lnTo>
                      <a:pt x="378" y="81"/>
                    </a:lnTo>
                    <a:lnTo>
                      <a:pt x="379" y="80"/>
                    </a:lnTo>
                    <a:lnTo>
                      <a:pt x="385" y="79"/>
                    </a:lnTo>
                    <a:lnTo>
                      <a:pt x="390" y="77"/>
                    </a:lnTo>
                    <a:lnTo>
                      <a:pt x="390" y="76"/>
                    </a:lnTo>
                    <a:lnTo>
                      <a:pt x="391" y="76"/>
                    </a:lnTo>
                    <a:lnTo>
                      <a:pt x="401" y="70"/>
                    </a:lnTo>
                    <a:lnTo>
                      <a:pt x="409" y="65"/>
                    </a:lnTo>
                    <a:lnTo>
                      <a:pt x="409" y="65"/>
                    </a:lnTo>
                    <a:lnTo>
                      <a:pt x="409" y="65"/>
                    </a:lnTo>
                    <a:lnTo>
                      <a:pt x="413" y="62"/>
                    </a:lnTo>
                    <a:lnTo>
                      <a:pt x="416" y="59"/>
                    </a:lnTo>
                    <a:lnTo>
                      <a:pt x="417" y="57"/>
                    </a:lnTo>
                    <a:lnTo>
                      <a:pt x="417" y="56"/>
                    </a:lnTo>
                    <a:lnTo>
                      <a:pt x="419" y="54"/>
                    </a:lnTo>
                    <a:lnTo>
                      <a:pt x="420" y="52"/>
                    </a:lnTo>
                    <a:lnTo>
                      <a:pt x="421" y="48"/>
                    </a:lnTo>
                    <a:lnTo>
                      <a:pt x="421" y="44"/>
                    </a:lnTo>
                    <a:lnTo>
                      <a:pt x="421" y="0"/>
                    </a:lnTo>
                    <a:lnTo>
                      <a:pt x="410" y="4"/>
                    </a:lnTo>
                    <a:lnTo>
                      <a:pt x="399" y="7"/>
                    </a:lnTo>
                    <a:lnTo>
                      <a:pt x="386" y="10"/>
                    </a:lnTo>
                    <a:lnTo>
                      <a:pt x="373" y="13"/>
                    </a:lnTo>
                    <a:lnTo>
                      <a:pt x="344" y="19"/>
                    </a:lnTo>
                    <a:lnTo>
                      <a:pt x="314" y="23"/>
                    </a:lnTo>
                    <a:lnTo>
                      <a:pt x="284" y="25"/>
                    </a:lnTo>
                    <a:lnTo>
                      <a:pt x="256" y="27"/>
                    </a:lnTo>
                    <a:lnTo>
                      <a:pt x="231" y="28"/>
                    </a:lnTo>
                    <a:lnTo>
                      <a:pt x="211" y="28"/>
                    </a:lnTo>
                    <a:lnTo>
                      <a:pt x="191" y="28"/>
                    </a:lnTo>
                    <a:lnTo>
                      <a:pt x="166" y="27"/>
                    </a:lnTo>
                    <a:lnTo>
                      <a:pt x="138" y="25"/>
                    </a:lnTo>
                    <a:lnTo>
                      <a:pt x="108" y="23"/>
                    </a:lnTo>
                    <a:lnTo>
                      <a:pt x="78" y="19"/>
                    </a:lnTo>
                    <a:lnTo>
                      <a:pt x="49" y="13"/>
                    </a:lnTo>
                    <a:lnTo>
                      <a:pt x="35" y="10"/>
                    </a:lnTo>
                    <a:lnTo>
                      <a:pt x="22" y="7"/>
                    </a:lnTo>
                    <a:lnTo>
                      <a:pt x="1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2" name="Полилиния 500">
                <a:extLst>
                  <a:ext uri="{FF2B5EF4-FFF2-40B4-BE49-F238E27FC236}">
                    <a16:creationId xmlns:a16="http://schemas.microsoft.com/office/drawing/2014/main" id="{5839F0C0-A423-4156-855A-E09BBC0F1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474788"/>
                <a:ext cx="133350" cy="28575"/>
              </a:xfrm>
              <a:custGeom>
                <a:avLst/>
                <a:gdLst>
                  <a:gd name="T0" fmla="*/ 420 w 420"/>
                  <a:gd name="T1" fmla="*/ 58 h 90"/>
                  <a:gd name="T2" fmla="*/ 419 w 420"/>
                  <a:gd name="T3" fmla="*/ 55 h 90"/>
                  <a:gd name="T4" fmla="*/ 418 w 420"/>
                  <a:gd name="T5" fmla="*/ 50 h 90"/>
                  <a:gd name="T6" fmla="*/ 416 w 420"/>
                  <a:gd name="T7" fmla="*/ 47 h 90"/>
                  <a:gd name="T8" fmla="*/ 413 w 420"/>
                  <a:gd name="T9" fmla="*/ 44 h 90"/>
                  <a:gd name="T10" fmla="*/ 406 w 420"/>
                  <a:gd name="T11" fmla="*/ 37 h 90"/>
                  <a:gd name="T12" fmla="*/ 397 w 420"/>
                  <a:gd name="T13" fmla="*/ 32 h 90"/>
                  <a:gd name="T14" fmla="*/ 386 w 420"/>
                  <a:gd name="T15" fmla="*/ 27 h 90"/>
                  <a:gd name="T16" fmla="*/ 374 w 420"/>
                  <a:gd name="T17" fmla="*/ 22 h 90"/>
                  <a:gd name="T18" fmla="*/ 360 w 420"/>
                  <a:gd name="T19" fmla="*/ 18 h 90"/>
                  <a:gd name="T20" fmla="*/ 345 w 420"/>
                  <a:gd name="T21" fmla="*/ 14 h 90"/>
                  <a:gd name="T22" fmla="*/ 313 w 420"/>
                  <a:gd name="T23" fmla="*/ 9 h 90"/>
                  <a:gd name="T24" fmla="*/ 277 w 420"/>
                  <a:gd name="T25" fmla="*/ 3 h 90"/>
                  <a:gd name="T26" fmla="*/ 243 w 420"/>
                  <a:gd name="T27" fmla="*/ 1 h 90"/>
                  <a:gd name="T28" fmla="*/ 210 w 420"/>
                  <a:gd name="T29" fmla="*/ 0 h 90"/>
                  <a:gd name="T30" fmla="*/ 172 w 420"/>
                  <a:gd name="T31" fmla="*/ 1 h 90"/>
                  <a:gd name="T32" fmla="*/ 133 w 420"/>
                  <a:gd name="T33" fmla="*/ 4 h 90"/>
                  <a:gd name="T34" fmla="*/ 113 w 420"/>
                  <a:gd name="T35" fmla="*/ 7 h 90"/>
                  <a:gd name="T36" fmla="*/ 94 w 420"/>
                  <a:gd name="T37" fmla="*/ 11 h 90"/>
                  <a:gd name="T38" fmla="*/ 76 w 420"/>
                  <a:gd name="T39" fmla="*/ 14 h 90"/>
                  <a:gd name="T40" fmla="*/ 59 w 420"/>
                  <a:gd name="T41" fmla="*/ 18 h 90"/>
                  <a:gd name="T42" fmla="*/ 59 w 420"/>
                  <a:gd name="T43" fmla="*/ 18 h 90"/>
                  <a:gd name="T44" fmla="*/ 55 w 420"/>
                  <a:gd name="T45" fmla="*/ 19 h 90"/>
                  <a:gd name="T46" fmla="*/ 52 w 420"/>
                  <a:gd name="T47" fmla="*/ 20 h 90"/>
                  <a:gd name="T48" fmla="*/ 48 w 420"/>
                  <a:gd name="T49" fmla="*/ 21 h 90"/>
                  <a:gd name="T50" fmla="*/ 44 w 420"/>
                  <a:gd name="T51" fmla="*/ 22 h 90"/>
                  <a:gd name="T52" fmla="*/ 43 w 420"/>
                  <a:gd name="T53" fmla="*/ 24 h 90"/>
                  <a:gd name="T54" fmla="*/ 40 w 420"/>
                  <a:gd name="T55" fmla="*/ 24 h 90"/>
                  <a:gd name="T56" fmla="*/ 35 w 420"/>
                  <a:gd name="T57" fmla="*/ 26 h 90"/>
                  <a:gd name="T58" fmla="*/ 31 w 420"/>
                  <a:gd name="T59" fmla="*/ 28 h 90"/>
                  <a:gd name="T60" fmla="*/ 30 w 420"/>
                  <a:gd name="T61" fmla="*/ 28 h 90"/>
                  <a:gd name="T62" fmla="*/ 30 w 420"/>
                  <a:gd name="T63" fmla="*/ 28 h 90"/>
                  <a:gd name="T64" fmla="*/ 19 w 420"/>
                  <a:gd name="T65" fmla="*/ 33 h 90"/>
                  <a:gd name="T66" fmla="*/ 12 w 420"/>
                  <a:gd name="T67" fmla="*/ 40 h 90"/>
                  <a:gd name="T68" fmla="*/ 10 w 420"/>
                  <a:gd name="T69" fmla="*/ 40 h 90"/>
                  <a:gd name="T70" fmla="*/ 10 w 420"/>
                  <a:gd name="T71" fmla="*/ 40 h 90"/>
                  <a:gd name="T72" fmla="*/ 7 w 420"/>
                  <a:gd name="T73" fmla="*/ 43 h 90"/>
                  <a:gd name="T74" fmla="*/ 5 w 420"/>
                  <a:gd name="T75" fmla="*/ 46 h 90"/>
                  <a:gd name="T76" fmla="*/ 4 w 420"/>
                  <a:gd name="T77" fmla="*/ 47 h 90"/>
                  <a:gd name="T78" fmla="*/ 4 w 420"/>
                  <a:gd name="T79" fmla="*/ 48 h 90"/>
                  <a:gd name="T80" fmla="*/ 2 w 420"/>
                  <a:gd name="T81" fmla="*/ 50 h 90"/>
                  <a:gd name="T82" fmla="*/ 1 w 420"/>
                  <a:gd name="T83" fmla="*/ 52 h 90"/>
                  <a:gd name="T84" fmla="*/ 0 w 420"/>
                  <a:gd name="T85" fmla="*/ 56 h 90"/>
                  <a:gd name="T86" fmla="*/ 0 w 420"/>
                  <a:gd name="T87" fmla="*/ 58 h 90"/>
                  <a:gd name="T88" fmla="*/ 8 w 420"/>
                  <a:gd name="T89" fmla="*/ 63 h 90"/>
                  <a:gd name="T90" fmla="*/ 22 w 420"/>
                  <a:gd name="T91" fmla="*/ 68 h 90"/>
                  <a:gd name="T92" fmla="*/ 43 w 420"/>
                  <a:gd name="T93" fmla="*/ 74 h 90"/>
                  <a:gd name="T94" fmla="*/ 67 w 420"/>
                  <a:gd name="T95" fmla="*/ 78 h 90"/>
                  <a:gd name="T96" fmla="*/ 96 w 420"/>
                  <a:gd name="T97" fmla="*/ 84 h 90"/>
                  <a:gd name="T98" fmla="*/ 131 w 420"/>
                  <a:gd name="T99" fmla="*/ 87 h 90"/>
                  <a:gd name="T100" fmla="*/ 168 w 420"/>
                  <a:gd name="T101" fmla="*/ 90 h 90"/>
                  <a:gd name="T102" fmla="*/ 210 w 420"/>
                  <a:gd name="T103" fmla="*/ 90 h 90"/>
                  <a:gd name="T104" fmla="*/ 251 w 420"/>
                  <a:gd name="T105" fmla="*/ 90 h 90"/>
                  <a:gd name="T106" fmla="*/ 289 w 420"/>
                  <a:gd name="T107" fmla="*/ 87 h 90"/>
                  <a:gd name="T108" fmla="*/ 323 w 420"/>
                  <a:gd name="T109" fmla="*/ 84 h 90"/>
                  <a:gd name="T110" fmla="*/ 353 w 420"/>
                  <a:gd name="T111" fmla="*/ 78 h 90"/>
                  <a:gd name="T112" fmla="*/ 377 w 420"/>
                  <a:gd name="T113" fmla="*/ 74 h 90"/>
                  <a:gd name="T114" fmla="*/ 398 w 420"/>
                  <a:gd name="T115" fmla="*/ 68 h 90"/>
                  <a:gd name="T116" fmla="*/ 412 w 420"/>
                  <a:gd name="T117" fmla="*/ 62 h 90"/>
                  <a:gd name="T118" fmla="*/ 420 w 420"/>
                  <a:gd name="T119" fmla="*/ 5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20" h="90">
                    <a:moveTo>
                      <a:pt x="420" y="58"/>
                    </a:moveTo>
                    <a:lnTo>
                      <a:pt x="419" y="55"/>
                    </a:lnTo>
                    <a:lnTo>
                      <a:pt x="418" y="50"/>
                    </a:lnTo>
                    <a:lnTo>
                      <a:pt x="416" y="47"/>
                    </a:lnTo>
                    <a:lnTo>
                      <a:pt x="413" y="44"/>
                    </a:lnTo>
                    <a:lnTo>
                      <a:pt x="406" y="37"/>
                    </a:lnTo>
                    <a:lnTo>
                      <a:pt x="397" y="32"/>
                    </a:lnTo>
                    <a:lnTo>
                      <a:pt x="386" y="27"/>
                    </a:lnTo>
                    <a:lnTo>
                      <a:pt x="374" y="22"/>
                    </a:lnTo>
                    <a:lnTo>
                      <a:pt x="360" y="18"/>
                    </a:lnTo>
                    <a:lnTo>
                      <a:pt x="345" y="14"/>
                    </a:lnTo>
                    <a:lnTo>
                      <a:pt x="313" y="9"/>
                    </a:lnTo>
                    <a:lnTo>
                      <a:pt x="277" y="3"/>
                    </a:lnTo>
                    <a:lnTo>
                      <a:pt x="243" y="1"/>
                    </a:lnTo>
                    <a:lnTo>
                      <a:pt x="210" y="0"/>
                    </a:lnTo>
                    <a:lnTo>
                      <a:pt x="172" y="1"/>
                    </a:lnTo>
                    <a:lnTo>
                      <a:pt x="133" y="4"/>
                    </a:lnTo>
                    <a:lnTo>
                      <a:pt x="113" y="7"/>
                    </a:lnTo>
                    <a:lnTo>
                      <a:pt x="94" y="11"/>
                    </a:lnTo>
                    <a:lnTo>
                      <a:pt x="76" y="14"/>
                    </a:lnTo>
                    <a:lnTo>
                      <a:pt x="59" y="18"/>
                    </a:lnTo>
                    <a:lnTo>
                      <a:pt x="59" y="18"/>
                    </a:lnTo>
                    <a:lnTo>
                      <a:pt x="55" y="19"/>
                    </a:lnTo>
                    <a:lnTo>
                      <a:pt x="52" y="20"/>
                    </a:lnTo>
                    <a:lnTo>
                      <a:pt x="48" y="21"/>
                    </a:lnTo>
                    <a:lnTo>
                      <a:pt x="44" y="22"/>
                    </a:lnTo>
                    <a:lnTo>
                      <a:pt x="43" y="24"/>
                    </a:lnTo>
                    <a:lnTo>
                      <a:pt x="40" y="24"/>
                    </a:lnTo>
                    <a:lnTo>
                      <a:pt x="35" y="26"/>
                    </a:lnTo>
                    <a:lnTo>
                      <a:pt x="31" y="28"/>
                    </a:lnTo>
                    <a:lnTo>
                      <a:pt x="30" y="28"/>
                    </a:lnTo>
                    <a:lnTo>
                      <a:pt x="30" y="28"/>
                    </a:lnTo>
                    <a:lnTo>
                      <a:pt x="19" y="33"/>
                    </a:lnTo>
                    <a:lnTo>
                      <a:pt x="12" y="40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7" y="43"/>
                    </a:lnTo>
                    <a:lnTo>
                      <a:pt x="5" y="46"/>
                    </a:lnTo>
                    <a:lnTo>
                      <a:pt x="4" y="47"/>
                    </a:lnTo>
                    <a:lnTo>
                      <a:pt x="4" y="48"/>
                    </a:lnTo>
                    <a:lnTo>
                      <a:pt x="2" y="50"/>
                    </a:lnTo>
                    <a:lnTo>
                      <a:pt x="1" y="52"/>
                    </a:lnTo>
                    <a:lnTo>
                      <a:pt x="0" y="56"/>
                    </a:lnTo>
                    <a:lnTo>
                      <a:pt x="0" y="58"/>
                    </a:lnTo>
                    <a:lnTo>
                      <a:pt x="8" y="63"/>
                    </a:lnTo>
                    <a:lnTo>
                      <a:pt x="22" y="68"/>
                    </a:lnTo>
                    <a:lnTo>
                      <a:pt x="43" y="74"/>
                    </a:lnTo>
                    <a:lnTo>
                      <a:pt x="67" y="78"/>
                    </a:lnTo>
                    <a:lnTo>
                      <a:pt x="96" y="84"/>
                    </a:lnTo>
                    <a:lnTo>
                      <a:pt x="131" y="87"/>
                    </a:lnTo>
                    <a:lnTo>
                      <a:pt x="168" y="90"/>
                    </a:lnTo>
                    <a:lnTo>
                      <a:pt x="210" y="90"/>
                    </a:lnTo>
                    <a:lnTo>
                      <a:pt x="251" y="90"/>
                    </a:lnTo>
                    <a:lnTo>
                      <a:pt x="289" y="87"/>
                    </a:lnTo>
                    <a:lnTo>
                      <a:pt x="323" y="84"/>
                    </a:lnTo>
                    <a:lnTo>
                      <a:pt x="353" y="78"/>
                    </a:lnTo>
                    <a:lnTo>
                      <a:pt x="377" y="74"/>
                    </a:lnTo>
                    <a:lnTo>
                      <a:pt x="398" y="68"/>
                    </a:lnTo>
                    <a:lnTo>
                      <a:pt x="412" y="62"/>
                    </a:lnTo>
                    <a:lnTo>
                      <a:pt x="420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3" name="Полилиния 501">
                <a:extLst>
                  <a:ext uri="{FF2B5EF4-FFF2-40B4-BE49-F238E27FC236}">
                    <a16:creationId xmlns:a16="http://schemas.microsoft.com/office/drawing/2014/main" id="{DBE218E2-EA47-43F9-AF50-BC58701E5E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03363"/>
                <a:ext cx="133350" cy="23813"/>
              </a:xfrm>
              <a:custGeom>
                <a:avLst/>
                <a:gdLst>
                  <a:gd name="T0" fmla="*/ 0 w 421"/>
                  <a:gd name="T1" fmla="*/ 0 h 75"/>
                  <a:gd name="T2" fmla="*/ 0 w 421"/>
                  <a:gd name="T3" fmla="*/ 42 h 75"/>
                  <a:gd name="T4" fmla="*/ 8 w 421"/>
                  <a:gd name="T5" fmla="*/ 46 h 75"/>
                  <a:gd name="T6" fmla="*/ 22 w 421"/>
                  <a:gd name="T7" fmla="*/ 52 h 75"/>
                  <a:gd name="T8" fmla="*/ 43 w 421"/>
                  <a:gd name="T9" fmla="*/ 57 h 75"/>
                  <a:gd name="T10" fmla="*/ 67 w 421"/>
                  <a:gd name="T11" fmla="*/ 62 h 75"/>
                  <a:gd name="T12" fmla="*/ 97 w 421"/>
                  <a:gd name="T13" fmla="*/ 68 h 75"/>
                  <a:gd name="T14" fmla="*/ 130 w 421"/>
                  <a:gd name="T15" fmla="*/ 71 h 75"/>
                  <a:gd name="T16" fmla="*/ 169 w 421"/>
                  <a:gd name="T17" fmla="*/ 74 h 75"/>
                  <a:gd name="T18" fmla="*/ 211 w 421"/>
                  <a:gd name="T19" fmla="*/ 75 h 75"/>
                  <a:gd name="T20" fmla="*/ 253 w 421"/>
                  <a:gd name="T21" fmla="*/ 74 h 75"/>
                  <a:gd name="T22" fmla="*/ 290 w 421"/>
                  <a:gd name="T23" fmla="*/ 71 h 75"/>
                  <a:gd name="T24" fmla="*/ 325 w 421"/>
                  <a:gd name="T25" fmla="*/ 68 h 75"/>
                  <a:gd name="T26" fmla="*/ 355 w 421"/>
                  <a:gd name="T27" fmla="*/ 62 h 75"/>
                  <a:gd name="T28" fmla="*/ 379 w 421"/>
                  <a:gd name="T29" fmla="*/ 57 h 75"/>
                  <a:gd name="T30" fmla="*/ 399 w 421"/>
                  <a:gd name="T31" fmla="*/ 52 h 75"/>
                  <a:gd name="T32" fmla="*/ 414 w 421"/>
                  <a:gd name="T33" fmla="*/ 46 h 75"/>
                  <a:gd name="T34" fmla="*/ 421 w 421"/>
                  <a:gd name="T35" fmla="*/ 42 h 75"/>
                  <a:gd name="T36" fmla="*/ 421 w 421"/>
                  <a:gd name="T37" fmla="*/ 0 h 75"/>
                  <a:gd name="T38" fmla="*/ 410 w 421"/>
                  <a:gd name="T39" fmla="*/ 4 h 75"/>
                  <a:gd name="T40" fmla="*/ 399 w 421"/>
                  <a:gd name="T41" fmla="*/ 8 h 75"/>
                  <a:gd name="T42" fmla="*/ 386 w 421"/>
                  <a:gd name="T43" fmla="*/ 12 h 75"/>
                  <a:gd name="T44" fmla="*/ 373 w 421"/>
                  <a:gd name="T45" fmla="*/ 14 h 75"/>
                  <a:gd name="T46" fmla="*/ 344 w 421"/>
                  <a:gd name="T47" fmla="*/ 19 h 75"/>
                  <a:gd name="T48" fmla="*/ 314 w 421"/>
                  <a:gd name="T49" fmla="*/ 24 h 75"/>
                  <a:gd name="T50" fmla="*/ 284 w 421"/>
                  <a:gd name="T51" fmla="*/ 27 h 75"/>
                  <a:gd name="T52" fmla="*/ 256 w 421"/>
                  <a:gd name="T53" fmla="*/ 28 h 75"/>
                  <a:gd name="T54" fmla="*/ 231 w 421"/>
                  <a:gd name="T55" fmla="*/ 29 h 75"/>
                  <a:gd name="T56" fmla="*/ 211 w 421"/>
                  <a:gd name="T57" fmla="*/ 30 h 75"/>
                  <a:gd name="T58" fmla="*/ 191 w 421"/>
                  <a:gd name="T59" fmla="*/ 29 h 75"/>
                  <a:gd name="T60" fmla="*/ 166 w 421"/>
                  <a:gd name="T61" fmla="*/ 28 h 75"/>
                  <a:gd name="T62" fmla="*/ 138 w 421"/>
                  <a:gd name="T63" fmla="*/ 27 h 75"/>
                  <a:gd name="T64" fmla="*/ 108 w 421"/>
                  <a:gd name="T65" fmla="*/ 24 h 75"/>
                  <a:gd name="T66" fmla="*/ 78 w 421"/>
                  <a:gd name="T67" fmla="*/ 19 h 75"/>
                  <a:gd name="T68" fmla="*/ 49 w 421"/>
                  <a:gd name="T69" fmla="*/ 15 h 75"/>
                  <a:gd name="T70" fmla="*/ 35 w 421"/>
                  <a:gd name="T71" fmla="*/ 12 h 75"/>
                  <a:gd name="T72" fmla="*/ 22 w 421"/>
                  <a:gd name="T73" fmla="*/ 8 h 75"/>
                  <a:gd name="T74" fmla="*/ 10 w 421"/>
                  <a:gd name="T75" fmla="*/ 4 h 75"/>
                  <a:gd name="T76" fmla="*/ 0 w 421"/>
                  <a:gd name="T77" fmla="*/ 0 h 75"/>
                  <a:gd name="T78" fmla="*/ 0 w 421"/>
                  <a:gd name="T7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1" h="75">
                    <a:moveTo>
                      <a:pt x="0" y="0"/>
                    </a:moveTo>
                    <a:lnTo>
                      <a:pt x="0" y="42"/>
                    </a:lnTo>
                    <a:lnTo>
                      <a:pt x="8" y="46"/>
                    </a:lnTo>
                    <a:lnTo>
                      <a:pt x="22" y="52"/>
                    </a:lnTo>
                    <a:lnTo>
                      <a:pt x="43" y="57"/>
                    </a:lnTo>
                    <a:lnTo>
                      <a:pt x="67" y="62"/>
                    </a:lnTo>
                    <a:lnTo>
                      <a:pt x="97" y="68"/>
                    </a:lnTo>
                    <a:lnTo>
                      <a:pt x="130" y="71"/>
                    </a:lnTo>
                    <a:lnTo>
                      <a:pt x="169" y="74"/>
                    </a:lnTo>
                    <a:lnTo>
                      <a:pt x="211" y="75"/>
                    </a:lnTo>
                    <a:lnTo>
                      <a:pt x="253" y="74"/>
                    </a:lnTo>
                    <a:lnTo>
                      <a:pt x="290" y="71"/>
                    </a:lnTo>
                    <a:lnTo>
                      <a:pt x="325" y="68"/>
                    </a:lnTo>
                    <a:lnTo>
                      <a:pt x="355" y="62"/>
                    </a:lnTo>
                    <a:lnTo>
                      <a:pt x="379" y="57"/>
                    </a:lnTo>
                    <a:lnTo>
                      <a:pt x="399" y="52"/>
                    </a:lnTo>
                    <a:lnTo>
                      <a:pt x="414" y="46"/>
                    </a:lnTo>
                    <a:lnTo>
                      <a:pt x="421" y="42"/>
                    </a:lnTo>
                    <a:lnTo>
                      <a:pt x="421" y="0"/>
                    </a:lnTo>
                    <a:lnTo>
                      <a:pt x="410" y="4"/>
                    </a:lnTo>
                    <a:lnTo>
                      <a:pt x="399" y="8"/>
                    </a:lnTo>
                    <a:lnTo>
                      <a:pt x="386" y="12"/>
                    </a:lnTo>
                    <a:lnTo>
                      <a:pt x="373" y="14"/>
                    </a:lnTo>
                    <a:lnTo>
                      <a:pt x="344" y="19"/>
                    </a:lnTo>
                    <a:lnTo>
                      <a:pt x="314" y="24"/>
                    </a:lnTo>
                    <a:lnTo>
                      <a:pt x="284" y="27"/>
                    </a:lnTo>
                    <a:lnTo>
                      <a:pt x="256" y="28"/>
                    </a:lnTo>
                    <a:lnTo>
                      <a:pt x="231" y="29"/>
                    </a:lnTo>
                    <a:lnTo>
                      <a:pt x="211" y="30"/>
                    </a:lnTo>
                    <a:lnTo>
                      <a:pt x="191" y="29"/>
                    </a:lnTo>
                    <a:lnTo>
                      <a:pt x="166" y="28"/>
                    </a:lnTo>
                    <a:lnTo>
                      <a:pt x="138" y="27"/>
                    </a:lnTo>
                    <a:lnTo>
                      <a:pt x="108" y="24"/>
                    </a:lnTo>
                    <a:lnTo>
                      <a:pt x="78" y="19"/>
                    </a:lnTo>
                    <a:lnTo>
                      <a:pt x="49" y="15"/>
                    </a:lnTo>
                    <a:lnTo>
                      <a:pt x="35" y="12"/>
                    </a:lnTo>
                    <a:lnTo>
                      <a:pt x="22" y="8"/>
                    </a:lnTo>
                    <a:lnTo>
                      <a:pt x="1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4" name="Полилиния 502">
                <a:extLst>
                  <a:ext uri="{FF2B5EF4-FFF2-40B4-BE49-F238E27FC236}">
                    <a16:creationId xmlns:a16="http://schemas.microsoft.com/office/drawing/2014/main" id="{FB53FF3C-7C81-42D7-820B-328F83511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74800"/>
                <a:ext cx="133350" cy="23813"/>
              </a:xfrm>
              <a:custGeom>
                <a:avLst/>
                <a:gdLst>
                  <a:gd name="T0" fmla="*/ 0 w 421"/>
                  <a:gd name="T1" fmla="*/ 0 h 75"/>
                  <a:gd name="T2" fmla="*/ 0 w 421"/>
                  <a:gd name="T3" fmla="*/ 42 h 75"/>
                  <a:gd name="T4" fmla="*/ 8 w 421"/>
                  <a:gd name="T5" fmla="*/ 48 h 75"/>
                  <a:gd name="T6" fmla="*/ 22 w 421"/>
                  <a:gd name="T7" fmla="*/ 53 h 75"/>
                  <a:gd name="T8" fmla="*/ 43 w 421"/>
                  <a:gd name="T9" fmla="*/ 58 h 75"/>
                  <a:gd name="T10" fmla="*/ 67 w 421"/>
                  <a:gd name="T11" fmla="*/ 64 h 75"/>
                  <a:gd name="T12" fmla="*/ 97 w 421"/>
                  <a:gd name="T13" fmla="*/ 68 h 75"/>
                  <a:gd name="T14" fmla="*/ 130 w 421"/>
                  <a:gd name="T15" fmla="*/ 72 h 75"/>
                  <a:gd name="T16" fmla="*/ 169 w 421"/>
                  <a:gd name="T17" fmla="*/ 74 h 75"/>
                  <a:gd name="T18" fmla="*/ 211 w 421"/>
                  <a:gd name="T19" fmla="*/ 75 h 75"/>
                  <a:gd name="T20" fmla="*/ 253 w 421"/>
                  <a:gd name="T21" fmla="*/ 74 h 75"/>
                  <a:gd name="T22" fmla="*/ 290 w 421"/>
                  <a:gd name="T23" fmla="*/ 72 h 75"/>
                  <a:gd name="T24" fmla="*/ 325 w 421"/>
                  <a:gd name="T25" fmla="*/ 68 h 75"/>
                  <a:gd name="T26" fmla="*/ 355 w 421"/>
                  <a:gd name="T27" fmla="*/ 64 h 75"/>
                  <a:gd name="T28" fmla="*/ 379 w 421"/>
                  <a:gd name="T29" fmla="*/ 58 h 75"/>
                  <a:gd name="T30" fmla="*/ 399 w 421"/>
                  <a:gd name="T31" fmla="*/ 53 h 75"/>
                  <a:gd name="T32" fmla="*/ 414 w 421"/>
                  <a:gd name="T33" fmla="*/ 48 h 75"/>
                  <a:gd name="T34" fmla="*/ 421 w 421"/>
                  <a:gd name="T35" fmla="*/ 42 h 75"/>
                  <a:gd name="T36" fmla="*/ 421 w 421"/>
                  <a:gd name="T37" fmla="*/ 0 h 75"/>
                  <a:gd name="T38" fmla="*/ 410 w 421"/>
                  <a:gd name="T39" fmla="*/ 5 h 75"/>
                  <a:gd name="T40" fmla="*/ 399 w 421"/>
                  <a:gd name="T41" fmla="*/ 9 h 75"/>
                  <a:gd name="T42" fmla="*/ 386 w 421"/>
                  <a:gd name="T43" fmla="*/ 12 h 75"/>
                  <a:gd name="T44" fmla="*/ 373 w 421"/>
                  <a:gd name="T45" fmla="*/ 15 h 75"/>
                  <a:gd name="T46" fmla="*/ 344 w 421"/>
                  <a:gd name="T47" fmla="*/ 21 h 75"/>
                  <a:gd name="T48" fmla="*/ 314 w 421"/>
                  <a:gd name="T49" fmla="*/ 24 h 75"/>
                  <a:gd name="T50" fmla="*/ 284 w 421"/>
                  <a:gd name="T51" fmla="*/ 27 h 75"/>
                  <a:gd name="T52" fmla="*/ 256 w 421"/>
                  <a:gd name="T53" fmla="*/ 29 h 75"/>
                  <a:gd name="T54" fmla="*/ 231 w 421"/>
                  <a:gd name="T55" fmla="*/ 30 h 75"/>
                  <a:gd name="T56" fmla="*/ 211 w 421"/>
                  <a:gd name="T57" fmla="*/ 30 h 75"/>
                  <a:gd name="T58" fmla="*/ 191 w 421"/>
                  <a:gd name="T59" fmla="*/ 30 h 75"/>
                  <a:gd name="T60" fmla="*/ 166 w 421"/>
                  <a:gd name="T61" fmla="*/ 29 h 75"/>
                  <a:gd name="T62" fmla="*/ 138 w 421"/>
                  <a:gd name="T63" fmla="*/ 27 h 75"/>
                  <a:gd name="T64" fmla="*/ 108 w 421"/>
                  <a:gd name="T65" fmla="*/ 24 h 75"/>
                  <a:gd name="T66" fmla="*/ 78 w 421"/>
                  <a:gd name="T67" fmla="*/ 21 h 75"/>
                  <a:gd name="T68" fmla="*/ 49 w 421"/>
                  <a:gd name="T69" fmla="*/ 15 h 75"/>
                  <a:gd name="T70" fmla="*/ 35 w 421"/>
                  <a:gd name="T71" fmla="*/ 12 h 75"/>
                  <a:gd name="T72" fmla="*/ 22 w 421"/>
                  <a:gd name="T73" fmla="*/ 9 h 75"/>
                  <a:gd name="T74" fmla="*/ 10 w 421"/>
                  <a:gd name="T75" fmla="*/ 5 h 75"/>
                  <a:gd name="T76" fmla="*/ 0 w 421"/>
                  <a:gd name="T77" fmla="*/ 1 h 75"/>
                  <a:gd name="T78" fmla="*/ 0 w 421"/>
                  <a:gd name="T7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1" h="75">
                    <a:moveTo>
                      <a:pt x="0" y="0"/>
                    </a:moveTo>
                    <a:lnTo>
                      <a:pt x="0" y="42"/>
                    </a:lnTo>
                    <a:lnTo>
                      <a:pt x="8" y="48"/>
                    </a:lnTo>
                    <a:lnTo>
                      <a:pt x="22" y="53"/>
                    </a:lnTo>
                    <a:lnTo>
                      <a:pt x="43" y="58"/>
                    </a:lnTo>
                    <a:lnTo>
                      <a:pt x="67" y="64"/>
                    </a:lnTo>
                    <a:lnTo>
                      <a:pt x="97" y="68"/>
                    </a:lnTo>
                    <a:lnTo>
                      <a:pt x="130" y="72"/>
                    </a:lnTo>
                    <a:lnTo>
                      <a:pt x="169" y="74"/>
                    </a:lnTo>
                    <a:lnTo>
                      <a:pt x="211" y="75"/>
                    </a:lnTo>
                    <a:lnTo>
                      <a:pt x="253" y="74"/>
                    </a:lnTo>
                    <a:lnTo>
                      <a:pt x="290" y="72"/>
                    </a:lnTo>
                    <a:lnTo>
                      <a:pt x="325" y="68"/>
                    </a:lnTo>
                    <a:lnTo>
                      <a:pt x="355" y="64"/>
                    </a:lnTo>
                    <a:lnTo>
                      <a:pt x="379" y="58"/>
                    </a:lnTo>
                    <a:lnTo>
                      <a:pt x="399" y="53"/>
                    </a:lnTo>
                    <a:lnTo>
                      <a:pt x="414" y="48"/>
                    </a:lnTo>
                    <a:lnTo>
                      <a:pt x="421" y="42"/>
                    </a:lnTo>
                    <a:lnTo>
                      <a:pt x="421" y="0"/>
                    </a:lnTo>
                    <a:lnTo>
                      <a:pt x="410" y="5"/>
                    </a:lnTo>
                    <a:lnTo>
                      <a:pt x="399" y="9"/>
                    </a:lnTo>
                    <a:lnTo>
                      <a:pt x="386" y="12"/>
                    </a:lnTo>
                    <a:lnTo>
                      <a:pt x="373" y="15"/>
                    </a:lnTo>
                    <a:lnTo>
                      <a:pt x="344" y="21"/>
                    </a:lnTo>
                    <a:lnTo>
                      <a:pt x="314" y="24"/>
                    </a:lnTo>
                    <a:lnTo>
                      <a:pt x="284" y="27"/>
                    </a:lnTo>
                    <a:lnTo>
                      <a:pt x="256" y="29"/>
                    </a:lnTo>
                    <a:lnTo>
                      <a:pt x="231" y="30"/>
                    </a:lnTo>
                    <a:lnTo>
                      <a:pt x="211" y="30"/>
                    </a:lnTo>
                    <a:lnTo>
                      <a:pt x="191" y="30"/>
                    </a:lnTo>
                    <a:lnTo>
                      <a:pt x="166" y="29"/>
                    </a:lnTo>
                    <a:lnTo>
                      <a:pt x="138" y="27"/>
                    </a:lnTo>
                    <a:lnTo>
                      <a:pt x="108" y="24"/>
                    </a:lnTo>
                    <a:lnTo>
                      <a:pt x="78" y="21"/>
                    </a:lnTo>
                    <a:lnTo>
                      <a:pt x="49" y="15"/>
                    </a:lnTo>
                    <a:lnTo>
                      <a:pt x="35" y="12"/>
                    </a:lnTo>
                    <a:lnTo>
                      <a:pt x="22" y="9"/>
                    </a:lnTo>
                    <a:lnTo>
                      <a:pt x="10" y="5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5" name="Полилиния 503">
                <a:extLst>
                  <a:ext uri="{FF2B5EF4-FFF2-40B4-BE49-F238E27FC236}">
                    <a16:creationId xmlns:a16="http://schemas.microsoft.com/office/drawing/2014/main" id="{B2AFC166-3690-491C-BE8E-D33917F47E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50988"/>
                <a:ext cx="133350" cy="23813"/>
              </a:xfrm>
              <a:custGeom>
                <a:avLst/>
                <a:gdLst>
                  <a:gd name="T0" fmla="*/ 0 w 421"/>
                  <a:gd name="T1" fmla="*/ 0 h 75"/>
                  <a:gd name="T2" fmla="*/ 0 w 421"/>
                  <a:gd name="T3" fmla="*/ 42 h 75"/>
                  <a:gd name="T4" fmla="*/ 8 w 421"/>
                  <a:gd name="T5" fmla="*/ 47 h 75"/>
                  <a:gd name="T6" fmla="*/ 22 w 421"/>
                  <a:gd name="T7" fmla="*/ 53 h 75"/>
                  <a:gd name="T8" fmla="*/ 43 w 421"/>
                  <a:gd name="T9" fmla="*/ 58 h 75"/>
                  <a:gd name="T10" fmla="*/ 67 w 421"/>
                  <a:gd name="T11" fmla="*/ 64 h 75"/>
                  <a:gd name="T12" fmla="*/ 97 w 421"/>
                  <a:gd name="T13" fmla="*/ 68 h 75"/>
                  <a:gd name="T14" fmla="*/ 130 w 421"/>
                  <a:gd name="T15" fmla="*/ 72 h 75"/>
                  <a:gd name="T16" fmla="*/ 169 w 421"/>
                  <a:gd name="T17" fmla="*/ 74 h 75"/>
                  <a:gd name="T18" fmla="*/ 211 w 421"/>
                  <a:gd name="T19" fmla="*/ 75 h 75"/>
                  <a:gd name="T20" fmla="*/ 253 w 421"/>
                  <a:gd name="T21" fmla="*/ 74 h 75"/>
                  <a:gd name="T22" fmla="*/ 290 w 421"/>
                  <a:gd name="T23" fmla="*/ 72 h 75"/>
                  <a:gd name="T24" fmla="*/ 325 w 421"/>
                  <a:gd name="T25" fmla="*/ 68 h 75"/>
                  <a:gd name="T26" fmla="*/ 355 w 421"/>
                  <a:gd name="T27" fmla="*/ 64 h 75"/>
                  <a:gd name="T28" fmla="*/ 379 w 421"/>
                  <a:gd name="T29" fmla="*/ 58 h 75"/>
                  <a:gd name="T30" fmla="*/ 399 w 421"/>
                  <a:gd name="T31" fmla="*/ 53 h 75"/>
                  <a:gd name="T32" fmla="*/ 414 w 421"/>
                  <a:gd name="T33" fmla="*/ 47 h 75"/>
                  <a:gd name="T34" fmla="*/ 421 w 421"/>
                  <a:gd name="T35" fmla="*/ 42 h 75"/>
                  <a:gd name="T36" fmla="*/ 421 w 421"/>
                  <a:gd name="T37" fmla="*/ 0 h 75"/>
                  <a:gd name="T38" fmla="*/ 410 w 421"/>
                  <a:gd name="T39" fmla="*/ 5 h 75"/>
                  <a:gd name="T40" fmla="*/ 399 w 421"/>
                  <a:gd name="T41" fmla="*/ 9 h 75"/>
                  <a:gd name="T42" fmla="*/ 386 w 421"/>
                  <a:gd name="T43" fmla="*/ 12 h 75"/>
                  <a:gd name="T44" fmla="*/ 373 w 421"/>
                  <a:gd name="T45" fmla="*/ 15 h 75"/>
                  <a:gd name="T46" fmla="*/ 344 w 421"/>
                  <a:gd name="T47" fmla="*/ 21 h 75"/>
                  <a:gd name="T48" fmla="*/ 314 w 421"/>
                  <a:gd name="T49" fmla="*/ 24 h 75"/>
                  <a:gd name="T50" fmla="*/ 284 w 421"/>
                  <a:gd name="T51" fmla="*/ 27 h 75"/>
                  <a:gd name="T52" fmla="*/ 256 w 421"/>
                  <a:gd name="T53" fmla="*/ 29 h 75"/>
                  <a:gd name="T54" fmla="*/ 231 w 421"/>
                  <a:gd name="T55" fmla="*/ 30 h 75"/>
                  <a:gd name="T56" fmla="*/ 211 w 421"/>
                  <a:gd name="T57" fmla="*/ 30 h 75"/>
                  <a:gd name="T58" fmla="*/ 191 w 421"/>
                  <a:gd name="T59" fmla="*/ 30 h 75"/>
                  <a:gd name="T60" fmla="*/ 166 w 421"/>
                  <a:gd name="T61" fmla="*/ 29 h 75"/>
                  <a:gd name="T62" fmla="*/ 138 w 421"/>
                  <a:gd name="T63" fmla="*/ 27 h 75"/>
                  <a:gd name="T64" fmla="*/ 108 w 421"/>
                  <a:gd name="T65" fmla="*/ 24 h 75"/>
                  <a:gd name="T66" fmla="*/ 78 w 421"/>
                  <a:gd name="T67" fmla="*/ 21 h 75"/>
                  <a:gd name="T68" fmla="*/ 49 w 421"/>
                  <a:gd name="T69" fmla="*/ 15 h 75"/>
                  <a:gd name="T70" fmla="*/ 35 w 421"/>
                  <a:gd name="T71" fmla="*/ 12 h 75"/>
                  <a:gd name="T72" fmla="*/ 22 w 421"/>
                  <a:gd name="T73" fmla="*/ 9 h 75"/>
                  <a:gd name="T74" fmla="*/ 10 w 421"/>
                  <a:gd name="T75" fmla="*/ 5 h 75"/>
                  <a:gd name="T76" fmla="*/ 0 w 421"/>
                  <a:gd name="T7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21" h="75">
                    <a:moveTo>
                      <a:pt x="0" y="0"/>
                    </a:moveTo>
                    <a:lnTo>
                      <a:pt x="0" y="42"/>
                    </a:lnTo>
                    <a:lnTo>
                      <a:pt x="8" y="47"/>
                    </a:lnTo>
                    <a:lnTo>
                      <a:pt x="22" y="53"/>
                    </a:lnTo>
                    <a:lnTo>
                      <a:pt x="43" y="58"/>
                    </a:lnTo>
                    <a:lnTo>
                      <a:pt x="67" y="64"/>
                    </a:lnTo>
                    <a:lnTo>
                      <a:pt x="97" y="68"/>
                    </a:lnTo>
                    <a:lnTo>
                      <a:pt x="130" y="72"/>
                    </a:lnTo>
                    <a:lnTo>
                      <a:pt x="169" y="74"/>
                    </a:lnTo>
                    <a:lnTo>
                      <a:pt x="211" y="75"/>
                    </a:lnTo>
                    <a:lnTo>
                      <a:pt x="253" y="74"/>
                    </a:lnTo>
                    <a:lnTo>
                      <a:pt x="290" y="72"/>
                    </a:lnTo>
                    <a:lnTo>
                      <a:pt x="325" y="68"/>
                    </a:lnTo>
                    <a:lnTo>
                      <a:pt x="355" y="64"/>
                    </a:lnTo>
                    <a:lnTo>
                      <a:pt x="379" y="58"/>
                    </a:lnTo>
                    <a:lnTo>
                      <a:pt x="399" y="53"/>
                    </a:lnTo>
                    <a:lnTo>
                      <a:pt x="414" y="47"/>
                    </a:lnTo>
                    <a:lnTo>
                      <a:pt x="421" y="42"/>
                    </a:lnTo>
                    <a:lnTo>
                      <a:pt x="421" y="0"/>
                    </a:lnTo>
                    <a:lnTo>
                      <a:pt x="410" y="5"/>
                    </a:lnTo>
                    <a:lnTo>
                      <a:pt x="399" y="9"/>
                    </a:lnTo>
                    <a:lnTo>
                      <a:pt x="386" y="12"/>
                    </a:lnTo>
                    <a:lnTo>
                      <a:pt x="373" y="15"/>
                    </a:lnTo>
                    <a:lnTo>
                      <a:pt x="344" y="21"/>
                    </a:lnTo>
                    <a:lnTo>
                      <a:pt x="314" y="24"/>
                    </a:lnTo>
                    <a:lnTo>
                      <a:pt x="284" y="27"/>
                    </a:lnTo>
                    <a:lnTo>
                      <a:pt x="256" y="29"/>
                    </a:lnTo>
                    <a:lnTo>
                      <a:pt x="231" y="30"/>
                    </a:lnTo>
                    <a:lnTo>
                      <a:pt x="211" y="30"/>
                    </a:lnTo>
                    <a:lnTo>
                      <a:pt x="191" y="30"/>
                    </a:lnTo>
                    <a:lnTo>
                      <a:pt x="166" y="29"/>
                    </a:lnTo>
                    <a:lnTo>
                      <a:pt x="138" y="27"/>
                    </a:lnTo>
                    <a:lnTo>
                      <a:pt x="108" y="24"/>
                    </a:lnTo>
                    <a:lnTo>
                      <a:pt x="78" y="21"/>
                    </a:lnTo>
                    <a:lnTo>
                      <a:pt x="49" y="15"/>
                    </a:lnTo>
                    <a:lnTo>
                      <a:pt x="35" y="12"/>
                    </a:lnTo>
                    <a:lnTo>
                      <a:pt x="22" y="9"/>
                    </a:lnTo>
                    <a:lnTo>
                      <a:pt x="1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6" name="Полилиния 504">
                <a:extLst>
                  <a:ext uri="{FF2B5EF4-FFF2-40B4-BE49-F238E27FC236}">
                    <a16:creationId xmlns:a16="http://schemas.microsoft.com/office/drawing/2014/main" id="{9740A41F-89FD-44D8-9D1F-332E7D538E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025" y="1527175"/>
                <a:ext cx="133350" cy="23813"/>
              </a:xfrm>
              <a:custGeom>
                <a:avLst/>
                <a:gdLst>
                  <a:gd name="T0" fmla="*/ 0 w 421"/>
                  <a:gd name="T1" fmla="*/ 0 h 75"/>
                  <a:gd name="T2" fmla="*/ 0 w 421"/>
                  <a:gd name="T3" fmla="*/ 42 h 75"/>
                  <a:gd name="T4" fmla="*/ 8 w 421"/>
                  <a:gd name="T5" fmla="*/ 46 h 75"/>
                  <a:gd name="T6" fmla="*/ 22 w 421"/>
                  <a:gd name="T7" fmla="*/ 52 h 75"/>
                  <a:gd name="T8" fmla="*/ 43 w 421"/>
                  <a:gd name="T9" fmla="*/ 58 h 75"/>
                  <a:gd name="T10" fmla="*/ 67 w 421"/>
                  <a:gd name="T11" fmla="*/ 63 h 75"/>
                  <a:gd name="T12" fmla="*/ 97 w 421"/>
                  <a:gd name="T13" fmla="*/ 68 h 75"/>
                  <a:gd name="T14" fmla="*/ 130 w 421"/>
                  <a:gd name="T15" fmla="*/ 72 h 75"/>
                  <a:gd name="T16" fmla="*/ 169 w 421"/>
                  <a:gd name="T17" fmla="*/ 74 h 75"/>
                  <a:gd name="T18" fmla="*/ 211 w 421"/>
                  <a:gd name="T19" fmla="*/ 75 h 75"/>
                  <a:gd name="T20" fmla="*/ 253 w 421"/>
                  <a:gd name="T21" fmla="*/ 74 h 75"/>
                  <a:gd name="T22" fmla="*/ 290 w 421"/>
                  <a:gd name="T23" fmla="*/ 72 h 75"/>
                  <a:gd name="T24" fmla="*/ 325 w 421"/>
                  <a:gd name="T25" fmla="*/ 68 h 75"/>
                  <a:gd name="T26" fmla="*/ 355 w 421"/>
                  <a:gd name="T27" fmla="*/ 63 h 75"/>
                  <a:gd name="T28" fmla="*/ 379 w 421"/>
                  <a:gd name="T29" fmla="*/ 58 h 75"/>
                  <a:gd name="T30" fmla="*/ 399 w 421"/>
                  <a:gd name="T31" fmla="*/ 52 h 75"/>
                  <a:gd name="T32" fmla="*/ 414 w 421"/>
                  <a:gd name="T33" fmla="*/ 47 h 75"/>
                  <a:gd name="T34" fmla="*/ 421 w 421"/>
                  <a:gd name="T35" fmla="*/ 42 h 75"/>
                  <a:gd name="T36" fmla="*/ 421 w 421"/>
                  <a:gd name="T37" fmla="*/ 0 h 75"/>
                  <a:gd name="T38" fmla="*/ 410 w 421"/>
                  <a:gd name="T39" fmla="*/ 4 h 75"/>
                  <a:gd name="T40" fmla="*/ 399 w 421"/>
                  <a:gd name="T41" fmla="*/ 9 h 75"/>
                  <a:gd name="T42" fmla="*/ 386 w 421"/>
                  <a:gd name="T43" fmla="*/ 12 h 75"/>
                  <a:gd name="T44" fmla="*/ 373 w 421"/>
                  <a:gd name="T45" fmla="*/ 15 h 75"/>
                  <a:gd name="T46" fmla="*/ 344 w 421"/>
                  <a:gd name="T47" fmla="*/ 19 h 75"/>
                  <a:gd name="T48" fmla="*/ 314 w 421"/>
                  <a:gd name="T49" fmla="*/ 24 h 75"/>
                  <a:gd name="T50" fmla="*/ 284 w 421"/>
                  <a:gd name="T51" fmla="*/ 27 h 75"/>
                  <a:gd name="T52" fmla="*/ 256 w 421"/>
                  <a:gd name="T53" fmla="*/ 29 h 75"/>
                  <a:gd name="T54" fmla="*/ 231 w 421"/>
                  <a:gd name="T55" fmla="*/ 29 h 75"/>
                  <a:gd name="T56" fmla="*/ 211 w 421"/>
                  <a:gd name="T57" fmla="*/ 30 h 75"/>
                  <a:gd name="T58" fmla="*/ 191 w 421"/>
                  <a:gd name="T59" fmla="*/ 29 h 75"/>
                  <a:gd name="T60" fmla="*/ 166 w 421"/>
                  <a:gd name="T61" fmla="*/ 28 h 75"/>
                  <a:gd name="T62" fmla="*/ 138 w 421"/>
                  <a:gd name="T63" fmla="*/ 27 h 75"/>
                  <a:gd name="T64" fmla="*/ 108 w 421"/>
                  <a:gd name="T65" fmla="*/ 24 h 75"/>
                  <a:gd name="T66" fmla="*/ 78 w 421"/>
                  <a:gd name="T67" fmla="*/ 19 h 75"/>
                  <a:gd name="T68" fmla="*/ 49 w 421"/>
                  <a:gd name="T69" fmla="*/ 15 h 75"/>
                  <a:gd name="T70" fmla="*/ 35 w 421"/>
                  <a:gd name="T71" fmla="*/ 12 h 75"/>
                  <a:gd name="T72" fmla="*/ 22 w 421"/>
                  <a:gd name="T73" fmla="*/ 9 h 75"/>
                  <a:gd name="T74" fmla="*/ 10 w 421"/>
                  <a:gd name="T75" fmla="*/ 4 h 75"/>
                  <a:gd name="T76" fmla="*/ 0 w 421"/>
                  <a:gd name="T7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21" h="75">
                    <a:moveTo>
                      <a:pt x="0" y="0"/>
                    </a:moveTo>
                    <a:lnTo>
                      <a:pt x="0" y="42"/>
                    </a:lnTo>
                    <a:lnTo>
                      <a:pt x="8" y="46"/>
                    </a:lnTo>
                    <a:lnTo>
                      <a:pt x="22" y="52"/>
                    </a:lnTo>
                    <a:lnTo>
                      <a:pt x="43" y="58"/>
                    </a:lnTo>
                    <a:lnTo>
                      <a:pt x="67" y="63"/>
                    </a:lnTo>
                    <a:lnTo>
                      <a:pt x="97" y="68"/>
                    </a:lnTo>
                    <a:lnTo>
                      <a:pt x="130" y="72"/>
                    </a:lnTo>
                    <a:lnTo>
                      <a:pt x="169" y="74"/>
                    </a:lnTo>
                    <a:lnTo>
                      <a:pt x="211" y="75"/>
                    </a:lnTo>
                    <a:lnTo>
                      <a:pt x="253" y="74"/>
                    </a:lnTo>
                    <a:lnTo>
                      <a:pt x="290" y="72"/>
                    </a:lnTo>
                    <a:lnTo>
                      <a:pt x="325" y="68"/>
                    </a:lnTo>
                    <a:lnTo>
                      <a:pt x="355" y="63"/>
                    </a:lnTo>
                    <a:lnTo>
                      <a:pt x="379" y="58"/>
                    </a:lnTo>
                    <a:lnTo>
                      <a:pt x="399" y="52"/>
                    </a:lnTo>
                    <a:lnTo>
                      <a:pt x="414" y="47"/>
                    </a:lnTo>
                    <a:lnTo>
                      <a:pt x="421" y="42"/>
                    </a:lnTo>
                    <a:lnTo>
                      <a:pt x="421" y="0"/>
                    </a:lnTo>
                    <a:lnTo>
                      <a:pt x="410" y="4"/>
                    </a:lnTo>
                    <a:lnTo>
                      <a:pt x="399" y="9"/>
                    </a:lnTo>
                    <a:lnTo>
                      <a:pt x="386" y="12"/>
                    </a:lnTo>
                    <a:lnTo>
                      <a:pt x="373" y="15"/>
                    </a:lnTo>
                    <a:lnTo>
                      <a:pt x="344" y="19"/>
                    </a:lnTo>
                    <a:lnTo>
                      <a:pt x="314" y="24"/>
                    </a:lnTo>
                    <a:lnTo>
                      <a:pt x="284" y="27"/>
                    </a:lnTo>
                    <a:lnTo>
                      <a:pt x="256" y="29"/>
                    </a:lnTo>
                    <a:lnTo>
                      <a:pt x="231" y="29"/>
                    </a:lnTo>
                    <a:lnTo>
                      <a:pt x="211" y="30"/>
                    </a:lnTo>
                    <a:lnTo>
                      <a:pt x="191" y="29"/>
                    </a:lnTo>
                    <a:lnTo>
                      <a:pt x="166" y="28"/>
                    </a:lnTo>
                    <a:lnTo>
                      <a:pt x="138" y="27"/>
                    </a:lnTo>
                    <a:lnTo>
                      <a:pt x="108" y="24"/>
                    </a:lnTo>
                    <a:lnTo>
                      <a:pt x="78" y="19"/>
                    </a:lnTo>
                    <a:lnTo>
                      <a:pt x="49" y="15"/>
                    </a:lnTo>
                    <a:lnTo>
                      <a:pt x="35" y="12"/>
                    </a:lnTo>
                    <a:lnTo>
                      <a:pt x="22" y="9"/>
                    </a:lnTo>
                    <a:lnTo>
                      <a:pt x="1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67" name="Группа 66" descr="Значок с изображением счетов. ">
              <a:extLst>
                <a:ext uri="{FF2B5EF4-FFF2-40B4-BE49-F238E27FC236}">
                  <a16:creationId xmlns:a16="http://schemas.microsoft.com/office/drawing/2014/main" id="{201B668C-AA5F-454E-8E64-CEA32A839FB8}"/>
                </a:ext>
              </a:extLst>
            </p:cNvPr>
            <p:cNvGrpSpPr/>
            <p:nvPr/>
          </p:nvGrpSpPr>
          <p:grpSpPr>
            <a:xfrm>
              <a:off x="8071577" y="2296118"/>
              <a:ext cx="382447" cy="382447"/>
              <a:chOff x="877888" y="771525"/>
              <a:chExt cx="287338" cy="287338"/>
            </a:xfrm>
            <a:solidFill>
              <a:schemeClr val="bg1"/>
            </a:solidFill>
          </p:grpSpPr>
          <p:sp>
            <p:nvSpPr>
              <p:cNvPr id="68" name="Полилиния 324">
                <a:extLst>
                  <a:ext uri="{FF2B5EF4-FFF2-40B4-BE49-F238E27FC236}">
                    <a16:creationId xmlns:a16="http://schemas.microsoft.com/office/drawing/2014/main" id="{EEBBB4D9-8AD5-4868-B9F5-568F0C326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888" y="771525"/>
                <a:ext cx="61913" cy="287338"/>
              </a:xfrm>
              <a:custGeom>
                <a:avLst/>
                <a:gdLst>
                  <a:gd name="T0" fmla="*/ 0 w 196"/>
                  <a:gd name="T1" fmla="*/ 888 h 903"/>
                  <a:gd name="T2" fmla="*/ 1 w 196"/>
                  <a:gd name="T3" fmla="*/ 895 h 903"/>
                  <a:gd name="T4" fmla="*/ 4 w 196"/>
                  <a:gd name="T5" fmla="*/ 899 h 903"/>
                  <a:gd name="T6" fmla="*/ 10 w 196"/>
                  <a:gd name="T7" fmla="*/ 902 h 903"/>
                  <a:gd name="T8" fmla="*/ 15 w 196"/>
                  <a:gd name="T9" fmla="*/ 903 h 903"/>
                  <a:gd name="T10" fmla="*/ 196 w 196"/>
                  <a:gd name="T11" fmla="*/ 798 h 903"/>
                  <a:gd name="T12" fmla="*/ 160 w 196"/>
                  <a:gd name="T13" fmla="*/ 797 h 903"/>
                  <a:gd name="T14" fmla="*/ 149 w 196"/>
                  <a:gd name="T15" fmla="*/ 793 h 903"/>
                  <a:gd name="T16" fmla="*/ 141 w 196"/>
                  <a:gd name="T17" fmla="*/ 785 h 903"/>
                  <a:gd name="T18" fmla="*/ 136 w 196"/>
                  <a:gd name="T19" fmla="*/ 774 h 903"/>
                  <a:gd name="T20" fmla="*/ 136 w 196"/>
                  <a:gd name="T21" fmla="*/ 738 h 903"/>
                  <a:gd name="T22" fmla="*/ 138 w 196"/>
                  <a:gd name="T23" fmla="*/ 726 h 903"/>
                  <a:gd name="T24" fmla="*/ 145 w 196"/>
                  <a:gd name="T25" fmla="*/ 717 h 903"/>
                  <a:gd name="T26" fmla="*/ 155 w 196"/>
                  <a:gd name="T27" fmla="*/ 710 h 903"/>
                  <a:gd name="T28" fmla="*/ 166 w 196"/>
                  <a:gd name="T29" fmla="*/ 708 h 903"/>
                  <a:gd name="T30" fmla="*/ 196 w 196"/>
                  <a:gd name="T31" fmla="*/ 346 h 903"/>
                  <a:gd name="T32" fmla="*/ 160 w 196"/>
                  <a:gd name="T33" fmla="*/ 345 h 903"/>
                  <a:gd name="T34" fmla="*/ 149 w 196"/>
                  <a:gd name="T35" fmla="*/ 341 h 903"/>
                  <a:gd name="T36" fmla="*/ 141 w 196"/>
                  <a:gd name="T37" fmla="*/ 333 h 903"/>
                  <a:gd name="T38" fmla="*/ 136 w 196"/>
                  <a:gd name="T39" fmla="*/ 322 h 903"/>
                  <a:gd name="T40" fmla="*/ 136 w 196"/>
                  <a:gd name="T41" fmla="*/ 286 h 903"/>
                  <a:gd name="T42" fmla="*/ 138 w 196"/>
                  <a:gd name="T43" fmla="*/ 275 h 903"/>
                  <a:gd name="T44" fmla="*/ 145 w 196"/>
                  <a:gd name="T45" fmla="*/ 265 h 903"/>
                  <a:gd name="T46" fmla="*/ 155 w 196"/>
                  <a:gd name="T47" fmla="*/ 259 h 903"/>
                  <a:gd name="T48" fmla="*/ 166 w 196"/>
                  <a:gd name="T49" fmla="*/ 256 h 903"/>
                  <a:gd name="T50" fmla="*/ 196 w 196"/>
                  <a:gd name="T51" fmla="*/ 196 h 903"/>
                  <a:gd name="T52" fmla="*/ 160 w 196"/>
                  <a:gd name="T53" fmla="*/ 195 h 903"/>
                  <a:gd name="T54" fmla="*/ 149 w 196"/>
                  <a:gd name="T55" fmla="*/ 191 h 903"/>
                  <a:gd name="T56" fmla="*/ 141 w 196"/>
                  <a:gd name="T57" fmla="*/ 182 h 903"/>
                  <a:gd name="T58" fmla="*/ 136 w 196"/>
                  <a:gd name="T59" fmla="*/ 172 h 903"/>
                  <a:gd name="T60" fmla="*/ 136 w 196"/>
                  <a:gd name="T61" fmla="*/ 135 h 903"/>
                  <a:gd name="T62" fmla="*/ 138 w 196"/>
                  <a:gd name="T63" fmla="*/ 123 h 903"/>
                  <a:gd name="T64" fmla="*/ 145 w 196"/>
                  <a:gd name="T65" fmla="*/ 115 h 903"/>
                  <a:gd name="T66" fmla="*/ 155 w 196"/>
                  <a:gd name="T67" fmla="*/ 108 h 903"/>
                  <a:gd name="T68" fmla="*/ 166 w 196"/>
                  <a:gd name="T69" fmla="*/ 105 h 903"/>
                  <a:gd name="T70" fmla="*/ 196 w 196"/>
                  <a:gd name="T71" fmla="*/ 0 h 903"/>
                  <a:gd name="T72" fmla="*/ 12 w 196"/>
                  <a:gd name="T73" fmla="*/ 0 h 903"/>
                  <a:gd name="T74" fmla="*/ 7 w 196"/>
                  <a:gd name="T75" fmla="*/ 2 h 903"/>
                  <a:gd name="T76" fmla="*/ 3 w 196"/>
                  <a:gd name="T77" fmla="*/ 6 h 903"/>
                  <a:gd name="T78" fmla="*/ 1 w 196"/>
                  <a:gd name="T79" fmla="*/ 12 h 903"/>
                  <a:gd name="T80" fmla="*/ 0 w 196"/>
                  <a:gd name="T81" fmla="*/ 15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96" h="903">
                    <a:moveTo>
                      <a:pt x="0" y="15"/>
                    </a:moveTo>
                    <a:lnTo>
                      <a:pt x="0" y="888"/>
                    </a:lnTo>
                    <a:lnTo>
                      <a:pt x="1" y="891"/>
                    </a:lnTo>
                    <a:lnTo>
                      <a:pt x="1" y="895"/>
                    </a:lnTo>
                    <a:lnTo>
                      <a:pt x="3" y="897"/>
                    </a:lnTo>
                    <a:lnTo>
                      <a:pt x="4" y="899"/>
                    </a:lnTo>
                    <a:lnTo>
                      <a:pt x="7" y="901"/>
                    </a:lnTo>
                    <a:lnTo>
                      <a:pt x="10" y="902"/>
                    </a:lnTo>
                    <a:lnTo>
                      <a:pt x="12" y="903"/>
                    </a:lnTo>
                    <a:lnTo>
                      <a:pt x="15" y="903"/>
                    </a:lnTo>
                    <a:lnTo>
                      <a:pt x="196" y="903"/>
                    </a:lnTo>
                    <a:lnTo>
                      <a:pt x="196" y="798"/>
                    </a:lnTo>
                    <a:lnTo>
                      <a:pt x="166" y="798"/>
                    </a:lnTo>
                    <a:lnTo>
                      <a:pt x="160" y="797"/>
                    </a:lnTo>
                    <a:lnTo>
                      <a:pt x="155" y="796"/>
                    </a:lnTo>
                    <a:lnTo>
                      <a:pt x="149" y="793"/>
                    </a:lnTo>
                    <a:lnTo>
                      <a:pt x="145" y="789"/>
                    </a:lnTo>
                    <a:lnTo>
                      <a:pt x="141" y="785"/>
                    </a:lnTo>
                    <a:lnTo>
                      <a:pt x="138" y="780"/>
                    </a:lnTo>
                    <a:lnTo>
                      <a:pt x="136" y="774"/>
                    </a:lnTo>
                    <a:lnTo>
                      <a:pt x="136" y="768"/>
                    </a:lnTo>
                    <a:lnTo>
                      <a:pt x="136" y="738"/>
                    </a:lnTo>
                    <a:lnTo>
                      <a:pt x="136" y="732"/>
                    </a:lnTo>
                    <a:lnTo>
                      <a:pt x="138" y="726"/>
                    </a:lnTo>
                    <a:lnTo>
                      <a:pt x="141" y="721"/>
                    </a:lnTo>
                    <a:lnTo>
                      <a:pt x="145" y="717"/>
                    </a:lnTo>
                    <a:lnTo>
                      <a:pt x="149" y="713"/>
                    </a:lnTo>
                    <a:lnTo>
                      <a:pt x="155" y="710"/>
                    </a:lnTo>
                    <a:lnTo>
                      <a:pt x="160" y="708"/>
                    </a:lnTo>
                    <a:lnTo>
                      <a:pt x="166" y="708"/>
                    </a:lnTo>
                    <a:lnTo>
                      <a:pt x="196" y="708"/>
                    </a:lnTo>
                    <a:lnTo>
                      <a:pt x="196" y="346"/>
                    </a:lnTo>
                    <a:lnTo>
                      <a:pt x="166" y="346"/>
                    </a:lnTo>
                    <a:lnTo>
                      <a:pt x="160" y="345"/>
                    </a:lnTo>
                    <a:lnTo>
                      <a:pt x="155" y="344"/>
                    </a:lnTo>
                    <a:lnTo>
                      <a:pt x="149" y="341"/>
                    </a:lnTo>
                    <a:lnTo>
                      <a:pt x="145" y="338"/>
                    </a:lnTo>
                    <a:lnTo>
                      <a:pt x="141" y="333"/>
                    </a:lnTo>
                    <a:lnTo>
                      <a:pt x="138" y="328"/>
                    </a:lnTo>
                    <a:lnTo>
                      <a:pt x="136" y="322"/>
                    </a:lnTo>
                    <a:lnTo>
                      <a:pt x="136" y="316"/>
                    </a:lnTo>
                    <a:lnTo>
                      <a:pt x="136" y="286"/>
                    </a:lnTo>
                    <a:lnTo>
                      <a:pt x="136" y="280"/>
                    </a:lnTo>
                    <a:lnTo>
                      <a:pt x="138" y="275"/>
                    </a:lnTo>
                    <a:lnTo>
                      <a:pt x="141" y="269"/>
                    </a:lnTo>
                    <a:lnTo>
                      <a:pt x="145" y="265"/>
                    </a:lnTo>
                    <a:lnTo>
                      <a:pt x="149" y="261"/>
                    </a:lnTo>
                    <a:lnTo>
                      <a:pt x="155" y="259"/>
                    </a:lnTo>
                    <a:lnTo>
                      <a:pt x="160" y="256"/>
                    </a:lnTo>
                    <a:lnTo>
                      <a:pt x="166" y="256"/>
                    </a:lnTo>
                    <a:lnTo>
                      <a:pt x="196" y="256"/>
                    </a:lnTo>
                    <a:lnTo>
                      <a:pt x="196" y="196"/>
                    </a:lnTo>
                    <a:lnTo>
                      <a:pt x="166" y="196"/>
                    </a:lnTo>
                    <a:lnTo>
                      <a:pt x="160" y="195"/>
                    </a:lnTo>
                    <a:lnTo>
                      <a:pt x="155" y="193"/>
                    </a:lnTo>
                    <a:lnTo>
                      <a:pt x="149" y="191"/>
                    </a:lnTo>
                    <a:lnTo>
                      <a:pt x="145" y="187"/>
                    </a:lnTo>
                    <a:lnTo>
                      <a:pt x="141" y="182"/>
                    </a:lnTo>
                    <a:lnTo>
                      <a:pt x="138" y="177"/>
                    </a:lnTo>
                    <a:lnTo>
                      <a:pt x="136" y="172"/>
                    </a:lnTo>
                    <a:lnTo>
                      <a:pt x="136" y="165"/>
                    </a:lnTo>
                    <a:lnTo>
                      <a:pt x="136" y="135"/>
                    </a:lnTo>
                    <a:lnTo>
                      <a:pt x="136" y="130"/>
                    </a:lnTo>
                    <a:lnTo>
                      <a:pt x="138" y="123"/>
                    </a:lnTo>
                    <a:lnTo>
                      <a:pt x="141" y="119"/>
                    </a:lnTo>
                    <a:lnTo>
                      <a:pt x="145" y="115"/>
                    </a:lnTo>
                    <a:lnTo>
                      <a:pt x="149" y="110"/>
                    </a:lnTo>
                    <a:lnTo>
                      <a:pt x="155" y="108"/>
                    </a:lnTo>
                    <a:lnTo>
                      <a:pt x="160" y="106"/>
                    </a:lnTo>
                    <a:lnTo>
                      <a:pt x="166" y="105"/>
                    </a:lnTo>
                    <a:lnTo>
                      <a:pt x="196" y="105"/>
                    </a:lnTo>
                    <a:lnTo>
                      <a:pt x="196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1"/>
                    </a:lnTo>
                    <a:lnTo>
                      <a:pt x="7" y="2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9" name="Полилиния 325">
                <a:extLst>
                  <a:ext uri="{FF2B5EF4-FFF2-40B4-BE49-F238E27FC236}">
                    <a16:creationId xmlns:a16="http://schemas.microsoft.com/office/drawing/2014/main" id="{4E9C428E-133B-4690-9ED6-8917E4F1E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7113" y="771525"/>
                <a:ext cx="66675" cy="287338"/>
              </a:xfrm>
              <a:custGeom>
                <a:avLst/>
                <a:gdLst>
                  <a:gd name="T0" fmla="*/ 30 w 211"/>
                  <a:gd name="T1" fmla="*/ 105 h 903"/>
                  <a:gd name="T2" fmla="*/ 41 w 211"/>
                  <a:gd name="T3" fmla="*/ 107 h 903"/>
                  <a:gd name="T4" fmla="*/ 51 w 211"/>
                  <a:gd name="T5" fmla="*/ 115 h 903"/>
                  <a:gd name="T6" fmla="*/ 58 w 211"/>
                  <a:gd name="T7" fmla="*/ 123 h 903"/>
                  <a:gd name="T8" fmla="*/ 60 w 211"/>
                  <a:gd name="T9" fmla="*/ 135 h 903"/>
                  <a:gd name="T10" fmla="*/ 60 w 211"/>
                  <a:gd name="T11" fmla="*/ 172 h 903"/>
                  <a:gd name="T12" fmla="*/ 55 w 211"/>
                  <a:gd name="T13" fmla="*/ 182 h 903"/>
                  <a:gd name="T14" fmla="*/ 47 w 211"/>
                  <a:gd name="T15" fmla="*/ 191 h 903"/>
                  <a:gd name="T16" fmla="*/ 36 w 211"/>
                  <a:gd name="T17" fmla="*/ 195 h 903"/>
                  <a:gd name="T18" fmla="*/ 0 w 211"/>
                  <a:gd name="T19" fmla="*/ 196 h 903"/>
                  <a:gd name="T20" fmla="*/ 30 w 211"/>
                  <a:gd name="T21" fmla="*/ 557 h 903"/>
                  <a:gd name="T22" fmla="*/ 41 w 211"/>
                  <a:gd name="T23" fmla="*/ 560 h 903"/>
                  <a:gd name="T24" fmla="*/ 51 w 211"/>
                  <a:gd name="T25" fmla="*/ 566 h 903"/>
                  <a:gd name="T26" fmla="*/ 58 w 211"/>
                  <a:gd name="T27" fmla="*/ 576 h 903"/>
                  <a:gd name="T28" fmla="*/ 60 w 211"/>
                  <a:gd name="T29" fmla="*/ 587 h 903"/>
                  <a:gd name="T30" fmla="*/ 60 w 211"/>
                  <a:gd name="T31" fmla="*/ 623 h 903"/>
                  <a:gd name="T32" fmla="*/ 55 w 211"/>
                  <a:gd name="T33" fmla="*/ 634 h 903"/>
                  <a:gd name="T34" fmla="*/ 47 w 211"/>
                  <a:gd name="T35" fmla="*/ 643 h 903"/>
                  <a:gd name="T36" fmla="*/ 36 w 211"/>
                  <a:gd name="T37" fmla="*/ 647 h 903"/>
                  <a:gd name="T38" fmla="*/ 0 w 211"/>
                  <a:gd name="T39" fmla="*/ 648 h 903"/>
                  <a:gd name="T40" fmla="*/ 30 w 211"/>
                  <a:gd name="T41" fmla="*/ 708 h 903"/>
                  <a:gd name="T42" fmla="*/ 41 w 211"/>
                  <a:gd name="T43" fmla="*/ 710 h 903"/>
                  <a:gd name="T44" fmla="*/ 51 w 211"/>
                  <a:gd name="T45" fmla="*/ 717 h 903"/>
                  <a:gd name="T46" fmla="*/ 58 w 211"/>
                  <a:gd name="T47" fmla="*/ 726 h 903"/>
                  <a:gd name="T48" fmla="*/ 60 w 211"/>
                  <a:gd name="T49" fmla="*/ 738 h 903"/>
                  <a:gd name="T50" fmla="*/ 60 w 211"/>
                  <a:gd name="T51" fmla="*/ 773 h 903"/>
                  <a:gd name="T52" fmla="*/ 55 w 211"/>
                  <a:gd name="T53" fmla="*/ 785 h 903"/>
                  <a:gd name="T54" fmla="*/ 47 w 211"/>
                  <a:gd name="T55" fmla="*/ 793 h 903"/>
                  <a:gd name="T56" fmla="*/ 36 w 211"/>
                  <a:gd name="T57" fmla="*/ 797 h 903"/>
                  <a:gd name="T58" fmla="*/ 0 w 211"/>
                  <a:gd name="T59" fmla="*/ 798 h 903"/>
                  <a:gd name="T60" fmla="*/ 211 w 211"/>
                  <a:gd name="T61" fmla="*/ 903 h 903"/>
                  <a:gd name="T62" fmla="*/ 181 w 211"/>
                  <a:gd name="T63" fmla="*/ 497 h 903"/>
                  <a:gd name="T64" fmla="*/ 169 w 211"/>
                  <a:gd name="T65" fmla="*/ 495 h 903"/>
                  <a:gd name="T66" fmla="*/ 159 w 211"/>
                  <a:gd name="T67" fmla="*/ 488 h 903"/>
                  <a:gd name="T68" fmla="*/ 153 w 211"/>
                  <a:gd name="T69" fmla="*/ 478 h 903"/>
                  <a:gd name="T70" fmla="*/ 151 w 211"/>
                  <a:gd name="T71" fmla="*/ 467 h 903"/>
                  <a:gd name="T72" fmla="*/ 151 w 211"/>
                  <a:gd name="T73" fmla="*/ 430 h 903"/>
                  <a:gd name="T74" fmla="*/ 155 w 211"/>
                  <a:gd name="T75" fmla="*/ 419 h 903"/>
                  <a:gd name="T76" fmla="*/ 164 w 211"/>
                  <a:gd name="T77" fmla="*/ 412 h 903"/>
                  <a:gd name="T78" fmla="*/ 174 w 211"/>
                  <a:gd name="T79" fmla="*/ 408 h 903"/>
                  <a:gd name="T80" fmla="*/ 211 w 211"/>
                  <a:gd name="T81" fmla="*/ 407 h 903"/>
                  <a:gd name="T82" fmla="*/ 181 w 211"/>
                  <a:gd name="T83" fmla="*/ 346 h 903"/>
                  <a:gd name="T84" fmla="*/ 169 w 211"/>
                  <a:gd name="T85" fmla="*/ 344 h 903"/>
                  <a:gd name="T86" fmla="*/ 159 w 211"/>
                  <a:gd name="T87" fmla="*/ 338 h 903"/>
                  <a:gd name="T88" fmla="*/ 153 w 211"/>
                  <a:gd name="T89" fmla="*/ 328 h 903"/>
                  <a:gd name="T90" fmla="*/ 151 w 211"/>
                  <a:gd name="T91" fmla="*/ 316 h 903"/>
                  <a:gd name="T92" fmla="*/ 151 w 211"/>
                  <a:gd name="T93" fmla="*/ 280 h 903"/>
                  <a:gd name="T94" fmla="*/ 155 w 211"/>
                  <a:gd name="T95" fmla="*/ 269 h 903"/>
                  <a:gd name="T96" fmla="*/ 164 w 211"/>
                  <a:gd name="T97" fmla="*/ 261 h 903"/>
                  <a:gd name="T98" fmla="*/ 174 w 211"/>
                  <a:gd name="T99" fmla="*/ 256 h 903"/>
                  <a:gd name="T100" fmla="*/ 211 w 211"/>
                  <a:gd name="T101" fmla="*/ 256 h 903"/>
                  <a:gd name="T102" fmla="*/ 181 w 211"/>
                  <a:gd name="T103" fmla="*/ 196 h 903"/>
                  <a:gd name="T104" fmla="*/ 169 w 211"/>
                  <a:gd name="T105" fmla="*/ 193 h 903"/>
                  <a:gd name="T106" fmla="*/ 159 w 211"/>
                  <a:gd name="T107" fmla="*/ 187 h 903"/>
                  <a:gd name="T108" fmla="*/ 153 w 211"/>
                  <a:gd name="T109" fmla="*/ 177 h 903"/>
                  <a:gd name="T110" fmla="*/ 151 w 211"/>
                  <a:gd name="T111" fmla="*/ 165 h 903"/>
                  <a:gd name="T112" fmla="*/ 151 w 211"/>
                  <a:gd name="T113" fmla="*/ 130 h 903"/>
                  <a:gd name="T114" fmla="*/ 155 w 211"/>
                  <a:gd name="T115" fmla="*/ 119 h 903"/>
                  <a:gd name="T116" fmla="*/ 164 w 211"/>
                  <a:gd name="T117" fmla="*/ 110 h 903"/>
                  <a:gd name="T118" fmla="*/ 174 w 211"/>
                  <a:gd name="T119" fmla="*/ 106 h 903"/>
                  <a:gd name="T120" fmla="*/ 211 w 211"/>
                  <a:gd name="T121" fmla="*/ 105 h 903"/>
                  <a:gd name="T122" fmla="*/ 0 w 211"/>
                  <a:gd name="T123" fmla="*/ 0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1" h="903">
                    <a:moveTo>
                      <a:pt x="0" y="105"/>
                    </a:moveTo>
                    <a:lnTo>
                      <a:pt x="30" y="105"/>
                    </a:lnTo>
                    <a:lnTo>
                      <a:pt x="36" y="106"/>
                    </a:lnTo>
                    <a:lnTo>
                      <a:pt x="41" y="107"/>
                    </a:lnTo>
                    <a:lnTo>
                      <a:pt x="47" y="110"/>
                    </a:lnTo>
                    <a:lnTo>
                      <a:pt x="51" y="115"/>
                    </a:lnTo>
                    <a:lnTo>
                      <a:pt x="55" y="119"/>
                    </a:lnTo>
                    <a:lnTo>
                      <a:pt x="58" y="123"/>
                    </a:lnTo>
                    <a:lnTo>
                      <a:pt x="60" y="130"/>
                    </a:lnTo>
                    <a:lnTo>
                      <a:pt x="60" y="135"/>
                    </a:lnTo>
                    <a:lnTo>
                      <a:pt x="60" y="165"/>
                    </a:lnTo>
                    <a:lnTo>
                      <a:pt x="60" y="172"/>
                    </a:lnTo>
                    <a:lnTo>
                      <a:pt x="58" y="177"/>
                    </a:lnTo>
                    <a:lnTo>
                      <a:pt x="55" y="182"/>
                    </a:lnTo>
                    <a:lnTo>
                      <a:pt x="51" y="187"/>
                    </a:lnTo>
                    <a:lnTo>
                      <a:pt x="47" y="191"/>
                    </a:lnTo>
                    <a:lnTo>
                      <a:pt x="41" y="193"/>
                    </a:lnTo>
                    <a:lnTo>
                      <a:pt x="36" y="195"/>
                    </a:lnTo>
                    <a:lnTo>
                      <a:pt x="30" y="196"/>
                    </a:lnTo>
                    <a:lnTo>
                      <a:pt x="0" y="196"/>
                    </a:lnTo>
                    <a:lnTo>
                      <a:pt x="0" y="557"/>
                    </a:lnTo>
                    <a:lnTo>
                      <a:pt x="30" y="557"/>
                    </a:lnTo>
                    <a:lnTo>
                      <a:pt x="36" y="558"/>
                    </a:lnTo>
                    <a:lnTo>
                      <a:pt x="41" y="560"/>
                    </a:lnTo>
                    <a:lnTo>
                      <a:pt x="47" y="562"/>
                    </a:lnTo>
                    <a:lnTo>
                      <a:pt x="51" y="566"/>
                    </a:lnTo>
                    <a:lnTo>
                      <a:pt x="55" y="571"/>
                    </a:lnTo>
                    <a:lnTo>
                      <a:pt x="58" y="576"/>
                    </a:lnTo>
                    <a:lnTo>
                      <a:pt x="60" y="581"/>
                    </a:lnTo>
                    <a:lnTo>
                      <a:pt x="60" y="587"/>
                    </a:lnTo>
                    <a:lnTo>
                      <a:pt x="60" y="618"/>
                    </a:lnTo>
                    <a:lnTo>
                      <a:pt x="60" y="623"/>
                    </a:lnTo>
                    <a:lnTo>
                      <a:pt x="58" y="629"/>
                    </a:lnTo>
                    <a:lnTo>
                      <a:pt x="55" y="634"/>
                    </a:lnTo>
                    <a:lnTo>
                      <a:pt x="51" y="638"/>
                    </a:lnTo>
                    <a:lnTo>
                      <a:pt x="47" y="643"/>
                    </a:lnTo>
                    <a:lnTo>
                      <a:pt x="41" y="645"/>
                    </a:lnTo>
                    <a:lnTo>
                      <a:pt x="36" y="647"/>
                    </a:lnTo>
                    <a:lnTo>
                      <a:pt x="30" y="648"/>
                    </a:lnTo>
                    <a:lnTo>
                      <a:pt x="0" y="648"/>
                    </a:lnTo>
                    <a:lnTo>
                      <a:pt x="0" y="708"/>
                    </a:lnTo>
                    <a:lnTo>
                      <a:pt x="30" y="708"/>
                    </a:lnTo>
                    <a:lnTo>
                      <a:pt x="36" y="708"/>
                    </a:lnTo>
                    <a:lnTo>
                      <a:pt x="41" y="710"/>
                    </a:lnTo>
                    <a:lnTo>
                      <a:pt x="47" y="712"/>
                    </a:lnTo>
                    <a:lnTo>
                      <a:pt x="51" y="717"/>
                    </a:lnTo>
                    <a:lnTo>
                      <a:pt x="55" y="721"/>
                    </a:lnTo>
                    <a:lnTo>
                      <a:pt x="58" y="726"/>
                    </a:lnTo>
                    <a:lnTo>
                      <a:pt x="60" y="732"/>
                    </a:lnTo>
                    <a:lnTo>
                      <a:pt x="60" y="738"/>
                    </a:lnTo>
                    <a:lnTo>
                      <a:pt x="60" y="768"/>
                    </a:lnTo>
                    <a:lnTo>
                      <a:pt x="60" y="773"/>
                    </a:lnTo>
                    <a:lnTo>
                      <a:pt x="58" y="780"/>
                    </a:lnTo>
                    <a:lnTo>
                      <a:pt x="55" y="785"/>
                    </a:lnTo>
                    <a:lnTo>
                      <a:pt x="51" y="789"/>
                    </a:lnTo>
                    <a:lnTo>
                      <a:pt x="47" y="793"/>
                    </a:lnTo>
                    <a:lnTo>
                      <a:pt x="41" y="796"/>
                    </a:lnTo>
                    <a:lnTo>
                      <a:pt x="36" y="797"/>
                    </a:lnTo>
                    <a:lnTo>
                      <a:pt x="30" y="798"/>
                    </a:lnTo>
                    <a:lnTo>
                      <a:pt x="0" y="798"/>
                    </a:lnTo>
                    <a:lnTo>
                      <a:pt x="0" y="903"/>
                    </a:lnTo>
                    <a:lnTo>
                      <a:pt x="211" y="903"/>
                    </a:lnTo>
                    <a:lnTo>
                      <a:pt x="211" y="497"/>
                    </a:lnTo>
                    <a:lnTo>
                      <a:pt x="181" y="497"/>
                    </a:lnTo>
                    <a:lnTo>
                      <a:pt x="174" y="497"/>
                    </a:lnTo>
                    <a:lnTo>
                      <a:pt x="169" y="495"/>
                    </a:lnTo>
                    <a:lnTo>
                      <a:pt x="164" y="491"/>
                    </a:lnTo>
                    <a:lnTo>
                      <a:pt x="159" y="488"/>
                    </a:lnTo>
                    <a:lnTo>
                      <a:pt x="155" y="484"/>
                    </a:lnTo>
                    <a:lnTo>
                      <a:pt x="153" y="478"/>
                    </a:lnTo>
                    <a:lnTo>
                      <a:pt x="151" y="473"/>
                    </a:lnTo>
                    <a:lnTo>
                      <a:pt x="151" y="467"/>
                    </a:lnTo>
                    <a:lnTo>
                      <a:pt x="151" y="437"/>
                    </a:lnTo>
                    <a:lnTo>
                      <a:pt x="151" y="430"/>
                    </a:lnTo>
                    <a:lnTo>
                      <a:pt x="153" y="425"/>
                    </a:lnTo>
                    <a:lnTo>
                      <a:pt x="155" y="419"/>
                    </a:lnTo>
                    <a:lnTo>
                      <a:pt x="159" y="415"/>
                    </a:lnTo>
                    <a:lnTo>
                      <a:pt x="164" y="412"/>
                    </a:lnTo>
                    <a:lnTo>
                      <a:pt x="169" y="409"/>
                    </a:lnTo>
                    <a:lnTo>
                      <a:pt x="174" y="408"/>
                    </a:lnTo>
                    <a:lnTo>
                      <a:pt x="181" y="407"/>
                    </a:lnTo>
                    <a:lnTo>
                      <a:pt x="211" y="407"/>
                    </a:lnTo>
                    <a:lnTo>
                      <a:pt x="211" y="346"/>
                    </a:lnTo>
                    <a:lnTo>
                      <a:pt x="181" y="346"/>
                    </a:lnTo>
                    <a:lnTo>
                      <a:pt x="174" y="345"/>
                    </a:lnTo>
                    <a:lnTo>
                      <a:pt x="169" y="344"/>
                    </a:lnTo>
                    <a:lnTo>
                      <a:pt x="164" y="341"/>
                    </a:lnTo>
                    <a:lnTo>
                      <a:pt x="159" y="338"/>
                    </a:lnTo>
                    <a:lnTo>
                      <a:pt x="155" y="333"/>
                    </a:lnTo>
                    <a:lnTo>
                      <a:pt x="153" y="328"/>
                    </a:lnTo>
                    <a:lnTo>
                      <a:pt x="151" y="322"/>
                    </a:lnTo>
                    <a:lnTo>
                      <a:pt x="151" y="316"/>
                    </a:lnTo>
                    <a:lnTo>
                      <a:pt x="151" y="286"/>
                    </a:lnTo>
                    <a:lnTo>
                      <a:pt x="151" y="280"/>
                    </a:lnTo>
                    <a:lnTo>
                      <a:pt x="153" y="275"/>
                    </a:lnTo>
                    <a:lnTo>
                      <a:pt x="155" y="269"/>
                    </a:lnTo>
                    <a:lnTo>
                      <a:pt x="159" y="265"/>
                    </a:lnTo>
                    <a:lnTo>
                      <a:pt x="164" y="261"/>
                    </a:lnTo>
                    <a:lnTo>
                      <a:pt x="169" y="259"/>
                    </a:lnTo>
                    <a:lnTo>
                      <a:pt x="174" y="256"/>
                    </a:lnTo>
                    <a:lnTo>
                      <a:pt x="181" y="256"/>
                    </a:lnTo>
                    <a:lnTo>
                      <a:pt x="211" y="256"/>
                    </a:lnTo>
                    <a:lnTo>
                      <a:pt x="211" y="196"/>
                    </a:lnTo>
                    <a:lnTo>
                      <a:pt x="181" y="196"/>
                    </a:lnTo>
                    <a:lnTo>
                      <a:pt x="174" y="195"/>
                    </a:lnTo>
                    <a:lnTo>
                      <a:pt x="169" y="193"/>
                    </a:lnTo>
                    <a:lnTo>
                      <a:pt x="164" y="191"/>
                    </a:lnTo>
                    <a:lnTo>
                      <a:pt x="159" y="187"/>
                    </a:lnTo>
                    <a:lnTo>
                      <a:pt x="155" y="182"/>
                    </a:lnTo>
                    <a:lnTo>
                      <a:pt x="153" y="177"/>
                    </a:lnTo>
                    <a:lnTo>
                      <a:pt x="151" y="172"/>
                    </a:lnTo>
                    <a:lnTo>
                      <a:pt x="151" y="165"/>
                    </a:lnTo>
                    <a:lnTo>
                      <a:pt x="151" y="135"/>
                    </a:lnTo>
                    <a:lnTo>
                      <a:pt x="151" y="130"/>
                    </a:lnTo>
                    <a:lnTo>
                      <a:pt x="153" y="123"/>
                    </a:lnTo>
                    <a:lnTo>
                      <a:pt x="155" y="119"/>
                    </a:lnTo>
                    <a:lnTo>
                      <a:pt x="159" y="115"/>
                    </a:lnTo>
                    <a:lnTo>
                      <a:pt x="164" y="110"/>
                    </a:lnTo>
                    <a:lnTo>
                      <a:pt x="169" y="108"/>
                    </a:lnTo>
                    <a:lnTo>
                      <a:pt x="174" y="106"/>
                    </a:lnTo>
                    <a:lnTo>
                      <a:pt x="181" y="105"/>
                    </a:lnTo>
                    <a:lnTo>
                      <a:pt x="211" y="105"/>
                    </a:lnTo>
                    <a:lnTo>
                      <a:pt x="211" y="0"/>
                    </a:lnTo>
                    <a:lnTo>
                      <a:pt x="0" y="0"/>
                    </a:lnTo>
                    <a:lnTo>
                      <a:pt x="0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0" name="Полилиния 326">
                <a:extLst>
                  <a:ext uri="{FF2B5EF4-FFF2-40B4-BE49-F238E27FC236}">
                    <a16:creationId xmlns:a16="http://schemas.microsoft.com/office/drawing/2014/main" id="{505F0C26-0335-4A1D-AA0D-8C830A4F0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325" y="771525"/>
                <a:ext cx="68263" cy="287338"/>
              </a:xfrm>
              <a:custGeom>
                <a:avLst/>
                <a:gdLst>
                  <a:gd name="T0" fmla="*/ 30 w 211"/>
                  <a:gd name="T1" fmla="*/ 105 h 903"/>
                  <a:gd name="T2" fmla="*/ 42 w 211"/>
                  <a:gd name="T3" fmla="*/ 107 h 903"/>
                  <a:gd name="T4" fmla="*/ 52 w 211"/>
                  <a:gd name="T5" fmla="*/ 115 h 903"/>
                  <a:gd name="T6" fmla="*/ 58 w 211"/>
                  <a:gd name="T7" fmla="*/ 123 h 903"/>
                  <a:gd name="T8" fmla="*/ 60 w 211"/>
                  <a:gd name="T9" fmla="*/ 135 h 903"/>
                  <a:gd name="T10" fmla="*/ 59 w 211"/>
                  <a:gd name="T11" fmla="*/ 172 h 903"/>
                  <a:gd name="T12" fmla="*/ 55 w 211"/>
                  <a:gd name="T13" fmla="*/ 182 h 903"/>
                  <a:gd name="T14" fmla="*/ 47 w 211"/>
                  <a:gd name="T15" fmla="*/ 191 h 903"/>
                  <a:gd name="T16" fmla="*/ 36 w 211"/>
                  <a:gd name="T17" fmla="*/ 195 h 903"/>
                  <a:gd name="T18" fmla="*/ 0 w 211"/>
                  <a:gd name="T19" fmla="*/ 196 h 903"/>
                  <a:gd name="T20" fmla="*/ 30 w 211"/>
                  <a:gd name="T21" fmla="*/ 256 h 903"/>
                  <a:gd name="T22" fmla="*/ 42 w 211"/>
                  <a:gd name="T23" fmla="*/ 259 h 903"/>
                  <a:gd name="T24" fmla="*/ 52 w 211"/>
                  <a:gd name="T25" fmla="*/ 265 h 903"/>
                  <a:gd name="T26" fmla="*/ 58 w 211"/>
                  <a:gd name="T27" fmla="*/ 275 h 903"/>
                  <a:gd name="T28" fmla="*/ 60 w 211"/>
                  <a:gd name="T29" fmla="*/ 286 h 903"/>
                  <a:gd name="T30" fmla="*/ 59 w 211"/>
                  <a:gd name="T31" fmla="*/ 322 h 903"/>
                  <a:gd name="T32" fmla="*/ 55 w 211"/>
                  <a:gd name="T33" fmla="*/ 333 h 903"/>
                  <a:gd name="T34" fmla="*/ 47 w 211"/>
                  <a:gd name="T35" fmla="*/ 341 h 903"/>
                  <a:gd name="T36" fmla="*/ 36 w 211"/>
                  <a:gd name="T37" fmla="*/ 345 h 903"/>
                  <a:gd name="T38" fmla="*/ 0 w 211"/>
                  <a:gd name="T39" fmla="*/ 346 h 903"/>
                  <a:gd name="T40" fmla="*/ 30 w 211"/>
                  <a:gd name="T41" fmla="*/ 708 h 903"/>
                  <a:gd name="T42" fmla="*/ 42 w 211"/>
                  <a:gd name="T43" fmla="*/ 710 h 903"/>
                  <a:gd name="T44" fmla="*/ 52 w 211"/>
                  <a:gd name="T45" fmla="*/ 717 h 903"/>
                  <a:gd name="T46" fmla="*/ 58 w 211"/>
                  <a:gd name="T47" fmla="*/ 726 h 903"/>
                  <a:gd name="T48" fmla="*/ 60 w 211"/>
                  <a:gd name="T49" fmla="*/ 738 h 903"/>
                  <a:gd name="T50" fmla="*/ 59 w 211"/>
                  <a:gd name="T51" fmla="*/ 773 h 903"/>
                  <a:gd name="T52" fmla="*/ 55 w 211"/>
                  <a:gd name="T53" fmla="*/ 785 h 903"/>
                  <a:gd name="T54" fmla="*/ 47 w 211"/>
                  <a:gd name="T55" fmla="*/ 793 h 903"/>
                  <a:gd name="T56" fmla="*/ 36 w 211"/>
                  <a:gd name="T57" fmla="*/ 797 h 903"/>
                  <a:gd name="T58" fmla="*/ 0 w 211"/>
                  <a:gd name="T59" fmla="*/ 798 h 903"/>
                  <a:gd name="T60" fmla="*/ 211 w 211"/>
                  <a:gd name="T61" fmla="*/ 903 h 903"/>
                  <a:gd name="T62" fmla="*/ 181 w 211"/>
                  <a:gd name="T63" fmla="*/ 798 h 903"/>
                  <a:gd name="T64" fmla="*/ 169 w 211"/>
                  <a:gd name="T65" fmla="*/ 796 h 903"/>
                  <a:gd name="T66" fmla="*/ 159 w 211"/>
                  <a:gd name="T67" fmla="*/ 789 h 903"/>
                  <a:gd name="T68" fmla="*/ 153 w 211"/>
                  <a:gd name="T69" fmla="*/ 780 h 903"/>
                  <a:gd name="T70" fmla="*/ 151 w 211"/>
                  <a:gd name="T71" fmla="*/ 768 h 903"/>
                  <a:gd name="T72" fmla="*/ 152 w 211"/>
                  <a:gd name="T73" fmla="*/ 732 h 903"/>
                  <a:gd name="T74" fmla="*/ 156 w 211"/>
                  <a:gd name="T75" fmla="*/ 721 h 903"/>
                  <a:gd name="T76" fmla="*/ 164 w 211"/>
                  <a:gd name="T77" fmla="*/ 713 h 903"/>
                  <a:gd name="T78" fmla="*/ 175 w 211"/>
                  <a:gd name="T79" fmla="*/ 708 h 903"/>
                  <a:gd name="T80" fmla="*/ 211 w 211"/>
                  <a:gd name="T81" fmla="*/ 708 h 903"/>
                  <a:gd name="T82" fmla="*/ 181 w 211"/>
                  <a:gd name="T83" fmla="*/ 648 h 903"/>
                  <a:gd name="T84" fmla="*/ 169 w 211"/>
                  <a:gd name="T85" fmla="*/ 645 h 903"/>
                  <a:gd name="T86" fmla="*/ 159 w 211"/>
                  <a:gd name="T87" fmla="*/ 638 h 903"/>
                  <a:gd name="T88" fmla="*/ 153 w 211"/>
                  <a:gd name="T89" fmla="*/ 629 h 903"/>
                  <a:gd name="T90" fmla="*/ 151 w 211"/>
                  <a:gd name="T91" fmla="*/ 618 h 903"/>
                  <a:gd name="T92" fmla="*/ 152 w 211"/>
                  <a:gd name="T93" fmla="*/ 581 h 903"/>
                  <a:gd name="T94" fmla="*/ 156 w 211"/>
                  <a:gd name="T95" fmla="*/ 571 h 903"/>
                  <a:gd name="T96" fmla="*/ 164 w 211"/>
                  <a:gd name="T97" fmla="*/ 562 h 903"/>
                  <a:gd name="T98" fmla="*/ 175 w 211"/>
                  <a:gd name="T99" fmla="*/ 558 h 903"/>
                  <a:gd name="T100" fmla="*/ 211 w 211"/>
                  <a:gd name="T101" fmla="*/ 557 h 903"/>
                  <a:gd name="T102" fmla="*/ 181 w 211"/>
                  <a:gd name="T103" fmla="*/ 196 h 903"/>
                  <a:gd name="T104" fmla="*/ 169 w 211"/>
                  <a:gd name="T105" fmla="*/ 193 h 903"/>
                  <a:gd name="T106" fmla="*/ 159 w 211"/>
                  <a:gd name="T107" fmla="*/ 187 h 903"/>
                  <a:gd name="T108" fmla="*/ 153 w 211"/>
                  <a:gd name="T109" fmla="*/ 177 h 903"/>
                  <a:gd name="T110" fmla="*/ 151 w 211"/>
                  <a:gd name="T111" fmla="*/ 165 h 903"/>
                  <a:gd name="T112" fmla="*/ 152 w 211"/>
                  <a:gd name="T113" fmla="*/ 130 h 903"/>
                  <a:gd name="T114" fmla="*/ 156 w 211"/>
                  <a:gd name="T115" fmla="*/ 119 h 903"/>
                  <a:gd name="T116" fmla="*/ 164 w 211"/>
                  <a:gd name="T117" fmla="*/ 110 h 903"/>
                  <a:gd name="T118" fmla="*/ 175 w 211"/>
                  <a:gd name="T119" fmla="*/ 106 h 903"/>
                  <a:gd name="T120" fmla="*/ 211 w 211"/>
                  <a:gd name="T121" fmla="*/ 105 h 903"/>
                  <a:gd name="T122" fmla="*/ 0 w 211"/>
                  <a:gd name="T123" fmla="*/ 0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1" h="903">
                    <a:moveTo>
                      <a:pt x="0" y="105"/>
                    </a:moveTo>
                    <a:lnTo>
                      <a:pt x="30" y="105"/>
                    </a:lnTo>
                    <a:lnTo>
                      <a:pt x="36" y="106"/>
                    </a:lnTo>
                    <a:lnTo>
                      <a:pt x="42" y="107"/>
                    </a:lnTo>
                    <a:lnTo>
                      <a:pt x="47" y="110"/>
                    </a:lnTo>
                    <a:lnTo>
                      <a:pt x="52" y="115"/>
                    </a:lnTo>
                    <a:lnTo>
                      <a:pt x="55" y="119"/>
                    </a:lnTo>
                    <a:lnTo>
                      <a:pt x="58" y="123"/>
                    </a:lnTo>
                    <a:lnTo>
                      <a:pt x="59" y="130"/>
                    </a:lnTo>
                    <a:lnTo>
                      <a:pt x="60" y="135"/>
                    </a:lnTo>
                    <a:lnTo>
                      <a:pt x="60" y="165"/>
                    </a:lnTo>
                    <a:lnTo>
                      <a:pt x="59" y="172"/>
                    </a:lnTo>
                    <a:lnTo>
                      <a:pt x="58" y="177"/>
                    </a:lnTo>
                    <a:lnTo>
                      <a:pt x="55" y="182"/>
                    </a:lnTo>
                    <a:lnTo>
                      <a:pt x="52" y="187"/>
                    </a:lnTo>
                    <a:lnTo>
                      <a:pt x="47" y="191"/>
                    </a:lnTo>
                    <a:lnTo>
                      <a:pt x="42" y="193"/>
                    </a:lnTo>
                    <a:lnTo>
                      <a:pt x="36" y="195"/>
                    </a:lnTo>
                    <a:lnTo>
                      <a:pt x="30" y="196"/>
                    </a:lnTo>
                    <a:lnTo>
                      <a:pt x="0" y="196"/>
                    </a:lnTo>
                    <a:lnTo>
                      <a:pt x="0" y="256"/>
                    </a:lnTo>
                    <a:lnTo>
                      <a:pt x="30" y="256"/>
                    </a:lnTo>
                    <a:lnTo>
                      <a:pt x="36" y="256"/>
                    </a:lnTo>
                    <a:lnTo>
                      <a:pt x="42" y="259"/>
                    </a:lnTo>
                    <a:lnTo>
                      <a:pt x="47" y="261"/>
                    </a:lnTo>
                    <a:lnTo>
                      <a:pt x="52" y="265"/>
                    </a:lnTo>
                    <a:lnTo>
                      <a:pt x="55" y="269"/>
                    </a:lnTo>
                    <a:lnTo>
                      <a:pt x="58" y="275"/>
                    </a:lnTo>
                    <a:lnTo>
                      <a:pt x="59" y="280"/>
                    </a:lnTo>
                    <a:lnTo>
                      <a:pt x="60" y="286"/>
                    </a:lnTo>
                    <a:lnTo>
                      <a:pt x="60" y="316"/>
                    </a:lnTo>
                    <a:lnTo>
                      <a:pt x="59" y="322"/>
                    </a:lnTo>
                    <a:lnTo>
                      <a:pt x="58" y="328"/>
                    </a:lnTo>
                    <a:lnTo>
                      <a:pt x="55" y="333"/>
                    </a:lnTo>
                    <a:lnTo>
                      <a:pt x="52" y="338"/>
                    </a:lnTo>
                    <a:lnTo>
                      <a:pt x="47" y="341"/>
                    </a:lnTo>
                    <a:lnTo>
                      <a:pt x="42" y="344"/>
                    </a:lnTo>
                    <a:lnTo>
                      <a:pt x="36" y="345"/>
                    </a:lnTo>
                    <a:lnTo>
                      <a:pt x="30" y="346"/>
                    </a:lnTo>
                    <a:lnTo>
                      <a:pt x="0" y="346"/>
                    </a:lnTo>
                    <a:lnTo>
                      <a:pt x="0" y="708"/>
                    </a:lnTo>
                    <a:lnTo>
                      <a:pt x="30" y="708"/>
                    </a:lnTo>
                    <a:lnTo>
                      <a:pt x="36" y="708"/>
                    </a:lnTo>
                    <a:lnTo>
                      <a:pt x="42" y="710"/>
                    </a:lnTo>
                    <a:lnTo>
                      <a:pt x="47" y="712"/>
                    </a:lnTo>
                    <a:lnTo>
                      <a:pt x="52" y="717"/>
                    </a:lnTo>
                    <a:lnTo>
                      <a:pt x="55" y="721"/>
                    </a:lnTo>
                    <a:lnTo>
                      <a:pt x="58" y="726"/>
                    </a:lnTo>
                    <a:lnTo>
                      <a:pt x="59" y="732"/>
                    </a:lnTo>
                    <a:lnTo>
                      <a:pt x="60" y="738"/>
                    </a:lnTo>
                    <a:lnTo>
                      <a:pt x="60" y="768"/>
                    </a:lnTo>
                    <a:lnTo>
                      <a:pt x="59" y="773"/>
                    </a:lnTo>
                    <a:lnTo>
                      <a:pt x="58" y="780"/>
                    </a:lnTo>
                    <a:lnTo>
                      <a:pt x="55" y="785"/>
                    </a:lnTo>
                    <a:lnTo>
                      <a:pt x="52" y="789"/>
                    </a:lnTo>
                    <a:lnTo>
                      <a:pt x="47" y="793"/>
                    </a:lnTo>
                    <a:lnTo>
                      <a:pt x="42" y="796"/>
                    </a:lnTo>
                    <a:lnTo>
                      <a:pt x="36" y="797"/>
                    </a:lnTo>
                    <a:lnTo>
                      <a:pt x="30" y="798"/>
                    </a:lnTo>
                    <a:lnTo>
                      <a:pt x="0" y="798"/>
                    </a:lnTo>
                    <a:lnTo>
                      <a:pt x="0" y="903"/>
                    </a:lnTo>
                    <a:lnTo>
                      <a:pt x="211" y="903"/>
                    </a:lnTo>
                    <a:lnTo>
                      <a:pt x="211" y="798"/>
                    </a:lnTo>
                    <a:lnTo>
                      <a:pt x="181" y="798"/>
                    </a:lnTo>
                    <a:lnTo>
                      <a:pt x="175" y="797"/>
                    </a:lnTo>
                    <a:lnTo>
                      <a:pt x="169" y="796"/>
                    </a:lnTo>
                    <a:lnTo>
                      <a:pt x="164" y="793"/>
                    </a:lnTo>
                    <a:lnTo>
                      <a:pt x="159" y="789"/>
                    </a:lnTo>
                    <a:lnTo>
                      <a:pt x="156" y="785"/>
                    </a:lnTo>
                    <a:lnTo>
                      <a:pt x="153" y="780"/>
                    </a:lnTo>
                    <a:lnTo>
                      <a:pt x="152" y="774"/>
                    </a:lnTo>
                    <a:lnTo>
                      <a:pt x="151" y="768"/>
                    </a:lnTo>
                    <a:lnTo>
                      <a:pt x="151" y="738"/>
                    </a:lnTo>
                    <a:lnTo>
                      <a:pt x="152" y="732"/>
                    </a:lnTo>
                    <a:lnTo>
                      <a:pt x="153" y="726"/>
                    </a:lnTo>
                    <a:lnTo>
                      <a:pt x="156" y="721"/>
                    </a:lnTo>
                    <a:lnTo>
                      <a:pt x="159" y="717"/>
                    </a:lnTo>
                    <a:lnTo>
                      <a:pt x="164" y="713"/>
                    </a:lnTo>
                    <a:lnTo>
                      <a:pt x="169" y="710"/>
                    </a:lnTo>
                    <a:lnTo>
                      <a:pt x="175" y="708"/>
                    </a:lnTo>
                    <a:lnTo>
                      <a:pt x="181" y="708"/>
                    </a:lnTo>
                    <a:lnTo>
                      <a:pt x="211" y="708"/>
                    </a:lnTo>
                    <a:lnTo>
                      <a:pt x="211" y="648"/>
                    </a:lnTo>
                    <a:lnTo>
                      <a:pt x="181" y="648"/>
                    </a:lnTo>
                    <a:lnTo>
                      <a:pt x="175" y="647"/>
                    </a:lnTo>
                    <a:lnTo>
                      <a:pt x="169" y="645"/>
                    </a:lnTo>
                    <a:lnTo>
                      <a:pt x="164" y="643"/>
                    </a:lnTo>
                    <a:lnTo>
                      <a:pt x="159" y="638"/>
                    </a:lnTo>
                    <a:lnTo>
                      <a:pt x="156" y="634"/>
                    </a:lnTo>
                    <a:lnTo>
                      <a:pt x="153" y="629"/>
                    </a:lnTo>
                    <a:lnTo>
                      <a:pt x="152" y="623"/>
                    </a:lnTo>
                    <a:lnTo>
                      <a:pt x="151" y="618"/>
                    </a:lnTo>
                    <a:lnTo>
                      <a:pt x="151" y="587"/>
                    </a:lnTo>
                    <a:lnTo>
                      <a:pt x="152" y="581"/>
                    </a:lnTo>
                    <a:lnTo>
                      <a:pt x="153" y="576"/>
                    </a:lnTo>
                    <a:lnTo>
                      <a:pt x="156" y="571"/>
                    </a:lnTo>
                    <a:lnTo>
                      <a:pt x="159" y="566"/>
                    </a:lnTo>
                    <a:lnTo>
                      <a:pt x="164" y="562"/>
                    </a:lnTo>
                    <a:lnTo>
                      <a:pt x="169" y="560"/>
                    </a:lnTo>
                    <a:lnTo>
                      <a:pt x="175" y="558"/>
                    </a:lnTo>
                    <a:lnTo>
                      <a:pt x="181" y="557"/>
                    </a:lnTo>
                    <a:lnTo>
                      <a:pt x="211" y="557"/>
                    </a:lnTo>
                    <a:lnTo>
                      <a:pt x="211" y="196"/>
                    </a:lnTo>
                    <a:lnTo>
                      <a:pt x="181" y="196"/>
                    </a:lnTo>
                    <a:lnTo>
                      <a:pt x="175" y="195"/>
                    </a:lnTo>
                    <a:lnTo>
                      <a:pt x="169" y="193"/>
                    </a:lnTo>
                    <a:lnTo>
                      <a:pt x="164" y="191"/>
                    </a:lnTo>
                    <a:lnTo>
                      <a:pt x="159" y="187"/>
                    </a:lnTo>
                    <a:lnTo>
                      <a:pt x="156" y="182"/>
                    </a:lnTo>
                    <a:lnTo>
                      <a:pt x="153" y="177"/>
                    </a:lnTo>
                    <a:lnTo>
                      <a:pt x="152" y="172"/>
                    </a:lnTo>
                    <a:lnTo>
                      <a:pt x="151" y="165"/>
                    </a:lnTo>
                    <a:lnTo>
                      <a:pt x="151" y="135"/>
                    </a:lnTo>
                    <a:lnTo>
                      <a:pt x="152" y="130"/>
                    </a:lnTo>
                    <a:lnTo>
                      <a:pt x="153" y="123"/>
                    </a:lnTo>
                    <a:lnTo>
                      <a:pt x="156" y="119"/>
                    </a:lnTo>
                    <a:lnTo>
                      <a:pt x="159" y="115"/>
                    </a:lnTo>
                    <a:lnTo>
                      <a:pt x="164" y="110"/>
                    </a:lnTo>
                    <a:lnTo>
                      <a:pt x="169" y="108"/>
                    </a:lnTo>
                    <a:lnTo>
                      <a:pt x="175" y="106"/>
                    </a:lnTo>
                    <a:lnTo>
                      <a:pt x="181" y="105"/>
                    </a:lnTo>
                    <a:lnTo>
                      <a:pt x="211" y="105"/>
                    </a:lnTo>
                    <a:lnTo>
                      <a:pt x="211" y="0"/>
                    </a:lnTo>
                    <a:lnTo>
                      <a:pt x="0" y="0"/>
                    </a:lnTo>
                    <a:lnTo>
                      <a:pt x="0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1" name="Полилиния 327">
                <a:extLst>
                  <a:ext uri="{FF2B5EF4-FFF2-40B4-BE49-F238E27FC236}">
                    <a16:creationId xmlns:a16="http://schemas.microsoft.com/office/drawing/2014/main" id="{EE66CB30-F704-45C9-BA83-17BA7DC138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3313" y="771525"/>
                <a:ext cx="61913" cy="287338"/>
              </a:xfrm>
              <a:custGeom>
                <a:avLst/>
                <a:gdLst>
                  <a:gd name="T0" fmla="*/ 0 w 195"/>
                  <a:gd name="T1" fmla="*/ 0 h 903"/>
                  <a:gd name="T2" fmla="*/ 30 w 195"/>
                  <a:gd name="T3" fmla="*/ 105 h 903"/>
                  <a:gd name="T4" fmla="*/ 42 w 195"/>
                  <a:gd name="T5" fmla="*/ 107 h 903"/>
                  <a:gd name="T6" fmla="*/ 51 w 195"/>
                  <a:gd name="T7" fmla="*/ 115 h 903"/>
                  <a:gd name="T8" fmla="*/ 58 w 195"/>
                  <a:gd name="T9" fmla="*/ 123 h 903"/>
                  <a:gd name="T10" fmla="*/ 60 w 195"/>
                  <a:gd name="T11" fmla="*/ 135 h 903"/>
                  <a:gd name="T12" fmla="*/ 59 w 195"/>
                  <a:gd name="T13" fmla="*/ 172 h 903"/>
                  <a:gd name="T14" fmla="*/ 55 w 195"/>
                  <a:gd name="T15" fmla="*/ 182 h 903"/>
                  <a:gd name="T16" fmla="*/ 47 w 195"/>
                  <a:gd name="T17" fmla="*/ 191 h 903"/>
                  <a:gd name="T18" fmla="*/ 36 w 195"/>
                  <a:gd name="T19" fmla="*/ 195 h 903"/>
                  <a:gd name="T20" fmla="*/ 0 w 195"/>
                  <a:gd name="T21" fmla="*/ 196 h 903"/>
                  <a:gd name="T22" fmla="*/ 30 w 195"/>
                  <a:gd name="T23" fmla="*/ 256 h 903"/>
                  <a:gd name="T24" fmla="*/ 42 w 195"/>
                  <a:gd name="T25" fmla="*/ 259 h 903"/>
                  <a:gd name="T26" fmla="*/ 51 w 195"/>
                  <a:gd name="T27" fmla="*/ 265 h 903"/>
                  <a:gd name="T28" fmla="*/ 58 w 195"/>
                  <a:gd name="T29" fmla="*/ 275 h 903"/>
                  <a:gd name="T30" fmla="*/ 60 w 195"/>
                  <a:gd name="T31" fmla="*/ 286 h 903"/>
                  <a:gd name="T32" fmla="*/ 59 w 195"/>
                  <a:gd name="T33" fmla="*/ 322 h 903"/>
                  <a:gd name="T34" fmla="*/ 55 w 195"/>
                  <a:gd name="T35" fmla="*/ 333 h 903"/>
                  <a:gd name="T36" fmla="*/ 47 w 195"/>
                  <a:gd name="T37" fmla="*/ 341 h 903"/>
                  <a:gd name="T38" fmla="*/ 36 w 195"/>
                  <a:gd name="T39" fmla="*/ 345 h 903"/>
                  <a:gd name="T40" fmla="*/ 0 w 195"/>
                  <a:gd name="T41" fmla="*/ 346 h 903"/>
                  <a:gd name="T42" fmla="*/ 30 w 195"/>
                  <a:gd name="T43" fmla="*/ 407 h 903"/>
                  <a:gd name="T44" fmla="*/ 42 w 195"/>
                  <a:gd name="T45" fmla="*/ 409 h 903"/>
                  <a:gd name="T46" fmla="*/ 51 w 195"/>
                  <a:gd name="T47" fmla="*/ 415 h 903"/>
                  <a:gd name="T48" fmla="*/ 58 w 195"/>
                  <a:gd name="T49" fmla="*/ 425 h 903"/>
                  <a:gd name="T50" fmla="*/ 60 w 195"/>
                  <a:gd name="T51" fmla="*/ 437 h 903"/>
                  <a:gd name="T52" fmla="*/ 59 w 195"/>
                  <a:gd name="T53" fmla="*/ 473 h 903"/>
                  <a:gd name="T54" fmla="*/ 55 w 195"/>
                  <a:gd name="T55" fmla="*/ 484 h 903"/>
                  <a:gd name="T56" fmla="*/ 47 w 195"/>
                  <a:gd name="T57" fmla="*/ 491 h 903"/>
                  <a:gd name="T58" fmla="*/ 36 w 195"/>
                  <a:gd name="T59" fmla="*/ 497 h 903"/>
                  <a:gd name="T60" fmla="*/ 0 w 195"/>
                  <a:gd name="T61" fmla="*/ 497 h 903"/>
                  <a:gd name="T62" fmla="*/ 180 w 195"/>
                  <a:gd name="T63" fmla="*/ 903 h 903"/>
                  <a:gd name="T64" fmla="*/ 187 w 195"/>
                  <a:gd name="T65" fmla="*/ 902 h 903"/>
                  <a:gd name="T66" fmla="*/ 191 w 195"/>
                  <a:gd name="T67" fmla="*/ 899 h 903"/>
                  <a:gd name="T68" fmla="*/ 194 w 195"/>
                  <a:gd name="T69" fmla="*/ 895 h 903"/>
                  <a:gd name="T70" fmla="*/ 195 w 195"/>
                  <a:gd name="T71" fmla="*/ 888 h 903"/>
                  <a:gd name="T72" fmla="*/ 195 w 195"/>
                  <a:gd name="T73" fmla="*/ 12 h 903"/>
                  <a:gd name="T74" fmla="*/ 193 w 195"/>
                  <a:gd name="T75" fmla="*/ 6 h 903"/>
                  <a:gd name="T76" fmla="*/ 189 w 195"/>
                  <a:gd name="T77" fmla="*/ 2 h 903"/>
                  <a:gd name="T78" fmla="*/ 183 w 195"/>
                  <a:gd name="T79" fmla="*/ 0 h 903"/>
                  <a:gd name="T80" fmla="*/ 180 w 195"/>
                  <a:gd name="T81" fmla="*/ 0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95" h="903">
                    <a:moveTo>
                      <a:pt x="180" y="0"/>
                    </a:moveTo>
                    <a:lnTo>
                      <a:pt x="0" y="0"/>
                    </a:lnTo>
                    <a:lnTo>
                      <a:pt x="0" y="105"/>
                    </a:lnTo>
                    <a:lnTo>
                      <a:pt x="30" y="105"/>
                    </a:lnTo>
                    <a:lnTo>
                      <a:pt x="36" y="106"/>
                    </a:lnTo>
                    <a:lnTo>
                      <a:pt x="42" y="107"/>
                    </a:lnTo>
                    <a:lnTo>
                      <a:pt x="47" y="110"/>
                    </a:lnTo>
                    <a:lnTo>
                      <a:pt x="51" y="115"/>
                    </a:lnTo>
                    <a:lnTo>
                      <a:pt x="55" y="119"/>
                    </a:lnTo>
                    <a:lnTo>
                      <a:pt x="58" y="123"/>
                    </a:lnTo>
                    <a:lnTo>
                      <a:pt x="59" y="130"/>
                    </a:lnTo>
                    <a:lnTo>
                      <a:pt x="60" y="135"/>
                    </a:lnTo>
                    <a:lnTo>
                      <a:pt x="60" y="165"/>
                    </a:lnTo>
                    <a:lnTo>
                      <a:pt x="59" y="172"/>
                    </a:lnTo>
                    <a:lnTo>
                      <a:pt x="58" y="177"/>
                    </a:lnTo>
                    <a:lnTo>
                      <a:pt x="55" y="182"/>
                    </a:lnTo>
                    <a:lnTo>
                      <a:pt x="51" y="187"/>
                    </a:lnTo>
                    <a:lnTo>
                      <a:pt x="47" y="191"/>
                    </a:lnTo>
                    <a:lnTo>
                      <a:pt x="42" y="193"/>
                    </a:lnTo>
                    <a:lnTo>
                      <a:pt x="36" y="195"/>
                    </a:lnTo>
                    <a:lnTo>
                      <a:pt x="30" y="196"/>
                    </a:lnTo>
                    <a:lnTo>
                      <a:pt x="0" y="196"/>
                    </a:lnTo>
                    <a:lnTo>
                      <a:pt x="0" y="256"/>
                    </a:lnTo>
                    <a:lnTo>
                      <a:pt x="30" y="256"/>
                    </a:lnTo>
                    <a:lnTo>
                      <a:pt x="36" y="256"/>
                    </a:lnTo>
                    <a:lnTo>
                      <a:pt x="42" y="259"/>
                    </a:lnTo>
                    <a:lnTo>
                      <a:pt x="47" y="261"/>
                    </a:lnTo>
                    <a:lnTo>
                      <a:pt x="51" y="265"/>
                    </a:lnTo>
                    <a:lnTo>
                      <a:pt x="55" y="269"/>
                    </a:lnTo>
                    <a:lnTo>
                      <a:pt x="58" y="275"/>
                    </a:lnTo>
                    <a:lnTo>
                      <a:pt x="59" y="280"/>
                    </a:lnTo>
                    <a:lnTo>
                      <a:pt x="60" y="286"/>
                    </a:lnTo>
                    <a:lnTo>
                      <a:pt x="60" y="316"/>
                    </a:lnTo>
                    <a:lnTo>
                      <a:pt x="59" y="322"/>
                    </a:lnTo>
                    <a:lnTo>
                      <a:pt x="58" y="328"/>
                    </a:lnTo>
                    <a:lnTo>
                      <a:pt x="55" y="333"/>
                    </a:lnTo>
                    <a:lnTo>
                      <a:pt x="51" y="338"/>
                    </a:lnTo>
                    <a:lnTo>
                      <a:pt x="47" y="341"/>
                    </a:lnTo>
                    <a:lnTo>
                      <a:pt x="42" y="344"/>
                    </a:lnTo>
                    <a:lnTo>
                      <a:pt x="36" y="345"/>
                    </a:lnTo>
                    <a:lnTo>
                      <a:pt x="30" y="346"/>
                    </a:lnTo>
                    <a:lnTo>
                      <a:pt x="0" y="346"/>
                    </a:lnTo>
                    <a:lnTo>
                      <a:pt x="0" y="407"/>
                    </a:lnTo>
                    <a:lnTo>
                      <a:pt x="30" y="407"/>
                    </a:lnTo>
                    <a:lnTo>
                      <a:pt x="36" y="408"/>
                    </a:lnTo>
                    <a:lnTo>
                      <a:pt x="42" y="409"/>
                    </a:lnTo>
                    <a:lnTo>
                      <a:pt x="47" y="412"/>
                    </a:lnTo>
                    <a:lnTo>
                      <a:pt x="51" y="415"/>
                    </a:lnTo>
                    <a:lnTo>
                      <a:pt x="55" y="419"/>
                    </a:lnTo>
                    <a:lnTo>
                      <a:pt x="58" y="425"/>
                    </a:lnTo>
                    <a:lnTo>
                      <a:pt x="59" y="430"/>
                    </a:lnTo>
                    <a:lnTo>
                      <a:pt x="60" y="437"/>
                    </a:lnTo>
                    <a:lnTo>
                      <a:pt x="60" y="467"/>
                    </a:lnTo>
                    <a:lnTo>
                      <a:pt x="59" y="473"/>
                    </a:lnTo>
                    <a:lnTo>
                      <a:pt x="58" y="478"/>
                    </a:lnTo>
                    <a:lnTo>
                      <a:pt x="55" y="484"/>
                    </a:lnTo>
                    <a:lnTo>
                      <a:pt x="51" y="488"/>
                    </a:lnTo>
                    <a:lnTo>
                      <a:pt x="47" y="491"/>
                    </a:lnTo>
                    <a:lnTo>
                      <a:pt x="42" y="495"/>
                    </a:lnTo>
                    <a:lnTo>
                      <a:pt x="36" y="497"/>
                    </a:lnTo>
                    <a:lnTo>
                      <a:pt x="30" y="497"/>
                    </a:lnTo>
                    <a:lnTo>
                      <a:pt x="0" y="497"/>
                    </a:lnTo>
                    <a:lnTo>
                      <a:pt x="0" y="903"/>
                    </a:lnTo>
                    <a:lnTo>
                      <a:pt x="180" y="903"/>
                    </a:lnTo>
                    <a:lnTo>
                      <a:pt x="183" y="903"/>
                    </a:lnTo>
                    <a:lnTo>
                      <a:pt x="187" y="902"/>
                    </a:lnTo>
                    <a:lnTo>
                      <a:pt x="189" y="901"/>
                    </a:lnTo>
                    <a:lnTo>
                      <a:pt x="191" y="899"/>
                    </a:lnTo>
                    <a:lnTo>
                      <a:pt x="193" y="897"/>
                    </a:lnTo>
                    <a:lnTo>
                      <a:pt x="194" y="895"/>
                    </a:lnTo>
                    <a:lnTo>
                      <a:pt x="195" y="891"/>
                    </a:lnTo>
                    <a:lnTo>
                      <a:pt x="195" y="888"/>
                    </a:lnTo>
                    <a:lnTo>
                      <a:pt x="195" y="15"/>
                    </a:lnTo>
                    <a:lnTo>
                      <a:pt x="195" y="12"/>
                    </a:lnTo>
                    <a:lnTo>
                      <a:pt x="194" y="10"/>
                    </a:lnTo>
                    <a:lnTo>
                      <a:pt x="193" y="6"/>
                    </a:lnTo>
                    <a:lnTo>
                      <a:pt x="191" y="4"/>
                    </a:lnTo>
                    <a:lnTo>
                      <a:pt x="189" y="2"/>
                    </a:lnTo>
                    <a:lnTo>
                      <a:pt x="187" y="1"/>
                    </a:lnTo>
                    <a:lnTo>
                      <a:pt x="183" y="0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507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3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Сбор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76" name="Picture 4">
            <a:extLst>
              <a:ext uri="{FF2B5EF4-FFF2-40B4-BE49-F238E27FC236}">
                <a16:creationId xmlns:a16="http://schemas.microsoft.com/office/drawing/2014/main" id="{A5C6DFA6-561D-4849-8B83-ADD142633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67127"/>
            <a:ext cx="5532120" cy="392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8" name="Picture 6">
            <a:extLst>
              <a:ext uri="{FF2B5EF4-FFF2-40B4-BE49-F238E27FC236}">
                <a16:creationId xmlns:a16="http://schemas.microsoft.com/office/drawing/2014/main" id="{23C0D60A-2897-42F4-8096-6CCFEF7B8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67127"/>
            <a:ext cx="5532120" cy="389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вал 2">
            <a:extLst>
              <a:ext uri="{FF2B5EF4-FFF2-40B4-BE49-F238E27FC236}">
                <a16:creationId xmlns:a16="http://schemas.microsoft.com/office/drawing/2014/main" id="{86711ED2-A585-4D3D-A500-FB46F0D67AF1}"/>
              </a:ext>
            </a:extLst>
          </p:cNvPr>
          <p:cNvSpPr/>
          <p:nvPr/>
        </p:nvSpPr>
        <p:spPr>
          <a:xfrm>
            <a:off x="1087120" y="1467127"/>
            <a:ext cx="1666240" cy="3704313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5FC4C25-C01E-4893-AE72-9E17317C7E15}"/>
              </a:ext>
            </a:extLst>
          </p:cNvPr>
          <p:cNvCxnSpPr>
            <a:cxnSpLocks/>
          </p:cNvCxnSpPr>
          <p:nvPr/>
        </p:nvCxnSpPr>
        <p:spPr>
          <a:xfrm flipV="1">
            <a:off x="7183120" y="2428240"/>
            <a:ext cx="4257040" cy="2153920"/>
          </a:xfrm>
          <a:prstGeom prst="straightConnector1">
            <a:avLst/>
          </a:prstGeom>
          <a:ln w="76200">
            <a:solidFill>
              <a:srgbClr val="CB7A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11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92436D74-ADA9-4886-9291-14437248DD74}"/>
              </a:ext>
            </a:extLst>
          </p:cNvPr>
          <p:cNvGrpSpPr/>
          <p:nvPr/>
        </p:nvGrpSpPr>
        <p:grpSpPr>
          <a:xfrm>
            <a:off x="987425" y="719666"/>
            <a:ext cx="10217149" cy="5418667"/>
            <a:chOff x="228600" y="719666"/>
            <a:chExt cx="10217149" cy="5418667"/>
          </a:xfrm>
        </p:grpSpPr>
        <p:graphicFrame>
          <p:nvGraphicFramePr>
            <p:cNvPr id="12" name="Диаграмма 11">
              <a:extLst>
                <a:ext uri="{FF2B5EF4-FFF2-40B4-BE49-F238E27FC236}">
                  <a16:creationId xmlns:a16="http://schemas.microsoft.com/office/drawing/2014/main" id="{6B807458-448E-42B8-A5CD-7715304F3F8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90238010"/>
                </p:ext>
              </p:extLst>
            </p:nvPr>
          </p:nvGraphicFramePr>
          <p:xfrm>
            <a:off x="228600" y="719666"/>
            <a:ext cx="8128000" cy="54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1B820E83-0E5E-4936-B6C4-1F79C0ED15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5201" y="2114550"/>
              <a:ext cx="1130299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98CCC82-F259-4028-8A32-C94B81854A0C}"/>
                </a:ext>
              </a:extLst>
            </p:cNvPr>
            <p:cNvSpPr txBox="1"/>
            <p:nvPr/>
          </p:nvSpPr>
          <p:spPr>
            <a:xfrm>
              <a:off x="8607424" y="1819275"/>
              <a:ext cx="1838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>
                  <a:solidFill>
                    <a:schemeClr val="accent3">
                      <a:lumMod val="75000"/>
                    </a:schemeClr>
                  </a:solidFill>
                </a:rPr>
                <a:t>Максимальная</a:t>
              </a:r>
              <a:r>
                <a:rPr lang="ru-RU" sz="2000" dirty="0"/>
                <a:t> цена</a:t>
              </a:r>
            </a:p>
          </p:txBody>
        </p: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0D1257F5-3854-4E7E-BE72-C0A8EE53F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2479" y="5140944"/>
              <a:ext cx="2573022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B3CD8B9-3C47-4C14-8997-11EA3090D833}"/>
                </a:ext>
              </a:extLst>
            </p:cNvPr>
            <p:cNvSpPr txBox="1"/>
            <p:nvPr/>
          </p:nvSpPr>
          <p:spPr>
            <a:xfrm>
              <a:off x="8607423" y="4845669"/>
              <a:ext cx="1838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>
                  <a:solidFill>
                    <a:schemeClr val="accent3">
                      <a:lumMod val="75000"/>
                    </a:schemeClr>
                  </a:solidFill>
                </a:rPr>
                <a:t>Минимальная</a:t>
              </a:r>
              <a:r>
                <a:rPr lang="ru-RU" sz="2000" dirty="0"/>
                <a:t> цена</a:t>
              </a:r>
            </a:p>
          </p:txBody>
        </p: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00744038-289F-48B4-933D-C79DDF46E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5200" y="3201158"/>
              <a:ext cx="1130299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0FB4862-C4AF-4B75-BEFA-9BFCCC0F39E3}"/>
                </a:ext>
              </a:extLst>
            </p:cNvPr>
            <p:cNvSpPr txBox="1"/>
            <p:nvPr/>
          </p:nvSpPr>
          <p:spPr>
            <a:xfrm>
              <a:off x="8607423" y="2905883"/>
              <a:ext cx="183832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/>
                <a:t>Цены </a:t>
              </a:r>
              <a:r>
                <a:rPr lang="ru-RU" sz="2000" b="1" dirty="0">
                  <a:solidFill>
                    <a:schemeClr val="accent3">
                      <a:lumMod val="75000"/>
                    </a:schemeClr>
                  </a:solidFill>
                </a:rPr>
                <a:t>открытия и закрытия</a:t>
              </a:r>
            </a:p>
          </p:txBody>
        </p: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907669CF-6EBD-4117-AF29-4D86B985C2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5200" y="4331335"/>
              <a:ext cx="1130299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3FCA52C-2FBB-45A9-B0D5-397C112A7877}"/>
                </a:ext>
              </a:extLst>
            </p:cNvPr>
            <p:cNvSpPr txBox="1"/>
            <p:nvPr/>
          </p:nvSpPr>
          <p:spPr>
            <a:xfrm>
              <a:off x="8607422" y="4131280"/>
              <a:ext cx="1838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>
                  <a:solidFill>
                    <a:schemeClr val="accent3">
                      <a:lumMod val="75000"/>
                    </a:schemeClr>
                  </a:solidFill>
                </a:rPr>
                <a:t>Объём</a:t>
              </a:r>
              <a:r>
                <a:rPr lang="ru-RU" sz="2000" dirty="0"/>
                <a:t> торгов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747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70407354-4329-40E8-8C6B-D174F7D8416F}"/>
              </a:ext>
            </a:extLst>
          </p:cNvPr>
          <p:cNvCxnSpPr>
            <a:endCxn id="21" idx="1"/>
          </p:cNvCxnSpPr>
          <p:nvPr/>
        </p:nvCxnSpPr>
        <p:spPr>
          <a:xfrm>
            <a:off x="2344775" y="2785734"/>
            <a:ext cx="1212112" cy="163355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EE9038CE-00CA-4B0F-B535-A8947C0CAB8B}"/>
              </a:ext>
            </a:extLst>
          </p:cNvPr>
          <p:cNvCxnSpPr>
            <a:endCxn id="17" idx="3"/>
          </p:cNvCxnSpPr>
          <p:nvPr/>
        </p:nvCxnSpPr>
        <p:spPr>
          <a:xfrm flipH="1">
            <a:off x="9247520" y="2796366"/>
            <a:ext cx="1225255" cy="162292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3022306" y="1137839"/>
            <a:ext cx="6772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Простое скользящее среднее (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SMA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Одномерная 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свёртка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длиной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коэф-тами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4395DA-08B7-4BE1-B090-7B686BEE9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380955"/>
              </p:ext>
            </p:extLst>
          </p:nvPr>
        </p:nvGraphicFramePr>
        <p:xfrm>
          <a:off x="2344775" y="2416441"/>
          <a:ext cx="812800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697424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264016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53180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810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433084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65042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46737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693770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369176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99845742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374845"/>
                  </a:ext>
                </a:extLst>
              </a:tr>
            </a:tbl>
          </a:graphicData>
        </a:graphic>
      </p:graphicFrame>
      <p:graphicFrame>
        <p:nvGraphicFramePr>
          <p:cNvPr id="6" name="Таблица 8">
            <a:extLst>
              <a:ext uri="{FF2B5EF4-FFF2-40B4-BE49-F238E27FC236}">
                <a16:creationId xmlns:a16="http://schemas.microsoft.com/office/drawing/2014/main" id="{8817BFE5-39C2-4F7E-A02D-247B7419A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713021"/>
              </p:ext>
            </p:extLst>
          </p:nvPr>
        </p:nvGraphicFramePr>
        <p:xfrm>
          <a:off x="2344775" y="2416440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17" name="Таблица 18">
            <a:extLst>
              <a:ext uri="{FF2B5EF4-FFF2-40B4-BE49-F238E27FC236}">
                <a16:creationId xmlns:a16="http://schemas.microsoft.com/office/drawing/2014/main" id="{62D154FB-1841-495B-9B57-2D3FCDCBA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123079"/>
              </p:ext>
            </p:extLst>
          </p:nvPr>
        </p:nvGraphicFramePr>
        <p:xfrm>
          <a:off x="3570030" y="4035059"/>
          <a:ext cx="567749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70">
                  <a:extLst>
                    <a:ext uri="{9D8B030D-6E8A-4147-A177-3AD203B41FA5}">
                      <a16:colId xmlns:a16="http://schemas.microsoft.com/office/drawing/2014/main" val="3385682238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658755723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767097786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4157307686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792890030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3730673700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273283511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62689"/>
                  </a:ext>
                </a:extLst>
              </a:tr>
            </a:tbl>
          </a:graphicData>
        </a:graphic>
      </p:graphicFrame>
      <p:graphicFrame>
        <p:nvGraphicFramePr>
          <p:cNvPr id="21" name="Таблица 21">
            <a:extLst>
              <a:ext uri="{FF2B5EF4-FFF2-40B4-BE49-F238E27FC236}">
                <a16:creationId xmlns:a16="http://schemas.microsoft.com/office/drawing/2014/main" id="{93B555F3-2B0F-42D4-A3EB-71783F525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625035"/>
              </p:ext>
            </p:extLst>
          </p:nvPr>
        </p:nvGraphicFramePr>
        <p:xfrm>
          <a:off x="3556887" y="403505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31" name="Таблица 8">
            <a:extLst>
              <a:ext uri="{FF2B5EF4-FFF2-40B4-BE49-F238E27FC236}">
                <a16:creationId xmlns:a16="http://schemas.microsoft.com/office/drawing/2014/main" id="{4FB1A5D5-1E64-429F-903B-4AEDE1326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077310"/>
              </p:ext>
            </p:extLst>
          </p:nvPr>
        </p:nvGraphicFramePr>
        <p:xfrm>
          <a:off x="3150191" y="2416440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34" name="Таблица 21">
            <a:extLst>
              <a:ext uri="{FF2B5EF4-FFF2-40B4-BE49-F238E27FC236}">
                <a16:creationId xmlns:a16="http://schemas.microsoft.com/office/drawing/2014/main" id="{80D8C475-AF67-41E2-A518-B207C1C07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519290"/>
              </p:ext>
            </p:extLst>
          </p:nvPr>
        </p:nvGraphicFramePr>
        <p:xfrm>
          <a:off x="4362303" y="403505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35" name="Таблица 8">
            <a:extLst>
              <a:ext uri="{FF2B5EF4-FFF2-40B4-BE49-F238E27FC236}">
                <a16:creationId xmlns:a16="http://schemas.microsoft.com/office/drawing/2014/main" id="{A9EB8C0F-A046-480E-A4B1-4DF4FF1B7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570650"/>
              </p:ext>
            </p:extLst>
          </p:nvPr>
        </p:nvGraphicFramePr>
        <p:xfrm>
          <a:off x="3974067" y="2410319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0" name="Таблица 21">
            <a:extLst>
              <a:ext uri="{FF2B5EF4-FFF2-40B4-BE49-F238E27FC236}">
                <a16:creationId xmlns:a16="http://schemas.microsoft.com/office/drawing/2014/main" id="{A89E913C-AC24-458D-91BB-81E5F2E37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722474"/>
              </p:ext>
            </p:extLst>
          </p:nvPr>
        </p:nvGraphicFramePr>
        <p:xfrm>
          <a:off x="5186179" y="403054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41" name="Таблица 8">
            <a:extLst>
              <a:ext uri="{FF2B5EF4-FFF2-40B4-BE49-F238E27FC236}">
                <a16:creationId xmlns:a16="http://schemas.microsoft.com/office/drawing/2014/main" id="{6B51BB12-9A30-45FE-BCE2-27934EFE3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673307"/>
              </p:ext>
            </p:extLst>
          </p:nvPr>
        </p:nvGraphicFramePr>
        <p:xfrm>
          <a:off x="4793955" y="2414827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2" name="Таблица 21">
            <a:extLst>
              <a:ext uri="{FF2B5EF4-FFF2-40B4-BE49-F238E27FC236}">
                <a16:creationId xmlns:a16="http://schemas.microsoft.com/office/drawing/2014/main" id="{94D6E563-ED46-4E02-BB5E-47E3D9F66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125431"/>
              </p:ext>
            </p:extLst>
          </p:nvPr>
        </p:nvGraphicFramePr>
        <p:xfrm>
          <a:off x="6006067" y="4035055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43" name="Таблица 8">
            <a:extLst>
              <a:ext uri="{FF2B5EF4-FFF2-40B4-BE49-F238E27FC236}">
                <a16:creationId xmlns:a16="http://schemas.microsoft.com/office/drawing/2014/main" id="{C1A21BCF-CBFE-45AD-A3FB-1C60382AC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505499"/>
              </p:ext>
            </p:extLst>
          </p:nvPr>
        </p:nvGraphicFramePr>
        <p:xfrm>
          <a:off x="5603359" y="2416634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4" name="Таблица 21">
            <a:extLst>
              <a:ext uri="{FF2B5EF4-FFF2-40B4-BE49-F238E27FC236}">
                <a16:creationId xmlns:a16="http://schemas.microsoft.com/office/drawing/2014/main" id="{979A3854-8512-4258-985D-CBA5D1345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29989"/>
              </p:ext>
            </p:extLst>
          </p:nvPr>
        </p:nvGraphicFramePr>
        <p:xfrm>
          <a:off x="6815471" y="4036862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sp>
        <p:nvSpPr>
          <p:cNvPr id="28" name="Правая фигурная скобка 27">
            <a:extLst>
              <a:ext uri="{FF2B5EF4-FFF2-40B4-BE49-F238E27FC236}">
                <a16:creationId xmlns:a16="http://schemas.microsoft.com/office/drawing/2014/main" id="{C03CC05C-59A8-4E2B-8F31-1300C6CD48A3}"/>
              </a:ext>
            </a:extLst>
          </p:cNvPr>
          <p:cNvSpPr/>
          <p:nvPr/>
        </p:nvSpPr>
        <p:spPr>
          <a:xfrm rot="5400000">
            <a:off x="6276149" y="2571945"/>
            <a:ext cx="448371" cy="5052535"/>
          </a:xfrm>
          <a:prstGeom prst="rightBrace">
            <a:avLst>
              <a:gd name="adj1" fmla="val 107055"/>
              <a:gd name="adj2" fmla="val 50000"/>
            </a:avLst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D86C60-0A19-47AD-A6E1-2D354B1E2F5D}"/>
              </a:ext>
            </a:extLst>
          </p:cNvPr>
          <p:cNvSpPr txBox="1"/>
          <p:nvPr/>
        </p:nvSpPr>
        <p:spPr>
          <a:xfrm>
            <a:off x="4522678" y="5653477"/>
            <a:ext cx="3955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Средние</a:t>
            </a:r>
            <a:r>
              <a:rPr lang="ru-RU" sz="2400" dirty="0"/>
              <a:t>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126939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3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9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1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7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83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9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3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61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7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13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39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650"/>
                            </p:stCondLst>
                            <p:childTnLst>
                              <p:par>
                                <p:cTn id="72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910"/>
                            </p:stCondLst>
                            <p:childTnLst>
                              <p:par>
                                <p:cTn id="7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E98B4C-605A-4C14-A13E-667F94592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22" y="779596"/>
            <a:ext cx="8851265" cy="561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68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3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Польза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7A6D2F-1B6A-48D3-AFC9-D35A8B76F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040" y="910696"/>
            <a:ext cx="9519920" cy="535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28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547827" y="958380"/>
            <a:ext cx="7721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Экспоненциальное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скользящее среднее (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SMA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 descr="Экспоненциальное скользящее среднее EMA - формула">
            <a:extLst>
              <a:ext uri="{FF2B5EF4-FFF2-40B4-BE49-F238E27FC236}">
                <a16:creationId xmlns:a16="http://schemas.microsoft.com/office/drawing/2014/main" id="{A042E5AC-6090-43F1-8D78-9DDF0CA39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7" y="1564458"/>
            <a:ext cx="72644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CBE5A4E-6A58-4858-BDB9-61B61456F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18" y="2224858"/>
            <a:ext cx="8329905" cy="452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77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C3177E-9F5E-4E71-84F0-941CD29A8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47" y="684770"/>
            <a:ext cx="9428480" cy="598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99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235051" y="895920"/>
            <a:ext cx="7721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Awesome Oscillator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2B13B972-2216-4B26-8F41-ED379DD887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342386"/>
              </p:ext>
            </p:extLst>
          </p:nvPr>
        </p:nvGraphicFramePr>
        <p:xfrm>
          <a:off x="837756" y="1754617"/>
          <a:ext cx="10516487" cy="2621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94A918-9DFA-40EC-958A-577CE6764A0A}"/>
              </a:ext>
            </a:extLst>
          </p:cNvPr>
          <p:cNvSpPr txBox="1"/>
          <p:nvPr/>
        </p:nvSpPr>
        <p:spPr>
          <a:xfrm>
            <a:off x="721360" y="4673600"/>
            <a:ext cx="1026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А ещё </a:t>
            </a:r>
            <a:r>
              <a:rPr lang="en-US" sz="2800" dirty="0"/>
              <a:t>RSI, MACD, TEMA, Bollinger Bands, ATR </a:t>
            </a:r>
            <a:r>
              <a:rPr lang="ru-RU" sz="2800" dirty="0"/>
              <a:t>и </a:t>
            </a:r>
            <a:r>
              <a:rPr lang="ru-RU" sz="2800" dirty="0" err="1"/>
              <a:t>тд</a:t>
            </a:r>
            <a:r>
              <a:rPr lang="ru-RU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06547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B018453-5F85-4069-95ED-588E1C8AEF35}"/>
              </a:ext>
            </a:extLst>
          </p:cNvPr>
          <p:cNvSpPr txBox="1"/>
          <p:nvPr/>
        </p:nvSpPr>
        <p:spPr>
          <a:xfrm>
            <a:off x="8457871" y="1828562"/>
            <a:ext cx="31651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accent3">
                    <a:lumMod val="75000"/>
                  </a:schemeClr>
                </a:solidFill>
              </a:rPr>
              <a:t>Размерность</a:t>
            </a:r>
            <a:r>
              <a:rPr lang="ru-RU" sz="2000" dirty="0"/>
              <a:t> пространства</a:t>
            </a:r>
            <a:r>
              <a:rPr lang="en-US" sz="2000" dirty="0"/>
              <a:t> </a:t>
            </a:r>
            <a:r>
              <a:rPr lang="ru-RU" sz="2000" dirty="0"/>
              <a:t>входных данных:</a:t>
            </a:r>
          </a:p>
          <a:p>
            <a:pPr algn="ctr"/>
            <a:r>
              <a:rPr lang="ru-RU" sz="13800" dirty="0"/>
              <a:t>23</a:t>
            </a:r>
          </a:p>
          <a:p>
            <a:pPr algn="ctr"/>
            <a:r>
              <a:rPr lang="ru-RU" sz="2000" dirty="0"/>
              <a:t>Как его </a:t>
            </a:r>
            <a:r>
              <a:rPr lang="ru-RU" sz="2000" b="1" dirty="0">
                <a:solidFill>
                  <a:schemeClr val="accent4">
                    <a:lumMod val="75000"/>
                  </a:schemeClr>
                </a:solidFill>
              </a:rPr>
              <a:t>уменьшить</a:t>
            </a:r>
            <a:r>
              <a:rPr lang="ru-RU" sz="2000" dirty="0"/>
              <a:t>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679A60-65BA-4163-9DF5-61DADD18A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" y="959325"/>
            <a:ext cx="7637145" cy="57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880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B018453-5F85-4069-95ED-588E1C8AEF35}"/>
              </a:ext>
            </a:extLst>
          </p:cNvPr>
          <p:cNvSpPr txBox="1"/>
          <p:nvPr/>
        </p:nvSpPr>
        <p:spPr>
          <a:xfrm>
            <a:off x="8457871" y="1828562"/>
            <a:ext cx="316516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accent3">
                    <a:lumMod val="75000"/>
                  </a:schemeClr>
                </a:solidFill>
              </a:rPr>
              <a:t>Размерность</a:t>
            </a:r>
            <a:r>
              <a:rPr lang="ru-RU" sz="2000" dirty="0"/>
              <a:t> пространства</a:t>
            </a:r>
            <a:r>
              <a:rPr lang="en-US" sz="2000" dirty="0"/>
              <a:t> </a:t>
            </a:r>
            <a:r>
              <a:rPr lang="ru-RU" sz="2000" dirty="0"/>
              <a:t>входных данных:</a:t>
            </a:r>
          </a:p>
          <a:p>
            <a:pPr algn="ctr"/>
            <a:r>
              <a:rPr lang="ru-RU" sz="13800" dirty="0"/>
              <a:t>12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2AB0C6ED-F2D1-48B2-8278-BDC657FEA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0" y="966096"/>
            <a:ext cx="7213600" cy="507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296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235051" y="895920"/>
            <a:ext cx="772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Уменьшение размерности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10B6DC45-E72C-42A2-89B0-B62447849A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1713558"/>
              </p:ext>
            </p:extLst>
          </p:nvPr>
        </p:nvGraphicFramePr>
        <p:xfrm>
          <a:off x="2032000" y="11768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11526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235051" y="895920"/>
            <a:ext cx="772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Уменьшение размерности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10B6DC45-E72C-42A2-89B0-B62447849A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1144991"/>
              </p:ext>
            </p:extLst>
          </p:nvPr>
        </p:nvGraphicFramePr>
        <p:xfrm>
          <a:off x="2032000" y="11768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8388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235051" y="895920"/>
            <a:ext cx="772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Уменьшение размерности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448E3E2F-5DEB-4B57-B5CF-605ADB3663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6516513"/>
              </p:ext>
            </p:extLst>
          </p:nvPr>
        </p:nvGraphicFramePr>
        <p:xfrm>
          <a:off x="2031999" y="170349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3290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4C11-3772-49E1-892C-0FAA9D2C797A}"/>
              </a:ext>
            </a:extLst>
          </p:cNvPr>
          <p:cNvSpPr txBox="1"/>
          <p:nvPr/>
        </p:nvSpPr>
        <p:spPr>
          <a:xfrm>
            <a:off x="2235051" y="895920"/>
            <a:ext cx="772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Уменьшение размерности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DCA0FF48-76C0-436F-A31F-C16DE7AD0C0B}"/>
              </a:ext>
            </a:extLst>
          </p:cNvPr>
          <p:cNvGrpSpPr/>
          <p:nvPr/>
        </p:nvGrpSpPr>
        <p:grpSpPr>
          <a:xfrm>
            <a:off x="2245359" y="1954847"/>
            <a:ext cx="7701280" cy="2948305"/>
            <a:chOff x="1137920" y="1849298"/>
            <a:chExt cx="7701280" cy="2948305"/>
          </a:xfrm>
        </p:grpSpPr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94A4674B-DA38-491A-8151-F3292FFBA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920" y="1849298"/>
              <a:ext cx="2948305" cy="2948305"/>
            </a:xfrm>
            <a:prstGeom prst="rect">
              <a:avLst/>
            </a:prstGeom>
          </p:spPr>
        </p:pic>
        <p:sp>
          <p:nvSpPr>
            <p:cNvPr id="16" name="Стрелка: вправо 15">
              <a:extLst>
                <a:ext uri="{FF2B5EF4-FFF2-40B4-BE49-F238E27FC236}">
                  <a16:creationId xmlns:a16="http://schemas.microsoft.com/office/drawing/2014/main" id="{F49CD111-275E-442F-9E91-AC7106DF19DE}"/>
                </a:ext>
              </a:extLst>
            </p:cNvPr>
            <p:cNvSpPr/>
            <p:nvPr/>
          </p:nvSpPr>
          <p:spPr>
            <a:xfrm>
              <a:off x="4378960" y="2712720"/>
              <a:ext cx="1219200" cy="1117600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BE6DF38A-323A-4CAE-8566-CF05FF73F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0895" y="1849298"/>
              <a:ext cx="2948305" cy="29483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10168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Архитектура сети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AB4A65B7-8B4B-458B-A145-88BE55D53C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318826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CF377BB2-E8D5-4A49-A19C-3BFA2D8DED7F}"/>
              </a:ext>
            </a:extLst>
          </p:cNvPr>
          <p:cNvCxnSpPr/>
          <p:nvPr/>
        </p:nvCxnSpPr>
        <p:spPr>
          <a:xfrm>
            <a:off x="7051040" y="5527040"/>
            <a:ext cx="1054735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A491DA-1BCD-4419-881A-C3D39D73D9BE}"/>
              </a:ext>
            </a:extLst>
          </p:cNvPr>
          <p:cNvSpPr txBox="1"/>
          <p:nvPr/>
        </p:nvSpPr>
        <p:spPr>
          <a:xfrm>
            <a:off x="8269287" y="5342374"/>
            <a:ext cx="2592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Свёртки + </a:t>
            </a:r>
            <a:r>
              <a:rPr lang="en-US" sz="2400" dirty="0" err="1"/>
              <a:t>MaxPooling</a:t>
            </a:r>
            <a:endParaRPr lang="ru-RU" sz="2400" dirty="0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5EA89378-1E35-4807-9C45-0F414E8C6512}"/>
              </a:ext>
            </a:extLst>
          </p:cNvPr>
          <p:cNvCxnSpPr>
            <a:cxnSpLocks/>
          </p:cNvCxnSpPr>
          <p:nvPr/>
        </p:nvCxnSpPr>
        <p:spPr>
          <a:xfrm flipH="1">
            <a:off x="4175760" y="1341120"/>
            <a:ext cx="1005840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2937B9-9EF2-4987-8A9E-9E6178BD2837}"/>
              </a:ext>
            </a:extLst>
          </p:cNvPr>
          <p:cNvSpPr txBox="1"/>
          <p:nvPr/>
        </p:nvSpPr>
        <p:spPr>
          <a:xfrm>
            <a:off x="967105" y="1211053"/>
            <a:ext cx="3119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«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Вертикальная</a:t>
            </a:r>
            <a:r>
              <a:rPr lang="ru-RU" sz="2400" dirty="0"/>
              <a:t>» свёртка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E66D5C-A4E1-46AD-9C2A-C50C4CFD6E41}"/>
              </a:ext>
            </a:extLst>
          </p:cNvPr>
          <p:cNvSpPr txBox="1"/>
          <p:nvPr/>
        </p:nvSpPr>
        <p:spPr>
          <a:xfrm>
            <a:off x="528320" y="4164728"/>
            <a:ext cx="233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Нормализация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0F4D0F-1522-441B-B9E2-45A4FF177FA5}"/>
              </a:ext>
            </a:extLst>
          </p:cNvPr>
          <p:cNvSpPr txBox="1"/>
          <p:nvPr/>
        </p:nvSpPr>
        <p:spPr>
          <a:xfrm>
            <a:off x="9565640" y="2297774"/>
            <a:ext cx="2265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LSTM-</a:t>
            </a:r>
            <a:r>
              <a:rPr lang="ru-RU" sz="2400" dirty="0"/>
              <a:t>слои, «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окна</a:t>
            </a:r>
            <a:r>
              <a:rPr lang="ru-RU" sz="2400" dirty="0"/>
              <a:t>»</a:t>
            </a: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2FBF8929-8204-4CAB-9394-3DA4BAB2CFB1}"/>
              </a:ext>
            </a:extLst>
          </p:cNvPr>
          <p:cNvCxnSpPr>
            <a:cxnSpLocks/>
          </p:cNvCxnSpPr>
          <p:nvPr/>
        </p:nvCxnSpPr>
        <p:spPr>
          <a:xfrm flipV="1">
            <a:off x="9105265" y="2824480"/>
            <a:ext cx="831215" cy="60451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65AC4FD3-6674-45D8-823D-3FB4B66567EB}"/>
              </a:ext>
            </a:extLst>
          </p:cNvPr>
          <p:cNvCxnSpPr>
            <a:cxnSpLocks/>
          </p:cNvCxnSpPr>
          <p:nvPr/>
        </p:nvCxnSpPr>
        <p:spPr>
          <a:xfrm flipH="1">
            <a:off x="2235200" y="3428999"/>
            <a:ext cx="948690" cy="59436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49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3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Сравнение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B5D1D951-83A2-4594-9A03-A6FCED29AB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5089302"/>
              </p:ext>
            </p:extLst>
          </p:nvPr>
        </p:nvGraphicFramePr>
        <p:xfrm>
          <a:off x="457200" y="0"/>
          <a:ext cx="1123696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88425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Окна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EE4E678F-505D-46DE-B766-294BF9DA1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628620"/>
              </p:ext>
            </p:extLst>
          </p:nvPr>
        </p:nvGraphicFramePr>
        <p:xfrm>
          <a:off x="4461192" y="1648035"/>
          <a:ext cx="5720080" cy="3561929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72008">
                  <a:extLst>
                    <a:ext uri="{9D8B030D-6E8A-4147-A177-3AD203B41FA5}">
                      <a16:colId xmlns:a16="http://schemas.microsoft.com/office/drawing/2014/main" val="1982329155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2911605528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3837105180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704084736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3583841166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3057948040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364345839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39589122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1057502282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1410994812"/>
                    </a:ext>
                  </a:extLst>
                </a:gridCol>
              </a:tblGrid>
              <a:tr h="50884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381518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424242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830549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243205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849059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555274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62669"/>
                  </a:ext>
                </a:extLst>
              </a:tr>
            </a:tbl>
          </a:graphicData>
        </a:graphic>
      </p:graphicFrame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01FB38BA-D664-4498-9A48-8692B7E441A7}"/>
              </a:ext>
            </a:extLst>
          </p:cNvPr>
          <p:cNvGrpSpPr/>
          <p:nvPr/>
        </p:nvGrpSpPr>
        <p:grpSpPr>
          <a:xfrm>
            <a:off x="3911600" y="1603164"/>
            <a:ext cx="7407511" cy="4672091"/>
            <a:chOff x="1503680" y="1406312"/>
            <a:chExt cx="7407511" cy="4672091"/>
          </a:xfrm>
        </p:grpSpPr>
        <p:sp>
          <p:nvSpPr>
            <p:cNvPr id="5" name="Левая фигурная скобка 4">
              <a:extLst>
                <a:ext uri="{FF2B5EF4-FFF2-40B4-BE49-F238E27FC236}">
                  <a16:creationId xmlns:a16="http://schemas.microsoft.com/office/drawing/2014/main" id="{BE276533-F6CB-4E75-8B7B-A857D95D9D69}"/>
                </a:ext>
              </a:extLst>
            </p:cNvPr>
            <p:cNvSpPr/>
            <p:nvPr/>
          </p:nvSpPr>
          <p:spPr>
            <a:xfrm rot="10800000">
              <a:off x="7932259" y="1406312"/>
              <a:ext cx="518160" cy="3606800"/>
            </a:xfrm>
            <a:prstGeom prst="leftBrac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Левая фигурная скобка 5">
              <a:extLst>
                <a:ext uri="{FF2B5EF4-FFF2-40B4-BE49-F238E27FC236}">
                  <a16:creationId xmlns:a16="http://schemas.microsoft.com/office/drawing/2014/main" id="{46934DA2-5375-4532-B959-772CF0A660D6}"/>
                </a:ext>
              </a:extLst>
            </p:cNvPr>
            <p:cNvSpPr/>
            <p:nvPr/>
          </p:nvSpPr>
          <p:spPr>
            <a:xfrm rot="16200000">
              <a:off x="4654232" y="2589951"/>
              <a:ext cx="518160" cy="5720080"/>
            </a:xfrm>
            <a:prstGeom prst="leftBrac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479606-99A4-40CC-814C-9E11CC74D2A9}"/>
                </a:ext>
              </a:extLst>
            </p:cNvPr>
            <p:cNvSpPr txBox="1"/>
            <p:nvPr/>
          </p:nvSpPr>
          <p:spPr>
            <a:xfrm>
              <a:off x="4378960" y="5709071"/>
              <a:ext cx="2987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 </a:t>
              </a:r>
              <a:r>
                <a:rPr lang="ru-RU" dirty="0"/>
                <a:t>шагов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EB96A4-FDF9-4731-8013-714EC6DC5EEC}"/>
                </a:ext>
              </a:extLst>
            </p:cNvPr>
            <p:cNvSpPr txBox="1"/>
            <p:nvPr/>
          </p:nvSpPr>
          <p:spPr>
            <a:xfrm rot="5400000">
              <a:off x="7447067" y="3593860"/>
              <a:ext cx="2558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 </a:t>
              </a:r>
              <a:r>
                <a:rPr lang="ru-RU" dirty="0"/>
                <a:t>признаков</a:t>
              </a:r>
            </a:p>
          </p:txBody>
        </p: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30A72FC4-DE95-484A-BEF8-204737A5F52C}"/>
                </a:ext>
              </a:extLst>
            </p:cNvPr>
            <p:cNvCxnSpPr/>
            <p:nvPr/>
          </p:nvCxnSpPr>
          <p:spPr>
            <a:xfrm flipH="1">
              <a:off x="1503680" y="2706791"/>
              <a:ext cx="1920240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851700F-91E4-4065-B743-B4ACC22DEF07}"/>
              </a:ext>
            </a:extLst>
          </p:cNvPr>
          <p:cNvSpPr txBox="1"/>
          <p:nvPr/>
        </p:nvSpPr>
        <p:spPr>
          <a:xfrm>
            <a:off x="1750774" y="2466239"/>
            <a:ext cx="2773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Один </a:t>
            </a:r>
            <a:r>
              <a:rPr lang="ru-RU" sz="2800" b="1" dirty="0" err="1">
                <a:solidFill>
                  <a:schemeClr val="accent4">
                    <a:lumMod val="75000"/>
                  </a:schemeClr>
                </a:solidFill>
              </a:rPr>
              <a:t>таймфрейм</a:t>
            </a:r>
            <a:endParaRPr lang="ru-RU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4173E23A-5AB6-4A92-8C85-14D079042D2B}"/>
              </a:ext>
            </a:extLst>
          </p:cNvPr>
          <p:cNvCxnSpPr/>
          <p:nvPr/>
        </p:nvCxnSpPr>
        <p:spPr>
          <a:xfrm flipH="1">
            <a:off x="3911600" y="4447963"/>
            <a:ext cx="1920240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900CDAD-C71D-4634-A7B5-45D405E70CF2}"/>
              </a:ext>
            </a:extLst>
          </p:cNvPr>
          <p:cNvSpPr txBox="1"/>
          <p:nvPr/>
        </p:nvSpPr>
        <p:spPr>
          <a:xfrm>
            <a:off x="1312545" y="3768013"/>
            <a:ext cx="27736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accent3">
                    <a:lumMod val="75000"/>
                  </a:schemeClr>
                </a:solidFill>
              </a:rPr>
              <a:t>Нормализация</a:t>
            </a:r>
            <a:r>
              <a:rPr lang="ru-RU" sz="2800" dirty="0"/>
              <a:t> данных в окне по каждому признаку</a:t>
            </a:r>
            <a:endParaRPr lang="ru-RU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6479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«Вертикальная» свёртка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EE4E678F-505D-46DE-B766-294BF9DA1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394652"/>
              </p:ext>
            </p:extLst>
          </p:nvPr>
        </p:nvGraphicFramePr>
        <p:xfrm>
          <a:off x="5070792" y="1653736"/>
          <a:ext cx="4845370" cy="285505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484537">
                  <a:extLst>
                    <a:ext uri="{9D8B030D-6E8A-4147-A177-3AD203B41FA5}">
                      <a16:colId xmlns:a16="http://schemas.microsoft.com/office/drawing/2014/main" val="1982329155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2911605528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3837105180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704084736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3583841166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3057948040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3643458394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39589122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1057502282"/>
                    </a:ext>
                  </a:extLst>
                </a:gridCol>
                <a:gridCol w="484537">
                  <a:extLst>
                    <a:ext uri="{9D8B030D-6E8A-4147-A177-3AD203B41FA5}">
                      <a16:colId xmlns:a16="http://schemas.microsoft.com/office/drawing/2014/main" val="1410994812"/>
                    </a:ext>
                  </a:extLst>
                </a:gridCol>
              </a:tblGrid>
              <a:tr h="40786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381518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424242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830549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243205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849059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555274"/>
                  </a:ext>
                </a:extLst>
              </a:tr>
              <a:tr h="40786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62669"/>
                  </a:ext>
                </a:extLst>
              </a:tr>
            </a:tbl>
          </a:graphicData>
        </a:graphic>
      </p:graphicFrame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01FB38BA-D664-4498-9A48-8692B7E441A7}"/>
              </a:ext>
            </a:extLst>
          </p:cNvPr>
          <p:cNvGrpSpPr/>
          <p:nvPr/>
        </p:nvGrpSpPr>
        <p:grpSpPr>
          <a:xfrm>
            <a:off x="10086180" y="1623523"/>
            <a:ext cx="829234" cy="2915479"/>
            <a:chOff x="7932259" y="1406312"/>
            <a:chExt cx="978932" cy="3651671"/>
          </a:xfrm>
        </p:grpSpPr>
        <p:sp>
          <p:nvSpPr>
            <p:cNvPr id="5" name="Левая фигурная скобка 4">
              <a:extLst>
                <a:ext uri="{FF2B5EF4-FFF2-40B4-BE49-F238E27FC236}">
                  <a16:creationId xmlns:a16="http://schemas.microsoft.com/office/drawing/2014/main" id="{BE276533-F6CB-4E75-8B7B-A857D95D9D69}"/>
                </a:ext>
              </a:extLst>
            </p:cNvPr>
            <p:cNvSpPr/>
            <p:nvPr/>
          </p:nvSpPr>
          <p:spPr>
            <a:xfrm rot="10800000">
              <a:off x="7932259" y="1406312"/>
              <a:ext cx="518160" cy="3606800"/>
            </a:xfrm>
            <a:prstGeom prst="leftBrac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EB96A4-FDF9-4731-8013-714EC6DC5EEC}"/>
                </a:ext>
              </a:extLst>
            </p:cNvPr>
            <p:cNvSpPr txBox="1"/>
            <p:nvPr/>
          </p:nvSpPr>
          <p:spPr>
            <a:xfrm rot="5400000">
              <a:off x="7447067" y="3593860"/>
              <a:ext cx="2558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 </a:t>
              </a:r>
              <a:r>
                <a:rPr lang="ru-RU" dirty="0"/>
                <a:t>признаков</a:t>
              </a:r>
            </a:p>
          </p:txBody>
        </p:sp>
      </p:grpSp>
      <p:sp>
        <p:nvSpPr>
          <p:cNvPr id="2" name="Левая фигурная скобка 1">
            <a:extLst>
              <a:ext uri="{FF2B5EF4-FFF2-40B4-BE49-F238E27FC236}">
                <a16:creationId xmlns:a16="http://schemas.microsoft.com/office/drawing/2014/main" id="{3FD07E85-7506-4C87-823F-AAC14C7BD58A}"/>
              </a:ext>
            </a:extLst>
          </p:cNvPr>
          <p:cNvSpPr/>
          <p:nvPr/>
        </p:nvSpPr>
        <p:spPr>
          <a:xfrm rot="5400000">
            <a:off x="7374088" y="-1063020"/>
            <a:ext cx="238773" cy="4845364"/>
          </a:xfrm>
          <a:prstGeom prst="lef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DB2CF0-31FE-4A08-B2B4-2010F7F39657}"/>
              </a:ext>
            </a:extLst>
          </p:cNvPr>
          <p:cNvSpPr txBox="1"/>
          <p:nvPr/>
        </p:nvSpPr>
        <p:spPr>
          <a:xfrm>
            <a:off x="7008073" y="815544"/>
            <a:ext cx="253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</a:t>
            </a:r>
            <a:r>
              <a:rPr lang="ru-RU" dirty="0"/>
              <a:t>шагов</a:t>
            </a:r>
          </a:p>
        </p:txBody>
      </p:sp>
      <p:graphicFrame>
        <p:nvGraphicFramePr>
          <p:cNvPr id="9" name="Таблица 11">
            <a:extLst>
              <a:ext uri="{FF2B5EF4-FFF2-40B4-BE49-F238E27FC236}">
                <a16:creationId xmlns:a16="http://schemas.microsoft.com/office/drawing/2014/main" id="{1892313D-658D-4FDF-935A-88C02F5A0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960228"/>
              </p:ext>
            </p:extLst>
          </p:nvPr>
        </p:nvGraphicFramePr>
        <p:xfrm>
          <a:off x="5070792" y="1647757"/>
          <a:ext cx="537528" cy="284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3322809945"/>
                    </a:ext>
                  </a:extLst>
                </a:gridCol>
              </a:tblGrid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7015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3151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88040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30637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5920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76529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1703"/>
                  </a:ext>
                </a:extLst>
              </a:tr>
            </a:tbl>
          </a:graphicData>
        </a:graphic>
      </p:graphicFrame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04ADB54-D299-4840-981C-D5F7216B17AB}"/>
              </a:ext>
            </a:extLst>
          </p:cNvPr>
          <p:cNvCxnSpPr/>
          <p:nvPr/>
        </p:nvCxnSpPr>
        <p:spPr>
          <a:xfrm>
            <a:off x="5344160" y="4311754"/>
            <a:ext cx="0" cy="11176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Таблица 24">
            <a:extLst>
              <a:ext uri="{FF2B5EF4-FFF2-40B4-BE49-F238E27FC236}">
                <a16:creationId xmlns:a16="http://schemas.microsoft.com/office/drawing/2014/main" id="{9F78C32D-95FB-42B4-B13E-C222C1B79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866386"/>
              </p:ext>
            </p:extLst>
          </p:nvPr>
        </p:nvGraphicFramePr>
        <p:xfrm>
          <a:off x="5070792" y="5524168"/>
          <a:ext cx="4845360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536">
                  <a:extLst>
                    <a:ext uri="{9D8B030D-6E8A-4147-A177-3AD203B41FA5}">
                      <a16:colId xmlns:a16="http://schemas.microsoft.com/office/drawing/2014/main" val="490926487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988020847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528765474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4048812520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1117352799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2863988834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2387421993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3922567865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1149875213"/>
                    </a:ext>
                  </a:extLst>
                </a:gridCol>
                <a:gridCol w="484536">
                  <a:extLst>
                    <a:ext uri="{9D8B030D-6E8A-4147-A177-3AD203B41FA5}">
                      <a16:colId xmlns:a16="http://schemas.microsoft.com/office/drawing/2014/main" val="2126980073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201728"/>
                  </a:ext>
                </a:extLst>
              </a:tr>
            </a:tbl>
          </a:graphicData>
        </a:graphic>
      </p:graphicFrame>
      <p:graphicFrame>
        <p:nvGraphicFramePr>
          <p:cNvPr id="26" name="Таблица 26">
            <a:extLst>
              <a:ext uri="{FF2B5EF4-FFF2-40B4-BE49-F238E27FC236}">
                <a16:creationId xmlns:a16="http://schemas.microsoft.com/office/drawing/2014/main" id="{942C9752-B434-4BA3-8EB0-79A7300B3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079016"/>
              </p:ext>
            </p:extLst>
          </p:nvPr>
        </p:nvGraphicFramePr>
        <p:xfrm>
          <a:off x="5070792" y="5523522"/>
          <a:ext cx="537528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864074571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67798"/>
                  </a:ext>
                </a:extLst>
              </a:tr>
            </a:tbl>
          </a:graphicData>
        </a:graphic>
      </p:graphicFrame>
      <p:graphicFrame>
        <p:nvGraphicFramePr>
          <p:cNvPr id="28" name="Таблица 11">
            <a:extLst>
              <a:ext uri="{FF2B5EF4-FFF2-40B4-BE49-F238E27FC236}">
                <a16:creationId xmlns:a16="http://schemas.microsoft.com/office/drawing/2014/main" id="{53B921C8-BC35-4DC6-AD8F-C4269253C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083914"/>
              </p:ext>
            </p:extLst>
          </p:nvPr>
        </p:nvGraphicFramePr>
        <p:xfrm>
          <a:off x="5514179" y="1647757"/>
          <a:ext cx="537528" cy="284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3322809945"/>
                    </a:ext>
                  </a:extLst>
                </a:gridCol>
              </a:tblGrid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7015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3151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88040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30637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5920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76529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1703"/>
                  </a:ext>
                </a:extLst>
              </a:tr>
            </a:tbl>
          </a:graphicData>
        </a:graphic>
      </p:graphicFrame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685DE9F2-E5D0-482D-ADAB-B9D7A7E6DC59}"/>
              </a:ext>
            </a:extLst>
          </p:cNvPr>
          <p:cNvCxnSpPr/>
          <p:nvPr/>
        </p:nvCxnSpPr>
        <p:spPr>
          <a:xfrm>
            <a:off x="5787547" y="4311754"/>
            <a:ext cx="0" cy="11176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Таблица 26">
            <a:extLst>
              <a:ext uri="{FF2B5EF4-FFF2-40B4-BE49-F238E27FC236}">
                <a16:creationId xmlns:a16="http://schemas.microsoft.com/office/drawing/2014/main" id="{03C996FE-ECE5-4EF4-9C86-AE5DA3139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040486"/>
              </p:ext>
            </p:extLst>
          </p:nvPr>
        </p:nvGraphicFramePr>
        <p:xfrm>
          <a:off x="5514179" y="5523522"/>
          <a:ext cx="537528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864074571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67798"/>
                  </a:ext>
                </a:extLst>
              </a:tr>
            </a:tbl>
          </a:graphicData>
        </a:graphic>
      </p:graphicFrame>
      <p:graphicFrame>
        <p:nvGraphicFramePr>
          <p:cNvPr id="31" name="Таблица 11">
            <a:extLst>
              <a:ext uri="{FF2B5EF4-FFF2-40B4-BE49-F238E27FC236}">
                <a16:creationId xmlns:a16="http://schemas.microsoft.com/office/drawing/2014/main" id="{E1C48F19-4E42-4515-B18B-A2AA21D58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473491"/>
              </p:ext>
            </p:extLst>
          </p:nvPr>
        </p:nvGraphicFramePr>
        <p:xfrm>
          <a:off x="6048053" y="1647757"/>
          <a:ext cx="537528" cy="284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3322809945"/>
                    </a:ext>
                  </a:extLst>
                </a:gridCol>
              </a:tblGrid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7015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3151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88040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30637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5920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76529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1703"/>
                  </a:ext>
                </a:extLst>
              </a:tr>
            </a:tbl>
          </a:graphicData>
        </a:graphic>
      </p:graphicFrame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EE2937D-7527-4DE8-8168-BF329BE2CCA7}"/>
              </a:ext>
            </a:extLst>
          </p:cNvPr>
          <p:cNvCxnSpPr/>
          <p:nvPr/>
        </p:nvCxnSpPr>
        <p:spPr>
          <a:xfrm>
            <a:off x="6321421" y="4311754"/>
            <a:ext cx="0" cy="11176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Таблица 26">
            <a:extLst>
              <a:ext uri="{FF2B5EF4-FFF2-40B4-BE49-F238E27FC236}">
                <a16:creationId xmlns:a16="http://schemas.microsoft.com/office/drawing/2014/main" id="{B18D4779-B118-4732-B1F4-1DD3F4ADF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1010"/>
              </p:ext>
            </p:extLst>
          </p:nvPr>
        </p:nvGraphicFramePr>
        <p:xfrm>
          <a:off x="6048053" y="5523522"/>
          <a:ext cx="537528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864074571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67798"/>
                  </a:ext>
                </a:extLst>
              </a:tr>
            </a:tbl>
          </a:graphicData>
        </a:graphic>
      </p:graphicFrame>
      <p:graphicFrame>
        <p:nvGraphicFramePr>
          <p:cNvPr id="34" name="Таблица 11">
            <a:extLst>
              <a:ext uri="{FF2B5EF4-FFF2-40B4-BE49-F238E27FC236}">
                <a16:creationId xmlns:a16="http://schemas.microsoft.com/office/drawing/2014/main" id="{EEFA0B8D-019A-4C83-9283-6E5A2F236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84492"/>
              </p:ext>
            </p:extLst>
          </p:nvPr>
        </p:nvGraphicFramePr>
        <p:xfrm>
          <a:off x="6577322" y="1647757"/>
          <a:ext cx="537528" cy="284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3322809945"/>
                    </a:ext>
                  </a:extLst>
                </a:gridCol>
              </a:tblGrid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7015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3151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88040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30637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5920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76529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1703"/>
                  </a:ext>
                </a:extLst>
              </a:tr>
            </a:tbl>
          </a:graphicData>
        </a:graphic>
      </p:graphicFrame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04E63ED-5315-448E-BCFA-36BF1AEAAD4E}"/>
              </a:ext>
            </a:extLst>
          </p:cNvPr>
          <p:cNvCxnSpPr/>
          <p:nvPr/>
        </p:nvCxnSpPr>
        <p:spPr>
          <a:xfrm>
            <a:off x="6850690" y="4311754"/>
            <a:ext cx="0" cy="11176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Таблица 26">
            <a:extLst>
              <a:ext uri="{FF2B5EF4-FFF2-40B4-BE49-F238E27FC236}">
                <a16:creationId xmlns:a16="http://schemas.microsoft.com/office/drawing/2014/main" id="{A46F3E19-6433-4BC3-B220-A189AAD89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366241"/>
              </p:ext>
            </p:extLst>
          </p:nvPr>
        </p:nvGraphicFramePr>
        <p:xfrm>
          <a:off x="6577322" y="5523522"/>
          <a:ext cx="537528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864074571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67798"/>
                  </a:ext>
                </a:extLst>
              </a:tr>
            </a:tbl>
          </a:graphicData>
        </a:graphic>
      </p:graphicFrame>
      <p:graphicFrame>
        <p:nvGraphicFramePr>
          <p:cNvPr id="37" name="Таблица 11">
            <a:extLst>
              <a:ext uri="{FF2B5EF4-FFF2-40B4-BE49-F238E27FC236}">
                <a16:creationId xmlns:a16="http://schemas.microsoft.com/office/drawing/2014/main" id="{8B7EB3C4-DED5-472E-82C3-63E1E6DCF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632351"/>
              </p:ext>
            </p:extLst>
          </p:nvPr>
        </p:nvGraphicFramePr>
        <p:xfrm>
          <a:off x="7119454" y="1647757"/>
          <a:ext cx="537528" cy="2849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3322809945"/>
                    </a:ext>
                  </a:extLst>
                </a:gridCol>
              </a:tblGrid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7015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3151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88040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30637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59208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76529"/>
                  </a:ext>
                </a:extLst>
              </a:tr>
              <a:tr h="4070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61703"/>
                  </a:ext>
                </a:extLst>
              </a:tr>
            </a:tbl>
          </a:graphicData>
        </a:graphic>
      </p:graphicFrame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9ACB341D-80B6-4351-9C09-C7EFC7B1E6FD}"/>
              </a:ext>
            </a:extLst>
          </p:cNvPr>
          <p:cNvCxnSpPr/>
          <p:nvPr/>
        </p:nvCxnSpPr>
        <p:spPr>
          <a:xfrm>
            <a:off x="7392822" y="4311754"/>
            <a:ext cx="0" cy="11176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Таблица 26">
            <a:extLst>
              <a:ext uri="{FF2B5EF4-FFF2-40B4-BE49-F238E27FC236}">
                <a16:creationId xmlns:a16="http://schemas.microsoft.com/office/drawing/2014/main" id="{746A6669-26F0-4EBE-8EAA-22D5570CA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31509"/>
              </p:ext>
            </p:extLst>
          </p:nvPr>
        </p:nvGraphicFramePr>
        <p:xfrm>
          <a:off x="7119454" y="5523522"/>
          <a:ext cx="537528" cy="566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28">
                  <a:extLst>
                    <a:ext uri="{9D8B030D-6E8A-4147-A177-3AD203B41FA5}">
                      <a16:colId xmlns:a16="http://schemas.microsoft.com/office/drawing/2014/main" val="864074571"/>
                    </a:ext>
                  </a:extLst>
                </a:gridCol>
              </a:tblGrid>
              <a:tr h="566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6779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5C58D5D8-A961-486B-B7AC-C77ED0BCDAC9}"/>
              </a:ext>
            </a:extLst>
          </p:cNvPr>
          <p:cNvSpPr txBox="1"/>
          <p:nvPr/>
        </p:nvSpPr>
        <p:spPr>
          <a:xfrm>
            <a:off x="1030296" y="2732659"/>
            <a:ext cx="34359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Модель смотрит на 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несколько</a:t>
            </a:r>
            <a:r>
              <a:rPr lang="ru-RU" sz="2400" dirty="0"/>
              <a:t> признаков одновременно и «</a:t>
            </a:r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делает выводы</a:t>
            </a:r>
            <a:r>
              <a:rPr lang="ru-RU" sz="24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77606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5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00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1000"/>
                            </p:stCondLst>
                            <p:childTnLst>
                              <p:par>
                                <p:cTn id="7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1500"/>
                            </p:stCondLst>
                            <p:childTnLst>
                              <p:par>
                                <p:cTn id="78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000"/>
                            </p:stCondLst>
                            <p:childTnLst>
                              <p:par>
                                <p:cTn id="81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70407354-4329-40E8-8C6B-D174F7D8416F}"/>
              </a:ext>
            </a:extLst>
          </p:cNvPr>
          <p:cNvCxnSpPr>
            <a:endCxn id="21" idx="1"/>
          </p:cNvCxnSpPr>
          <p:nvPr/>
        </p:nvCxnSpPr>
        <p:spPr>
          <a:xfrm>
            <a:off x="2344775" y="2785734"/>
            <a:ext cx="1212112" cy="163355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EE9038CE-00CA-4B0F-B535-A8947C0CAB8B}"/>
              </a:ext>
            </a:extLst>
          </p:cNvPr>
          <p:cNvCxnSpPr>
            <a:endCxn id="17" idx="3"/>
          </p:cNvCxnSpPr>
          <p:nvPr/>
        </p:nvCxnSpPr>
        <p:spPr>
          <a:xfrm flipH="1">
            <a:off x="9247520" y="2796366"/>
            <a:ext cx="1225255" cy="162292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Одномерная свёртка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4395DA-08B7-4BE1-B090-7B686BEE9364}"/>
              </a:ext>
            </a:extLst>
          </p:cNvPr>
          <p:cNvGraphicFramePr>
            <a:graphicFrameLocks noGrp="1"/>
          </p:cNvGraphicFramePr>
          <p:nvPr/>
        </p:nvGraphicFramePr>
        <p:xfrm>
          <a:off x="2344775" y="2416441"/>
          <a:ext cx="812800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2697424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264016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453180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810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433084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65042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46737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693770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369176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99845742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374845"/>
                  </a:ext>
                </a:extLst>
              </a:tr>
            </a:tbl>
          </a:graphicData>
        </a:graphic>
      </p:graphicFrame>
      <p:graphicFrame>
        <p:nvGraphicFramePr>
          <p:cNvPr id="6" name="Таблица 8">
            <a:extLst>
              <a:ext uri="{FF2B5EF4-FFF2-40B4-BE49-F238E27FC236}">
                <a16:creationId xmlns:a16="http://schemas.microsoft.com/office/drawing/2014/main" id="{8817BFE5-39C2-4F7E-A02D-247B7419AE8E}"/>
              </a:ext>
            </a:extLst>
          </p:cNvPr>
          <p:cNvGraphicFramePr>
            <a:graphicFrameLocks noGrp="1"/>
          </p:cNvGraphicFramePr>
          <p:nvPr/>
        </p:nvGraphicFramePr>
        <p:xfrm>
          <a:off x="2344775" y="2416440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17" name="Таблица 18">
            <a:extLst>
              <a:ext uri="{FF2B5EF4-FFF2-40B4-BE49-F238E27FC236}">
                <a16:creationId xmlns:a16="http://schemas.microsoft.com/office/drawing/2014/main" id="{62D154FB-1841-495B-9B57-2D3FCDCBAECE}"/>
              </a:ext>
            </a:extLst>
          </p:cNvPr>
          <p:cNvGraphicFramePr>
            <a:graphicFrameLocks noGrp="1"/>
          </p:cNvGraphicFramePr>
          <p:nvPr/>
        </p:nvGraphicFramePr>
        <p:xfrm>
          <a:off x="3570030" y="4035059"/>
          <a:ext cx="567749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70">
                  <a:extLst>
                    <a:ext uri="{9D8B030D-6E8A-4147-A177-3AD203B41FA5}">
                      <a16:colId xmlns:a16="http://schemas.microsoft.com/office/drawing/2014/main" val="3385682238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658755723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767097786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4157307686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792890030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3730673700"/>
                    </a:ext>
                  </a:extLst>
                </a:gridCol>
                <a:gridCol w="811070">
                  <a:extLst>
                    <a:ext uri="{9D8B030D-6E8A-4147-A177-3AD203B41FA5}">
                      <a16:colId xmlns:a16="http://schemas.microsoft.com/office/drawing/2014/main" val="2273283511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62689"/>
                  </a:ext>
                </a:extLst>
              </a:tr>
            </a:tbl>
          </a:graphicData>
        </a:graphic>
      </p:graphicFrame>
      <p:graphicFrame>
        <p:nvGraphicFramePr>
          <p:cNvPr id="21" name="Таблица 21">
            <a:extLst>
              <a:ext uri="{FF2B5EF4-FFF2-40B4-BE49-F238E27FC236}">
                <a16:creationId xmlns:a16="http://schemas.microsoft.com/office/drawing/2014/main" id="{93B555F3-2B0F-42D4-A3EB-71783F525A7C}"/>
              </a:ext>
            </a:extLst>
          </p:cNvPr>
          <p:cNvGraphicFramePr>
            <a:graphicFrameLocks noGrp="1"/>
          </p:cNvGraphicFramePr>
          <p:nvPr/>
        </p:nvGraphicFramePr>
        <p:xfrm>
          <a:off x="3556887" y="403505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31" name="Таблица 8">
            <a:extLst>
              <a:ext uri="{FF2B5EF4-FFF2-40B4-BE49-F238E27FC236}">
                <a16:creationId xmlns:a16="http://schemas.microsoft.com/office/drawing/2014/main" id="{4FB1A5D5-1E64-429F-903B-4AEDE1326AFA}"/>
              </a:ext>
            </a:extLst>
          </p:cNvPr>
          <p:cNvGraphicFramePr>
            <a:graphicFrameLocks noGrp="1"/>
          </p:cNvGraphicFramePr>
          <p:nvPr/>
        </p:nvGraphicFramePr>
        <p:xfrm>
          <a:off x="3150191" y="2416440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34" name="Таблица 21">
            <a:extLst>
              <a:ext uri="{FF2B5EF4-FFF2-40B4-BE49-F238E27FC236}">
                <a16:creationId xmlns:a16="http://schemas.microsoft.com/office/drawing/2014/main" id="{80D8C475-AF67-41E2-A518-B207C1C079F7}"/>
              </a:ext>
            </a:extLst>
          </p:cNvPr>
          <p:cNvGraphicFramePr>
            <a:graphicFrameLocks noGrp="1"/>
          </p:cNvGraphicFramePr>
          <p:nvPr/>
        </p:nvGraphicFramePr>
        <p:xfrm>
          <a:off x="4362303" y="403505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35" name="Таблица 8">
            <a:extLst>
              <a:ext uri="{FF2B5EF4-FFF2-40B4-BE49-F238E27FC236}">
                <a16:creationId xmlns:a16="http://schemas.microsoft.com/office/drawing/2014/main" id="{A9EB8C0F-A046-480E-A4B1-4DF4FF1B7633}"/>
              </a:ext>
            </a:extLst>
          </p:cNvPr>
          <p:cNvGraphicFramePr>
            <a:graphicFrameLocks noGrp="1"/>
          </p:cNvGraphicFramePr>
          <p:nvPr/>
        </p:nvGraphicFramePr>
        <p:xfrm>
          <a:off x="3974067" y="2410319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0" name="Таблица 21">
            <a:extLst>
              <a:ext uri="{FF2B5EF4-FFF2-40B4-BE49-F238E27FC236}">
                <a16:creationId xmlns:a16="http://schemas.microsoft.com/office/drawing/2014/main" id="{A89E913C-AC24-458D-91BB-81E5F2E37404}"/>
              </a:ext>
            </a:extLst>
          </p:cNvPr>
          <p:cNvGraphicFramePr>
            <a:graphicFrameLocks noGrp="1"/>
          </p:cNvGraphicFramePr>
          <p:nvPr/>
        </p:nvGraphicFramePr>
        <p:xfrm>
          <a:off x="5186179" y="4030547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41" name="Таблица 8">
            <a:extLst>
              <a:ext uri="{FF2B5EF4-FFF2-40B4-BE49-F238E27FC236}">
                <a16:creationId xmlns:a16="http://schemas.microsoft.com/office/drawing/2014/main" id="{6B51BB12-9A30-45FE-BCE2-27934EFE379D}"/>
              </a:ext>
            </a:extLst>
          </p:cNvPr>
          <p:cNvGraphicFramePr>
            <a:graphicFrameLocks noGrp="1"/>
          </p:cNvGraphicFramePr>
          <p:nvPr/>
        </p:nvGraphicFramePr>
        <p:xfrm>
          <a:off x="4793955" y="2414827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2" name="Таблица 21">
            <a:extLst>
              <a:ext uri="{FF2B5EF4-FFF2-40B4-BE49-F238E27FC236}">
                <a16:creationId xmlns:a16="http://schemas.microsoft.com/office/drawing/2014/main" id="{94D6E563-ED46-4E02-BB5E-47E3D9F66371}"/>
              </a:ext>
            </a:extLst>
          </p:cNvPr>
          <p:cNvGraphicFramePr>
            <a:graphicFrameLocks noGrp="1"/>
          </p:cNvGraphicFramePr>
          <p:nvPr/>
        </p:nvGraphicFramePr>
        <p:xfrm>
          <a:off x="6006067" y="4035055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graphicFrame>
        <p:nvGraphicFramePr>
          <p:cNvPr id="43" name="Таблица 8">
            <a:extLst>
              <a:ext uri="{FF2B5EF4-FFF2-40B4-BE49-F238E27FC236}">
                <a16:creationId xmlns:a16="http://schemas.microsoft.com/office/drawing/2014/main" id="{C1A21BCF-CBFE-45AD-A3FB-1C60382AC691}"/>
              </a:ext>
            </a:extLst>
          </p:cNvPr>
          <p:cNvGraphicFramePr>
            <a:graphicFrameLocks noGrp="1"/>
          </p:cNvGraphicFramePr>
          <p:nvPr/>
        </p:nvGraphicFramePr>
        <p:xfrm>
          <a:off x="5603359" y="2416634"/>
          <a:ext cx="3258584" cy="768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6">
                  <a:extLst>
                    <a:ext uri="{9D8B030D-6E8A-4147-A177-3AD203B41FA5}">
                      <a16:colId xmlns:a16="http://schemas.microsoft.com/office/drawing/2014/main" val="1927818073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881672467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4119993486"/>
                    </a:ext>
                  </a:extLst>
                </a:gridCol>
                <a:gridCol w="814646">
                  <a:extLst>
                    <a:ext uri="{9D8B030D-6E8A-4147-A177-3AD203B41FA5}">
                      <a16:colId xmlns:a16="http://schemas.microsoft.com/office/drawing/2014/main" val="2184093370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7364"/>
                  </a:ext>
                </a:extLst>
              </a:tr>
            </a:tbl>
          </a:graphicData>
        </a:graphic>
      </p:graphicFrame>
      <p:graphicFrame>
        <p:nvGraphicFramePr>
          <p:cNvPr id="44" name="Таблица 21">
            <a:extLst>
              <a:ext uri="{FF2B5EF4-FFF2-40B4-BE49-F238E27FC236}">
                <a16:creationId xmlns:a16="http://schemas.microsoft.com/office/drawing/2014/main" id="{979A3854-8512-4258-985D-CBA5D1345F60}"/>
              </a:ext>
            </a:extLst>
          </p:cNvPr>
          <p:cNvGraphicFramePr>
            <a:graphicFrameLocks noGrp="1"/>
          </p:cNvGraphicFramePr>
          <p:nvPr/>
        </p:nvGraphicFramePr>
        <p:xfrm>
          <a:off x="6815471" y="4036862"/>
          <a:ext cx="834360" cy="768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60">
                  <a:extLst>
                    <a:ext uri="{9D8B030D-6E8A-4147-A177-3AD203B41FA5}">
                      <a16:colId xmlns:a16="http://schemas.microsoft.com/office/drawing/2014/main" val="3127142137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8008"/>
                  </a:ext>
                </a:extLst>
              </a:tr>
            </a:tbl>
          </a:graphicData>
        </a:graphic>
      </p:graphicFrame>
      <p:sp>
        <p:nvSpPr>
          <p:cNvPr id="28" name="Правая фигурная скобка 27">
            <a:extLst>
              <a:ext uri="{FF2B5EF4-FFF2-40B4-BE49-F238E27FC236}">
                <a16:creationId xmlns:a16="http://schemas.microsoft.com/office/drawing/2014/main" id="{C03CC05C-59A8-4E2B-8F31-1300C6CD48A3}"/>
              </a:ext>
            </a:extLst>
          </p:cNvPr>
          <p:cNvSpPr/>
          <p:nvPr/>
        </p:nvSpPr>
        <p:spPr>
          <a:xfrm rot="5400000">
            <a:off x="6276149" y="2571945"/>
            <a:ext cx="448371" cy="5052535"/>
          </a:xfrm>
          <a:prstGeom prst="rightBrace">
            <a:avLst>
              <a:gd name="adj1" fmla="val 107055"/>
              <a:gd name="adj2" fmla="val 50000"/>
            </a:avLst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D86C60-0A19-47AD-A6E1-2D354B1E2F5D}"/>
              </a:ext>
            </a:extLst>
          </p:cNvPr>
          <p:cNvSpPr txBox="1"/>
          <p:nvPr/>
        </p:nvSpPr>
        <p:spPr>
          <a:xfrm>
            <a:off x="4522678" y="5653477"/>
            <a:ext cx="3955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Результаты</a:t>
            </a:r>
            <a:r>
              <a:rPr lang="ru-RU" sz="2400" dirty="0"/>
              <a:t> свёртки</a:t>
            </a:r>
          </a:p>
        </p:txBody>
      </p:sp>
    </p:spTree>
    <p:extLst>
      <p:ext uri="{BB962C8B-B14F-4D97-AF65-F5344CB8AC3E}">
        <p14:creationId xmlns:p14="http://schemas.microsoft.com/office/powerpoint/2010/main" val="228085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3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9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1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7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83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9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3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61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7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13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39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650"/>
                            </p:stCondLst>
                            <p:childTnLst>
                              <p:par>
                                <p:cTn id="72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910"/>
                            </p:stCondLst>
                            <p:childTnLst>
                              <p:par>
                                <p:cTn id="7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LSTM vs GRU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6" name="Picture 2">
            <a:extLst>
              <a:ext uri="{FF2B5EF4-FFF2-40B4-BE49-F238E27FC236}">
                <a16:creationId xmlns:a16="http://schemas.microsoft.com/office/drawing/2014/main" id="{FB380FBE-2434-4CD5-93B0-CEF3769BD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3" y="706067"/>
            <a:ext cx="10594657" cy="596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3733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Что могло бы быть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A382A0-CCDF-42DB-BDCF-B54EB6B49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75822" y="-2417503"/>
            <a:ext cx="2840356" cy="11138651"/>
          </a:xfrm>
          <a:prstGeom prst="rect">
            <a:avLst/>
          </a:prstGeom>
        </p:spPr>
      </p:pic>
      <p:sp>
        <p:nvSpPr>
          <p:cNvPr id="4" name="Правая фигурная скобка 3">
            <a:extLst>
              <a:ext uri="{FF2B5EF4-FFF2-40B4-BE49-F238E27FC236}">
                <a16:creationId xmlns:a16="http://schemas.microsoft.com/office/drawing/2014/main" id="{EB2F4E18-20A2-4F50-A3A8-8958329E244B}"/>
              </a:ext>
            </a:extLst>
          </p:cNvPr>
          <p:cNvSpPr/>
          <p:nvPr/>
        </p:nvSpPr>
        <p:spPr>
          <a:xfrm rot="5400000">
            <a:off x="5496536" y="2007753"/>
            <a:ext cx="369333" cy="5497830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B2BD85-F7B1-4CA0-B9C5-B2BB62802FB3}"/>
              </a:ext>
            </a:extLst>
          </p:cNvPr>
          <p:cNvSpPr txBox="1"/>
          <p:nvPr/>
        </p:nvSpPr>
        <p:spPr>
          <a:xfrm>
            <a:off x="4234038" y="5007268"/>
            <a:ext cx="4196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Две </a:t>
            </a: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  <a:t>параллельные</a:t>
            </a:r>
            <a:r>
              <a:rPr lang="ru-RU" sz="2400" dirty="0"/>
              <a:t> </a:t>
            </a:r>
            <a:r>
              <a:rPr lang="ru-RU" sz="2400" dirty="0" err="1"/>
              <a:t>свёрточные</a:t>
            </a:r>
            <a:r>
              <a:rPr lang="ru-RU" sz="2400" dirty="0"/>
              <a:t> сети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9553C1E9-DCA6-41B5-BA9E-51F824D00928}"/>
              </a:ext>
            </a:extLst>
          </p:cNvPr>
          <p:cNvCxnSpPr/>
          <p:nvPr/>
        </p:nvCxnSpPr>
        <p:spPr>
          <a:xfrm flipH="1">
            <a:off x="1920240" y="1341117"/>
            <a:ext cx="1290320" cy="69088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F674EE-8CDC-4C57-AF6A-A685FE23CFF8}"/>
              </a:ext>
            </a:extLst>
          </p:cNvPr>
          <p:cNvSpPr txBox="1"/>
          <p:nvPr/>
        </p:nvSpPr>
        <p:spPr>
          <a:xfrm>
            <a:off x="3121025" y="924138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LSTM</a:t>
            </a:r>
            <a:endParaRPr lang="ru-RU" sz="2400" dirty="0"/>
          </a:p>
        </p:txBody>
      </p:sp>
      <p:sp>
        <p:nvSpPr>
          <p:cNvPr id="12" name="Правая фигурная скобка 11">
            <a:extLst>
              <a:ext uri="{FF2B5EF4-FFF2-40B4-BE49-F238E27FC236}">
                <a16:creationId xmlns:a16="http://schemas.microsoft.com/office/drawing/2014/main" id="{5297A67E-0958-4BAE-B5B9-FF519FDB5C96}"/>
              </a:ext>
            </a:extLst>
          </p:cNvPr>
          <p:cNvSpPr/>
          <p:nvPr/>
        </p:nvSpPr>
        <p:spPr>
          <a:xfrm rot="5400000">
            <a:off x="1335099" y="3610939"/>
            <a:ext cx="327637" cy="1249045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58AAB-B293-4820-A4F5-5709A803E43F}"/>
              </a:ext>
            </a:extLst>
          </p:cNvPr>
          <p:cNvSpPr txBox="1"/>
          <p:nvPr/>
        </p:nvSpPr>
        <p:spPr>
          <a:xfrm>
            <a:off x="874395" y="4514705"/>
            <a:ext cx="148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Conv2D</a:t>
            </a:r>
            <a:endParaRPr lang="ru-RU" sz="2400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7615696-0427-4663-ADB3-31A4D3A77268}"/>
              </a:ext>
            </a:extLst>
          </p:cNvPr>
          <p:cNvCxnSpPr>
            <a:cxnSpLocks/>
          </p:cNvCxnSpPr>
          <p:nvPr/>
        </p:nvCxnSpPr>
        <p:spPr>
          <a:xfrm>
            <a:off x="3944807" y="1341117"/>
            <a:ext cx="3583753" cy="130048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авая фигурная скобка 18">
            <a:extLst>
              <a:ext uri="{FF2B5EF4-FFF2-40B4-BE49-F238E27FC236}">
                <a16:creationId xmlns:a16="http://schemas.microsoft.com/office/drawing/2014/main" id="{3A835FD4-E9B4-4FE0-8023-501BA5B922FD}"/>
              </a:ext>
            </a:extLst>
          </p:cNvPr>
          <p:cNvSpPr/>
          <p:nvPr/>
        </p:nvSpPr>
        <p:spPr>
          <a:xfrm rot="5400000">
            <a:off x="9888181" y="2294498"/>
            <a:ext cx="549610" cy="3004680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3B141F-D7A0-4502-9D10-0CE719BF1A87}"/>
              </a:ext>
            </a:extLst>
          </p:cNvPr>
          <p:cNvSpPr txBox="1"/>
          <p:nvPr/>
        </p:nvSpPr>
        <p:spPr>
          <a:xfrm>
            <a:off x="8911966" y="4175849"/>
            <a:ext cx="2753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err="1"/>
              <a:t>Полносвязные</a:t>
            </a:r>
            <a:r>
              <a:rPr lang="ru-RU" sz="2400" dirty="0"/>
              <a:t> слои</a:t>
            </a:r>
          </a:p>
        </p:txBody>
      </p:sp>
    </p:spTree>
    <p:extLst>
      <p:ext uri="{BB962C8B-B14F-4D97-AF65-F5344CB8AC3E}">
        <p14:creationId xmlns:p14="http://schemas.microsoft.com/office/powerpoint/2010/main" val="8743320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B37672BC-424E-44CB-9E64-C86A21E2DDDD}"/>
              </a:ext>
            </a:extLst>
          </p:cNvPr>
          <p:cNvGrpSpPr/>
          <p:nvPr/>
        </p:nvGrpSpPr>
        <p:grpSpPr>
          <a:xfrm>
            <a:off x="5400382" y="858511"/>
            <a:ext cx="6929120" cy="1236832"/>
            <a:chOff x="5400382" y="-4137238"/>
            <a:chExt cx="6929120" cy="12368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A13FFA-9134-49E0-869E-961FBB8F7D84}"/>
                </a:ext>
              </a:extLst>
            </p:cNvPr>
            <p:cNvSpPr txBox="1"/>
            <p:nvPr/>
          </p:nvSpPr>
          <p:spPr>
            <a:xfrm>
              <a:off x="5400382" y="-4137238"/>
              <a:ext cx="6929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>
                  <a:latin typeface="+mj-lt"/>
                </a:rPr>
                <a:t>Функция </a:t>
              </a:r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потерь</a:t>
              </a:r>
              <a:r>
                <a:rPr lang="ru-RU" sz="2400" dirty="0">
                  <a:latin typeface="+mj-lt"/>
                </a:rPr>
                <a:t> – </a:t>
              </a:r>
              <a:r>
                <a:rPr lang="en-US" sz="2400" dirty="0">
                  <a:latin typeface="+mj-lt"/>
                </a:rPr>
                <a:t>binary </a:t>
              </a:r>
              <a:r>
                <a:rPr lang="en-US" sz="2400" dirty="0" err="1">
                  <a:latin typeface="+mj-lt"/>
                </a:rPr>
                <a:t>crossentropy</a:t>
              </a:r>
              <a:endParaRPr lang="ru-RU" sz="2400" dirty="0">
                <a:latin typeface="+mj-lt"/>
              </a:endParaRPr>
            </a:p>
          </p:txBody>
        </p:sp>
        <p:pic>
          <p:nvPicPr>
            <p:cNvPr id="22530" name="Picture 2" descr="J = -t*log (y)+(1 - t)*log (1 - y). ">
              <a:extLst>
                <a:ext uri="{FF2B5EF4-FFF2-40B4-BE49-F238E27FC236}">
                  <a16:creationId xmlns:a16="http://schemas.microsoft.com/office/drawing/2014/main" id="{B7981E4B-FED7-4251-A623-7416DA572A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4520" y="-3361641"/>
              <a:ext cx="6068880" cy="461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3E88C20-7F38-4E11-A439-6B4E9E0B8433}"/>
              </a:ext>
            </a:extLst>
          </p:cNvPr>
          <p:cNvSpPr txBox="1"/>
          <p:nvPr/>
        </p:nvSpPr>
        <p:spPr>
          <a:xfrm>
            <a:off x="5312727" y="3782659"/>
            <a:ext cx="692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+mj-lt"/>
              </a:rPr>
              <a:t>Оптимизатор: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Adam</a:t>
            </a:r>
            <a:endParaRPr lang="ru-RU" sz="2400" b="1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graphicFrame>
        <p:nvGraphicFramePr>
          <p:cNvPr id="48" name="Таблица 48">
            <a:extLst>
              <a:ext uri="{FF2B5EF4-FFF2-40B4-BE49-F238E27FC236}">
                <a16:creationId xmlns:a16="http://schemas.microsoft.com/office/drawing/2014/main" id="{9FB332C2-AEAF-454D-A9E2-90846580F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256873"/>
              </p:ext>
            </p:extLst>
          </p:nvPr>
        </p:nvGraphicFramePr>
        <p:xfrm>
          <a:off x="588328" y="1508167"/>
          <a:ext cx="4086222" cy="272594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83746">
                  <a:extLst>
                    <a:ext uri="{9D8B030D-6E8A-4147-A177-3AD203B41FA5}">
                      <a16:colId xmlns:a16="http://schemas.microsoft.com/office/drawing/2014/main" val="3693822166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482239542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3624202146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949064760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17944132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1035545576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93065321"/>
                    </a:ext>
                  </a:extLst>
                </a:gridCol>
              </a:tblGrid>
              <a:tr h="5451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983798"/>
                  </a:ext>
                </a:extLst>
              </a:tr>
              <a:tr h="5451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10236"/>
                  </a:ext>
                </a:extLst>
              </a:tr>
              <a:tr h="5451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921184"/>
                  </a:ext>
                </a:extLst>
              </a:tr>
              <a:tr h="5451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254441"/>
                  </a:ext>
                </a:extLst>
              </a:tr>
              <a:tr h="54518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044060"/>
                  </a:ext>
                </a:extLst>
              </a:tr>
            </a:tbl>
          </a:graphicData>
        </a:graphic>
      </p:graphicFrame>
      <p:graphicFrame>
        <p:nvGraphicFramePr>
          <p:cNvPr id="50" name="Таблица 50">
            <a:extLst>
              <a:ext uri="{FF2B5EF4-FFF2-40B4-BE49-F238E27FC236}">
                <a16:creationId xmlns:a16="http://schemas.microsoft.com/office/drawing/2014/main" id="{31E43052-1B0B-48B9-80C2-B8E898860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910529"/>
              </p:ext>
            </p:extLst>
          </p:nvPr>
        </p:nvGraphicFramePr>
        <p:xfrm>
          <a:off x="588328" y="4466752"/>
          <a:ext cx="4086222" cy="53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746">
                  <a:extLst>
                    <a:ext uri="{9D8B030D-6E8A-4147-A177-3AD203B41FA5}">
                      <a16:colId xmlns:a16="http://schemas.microsoft.com/office/drawing/2014/main" val="4231036848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3950669831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051750869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414889557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329409190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487706206"/>
                    </a:ext>
                  </a:extLst>
                </a:gridCol>
                <a:gridCol w="583746">
                  <a:extLst>
                    <a:ext uri="{9D8B030D-6E8A-4147-A177-3AD203B41FA5}">
                      <a16:colId xmlns:a16="http://schemas.microsoft.com/office/drawing/2014/main" val="2143581110"/>
                    </a:ext>
                  </a:extLst>
                </a:gridCol>
              </a:tblGrid>
              <a:tr h="53640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471639"/>
                  </a:ext>
                </a:extLst>
              </a:tr>
            </a:tbl>
          </a:graphicData>
        </a:graphic>
      </p:graphicFrame>
      <p:sp>
        <p:nvSpPr>
          <p:cNvPr id="52" name="Правая фигурная скобка 51">
            <a:extLst>
              <a:ext uri="{FF2B5EF4-FFF2-40B4-BE49-F238E27FC236}">
                <a16:creationId xmlns:a16="http://schemas.microsoft.com/office/drawing/2014/main" id="{89B669B4-5AFE-41B3-849E-36EEF1C0BE4D}"/>
              </a:ext>
            </a:extLst>
          </p:cNvPr>
          <p:cNvSpPr/>
          <p:nvPr/>
        </p:nvSpPr>
        <p:spPr>
          <a:xfrm>
            <a:off x="4893657" y="1499754"/>
            <a:ext cx="419070" cy="2742463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97595B-5A57-4675-9ABB-F03B2E5C34E3}"/>
              </a:ext>
            </a:extLst>
          </p:cNvPr>
          <p:cNvSpPr txBox="1"/>
          <p:nvPr/>
        </p:nvSpPr>
        <p:spPr>
          <a:xfrm rot="5400000">
            <a:off x="4524072" y="2609375"/>
            <a:ext cx="227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Окно</a:t>
            </a:r>
          </a:p>
        </p:txBody>
      </p:sp>
      <p:sp>
        <p:nvSpPr>
          <p:cNvPr id="54" name="Правая фигурная скобка 53">
            <a:extLst>
              <a:ext uri="{FF2B5EF4-FFF2-40B4-BE49-F238E27FC236}">
                <a16:creationId xmlns:a16="http://schemas.microsoft.com/office/drawing/2014/main" id="{3DE2F571-709B-417C-84D9-8116C817D4FF}"/>
              </a:ext>
            </a:extLst>
          </p:cNvPr>
          <p:cNvSpPr/>
          <p:nvPr/>
        </p:nvSpPr>
        <p:spPr>
          <a:xfrm rot="5400000">
            <a:off x="2105015" y="3506873"/>
            <a:ext cx="461666" cy="3495042"/>
          </a:xfrm>
          <a:prstGeom prst="righ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1FAA51-9D20-4E83-B3DA-B2E991A9D0F3}"/>
              </a:ext>
            </a:extLst>
          </p:cNvPr>
          <p:cNvSpPr txBox="1"/>
          <p:nvPr/>
        </p:nvSpPr>
        <p:spPr>
          <a:xfrm>
            <a:off x="1208725" y="5528297"/>
            <a:ext cx="2275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Бинарные </a:t>
            </a:r>
            <a:r>
              <a:rPr lang="ru-RU" sz="2800" b="1" dirty="0">
                <a:solidFill>
                  <a:schemeClr val="accent3">
                    <a:lumMod val="75000"/>
                  </a:schemeClr>
                </a:solidFill>
              </a:rPr>
              <a:t>сигналы</a:t>
            </a:r>
          </a:p>
        </p:txBody>
      </p: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C75B37E8-D73D-47A2-B1FC-79E1E005223C}"/>
              </a:ext>
            </a:extLst>
          </p:cNvPr>
          <p:cNvCxnSpPr>
            <a:cxnSpLocks/>
          </p:cNvCxnSpPr>
          <p:nvPr/>
        </p:nvCxnSpPr>
        <p:spPr>
          <a:xfrm>
            <a:off x="4459287" y="4734953"/>
            <a:ext cx="1056639" cy="685206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03E61A9-EC47-446D-8E7B-AEBAE08A78C2}"/>
              </a:ext>
            </a:extLst>
          </p:cNvPr>
          <p:cNvSpPr txBox="1"/>
          <p:nvPr/>
        </p:nvSpPr>
        <p:spPr>
          <a:xfrm>
            <a:off x="4785682" y="5420159"/>
            <a:ext cx="227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Target</a:t>
            </a:r>
            <a:endParaRPr lang="ru-RU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E71939-CBDF-44B7-8D9A-A5D52F79DBCF}"/>
              </a:ext>
            </a:extLst>
          </p:cNvPr>
          <p:cNvSpPr txBox="1"/>
          <p:nvPr/>
        </p:nvSpPr>
        <p:spPr>
          <a:xfrm>
            <a:off x="1493519" y="827380"/>
            <a:ext cx="227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Sample</a:t>
            </a:r>
            <a:endParaRPr lang="ru-RU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2862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477226D-1DF3-4678-876D-EEB7A8EE1B9E}"/>
              </a:ext>
            </a:extLst>
          </p:cNvPr>
          <p:cNvSpPr txBox="1"/>
          <p:nvPr/>
        </p:nvSpPr>
        <p:spPr>
          <a:xfrm>
            <a:off x="2631440" y="690872"/>
            <a:ext cx="692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Метрики: </a:t>
            </a:r>
            <a:r>
              <a:rPr lang="en-US" sz="2800" dirty="0"/>
              <a:t>precision </a:t>
            </a:r>
            <a:r>
              <a:rPr lang="ru-RU" sz="2800" dirty="0"/>
              <a:t>и </a:t>
            </a:r>
            <a:r>
              <a:rPr lang="en-US" sz="2800" dirty="0"/>
              <a:t>recall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88C20-7F38-4E11-A439-6B4E9E0B8433}"/>
              </a:ext>
            </a:extLst>
          </p:cNvPr>
          <p:cNvSpPr txBox="1"/>
          <p:nvPr/>
        </p:nvSpPr>
        <p:spPr>
          <a:xfrm>
            <a:off x="2460388" y="7007742"/>
            <a:ext cx="692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+mj-lt"/>
              </a:rPr>
              <a:t>Оптимизатор: </a:t>
            </a:r>
            <a:r>
              <a:rPr lang="en-US" sz="2400" dirty="0">
                <a:latin typeface="+mj-lt"/>
              </a:rPr>
              <a:t>Adam</a:t>
            </a:r>
            <a:endParaRPr lang="ru-RU" sz="2400" dirty="0">
              <a:latin typeface="+mj-lt"/>
            </a:endParaRPr>
          </a:p>
        </p:txBody>
      </p:sp>
      <p:sp>
        <p:nvSpPr>
          <p:cNvPr id="21" name="Хорда 20">
            <a:extLst>
              <a:ext uri="{FF2B5EF4-FFF2-40B4-BE49-F238E27FC236}">
                <a16:creationId xmlns:a16="http://schemas.microsoft.com/office/drawing/2014/main" id="{2CC22833-7D8C-40B5-9D66-0AB796B1FF58}"/>
              </a:ext>
            </a:extLst>
          </p:cNvPr>
          <p:cNvSpPr/>
          <p:nvPr/>
        </p:nvSpPr>
        <p:spPr>
          <a:xfrm>
            <a:off x="1450330" y="1564178"/>
            <a:ext cx="2020115" cy="2020115"/>
          </a:xfrm>
          <a:prstGeom prst="chord">
            <a:avLst>
              <a:gd name="adj1" fmla="val 5366456"/>
              <a:gd name="adj2" fmla="val 1620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0C53734-81D4-45CD-8E36-06BD6B97A4E5}"/>
              </a:ext>
            </a:extLst>
          </p:cNvPr>
          <p:cNvCxnSpPr/>
          <p:nvPr/>
        </p:nvCxnSpPr>
        <p:spPr>
          <a:xfrm>
            <a:off x="1310640" y="3707046"/>
            <a:ext cx="2286000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Хорда 23">
            <a:extLst>
              <a:ext uri="{FF2B5EF4-FFF2-40B4-BE49-F238E27FC236}">
                <a16:creationId xmlns:a16="http://schemas.microsoft.com/office/drawing/2014/main" id="{D43DB2E4-3029-4002-A34C-F0CE8A2F19FC}"/>
              </a:ext>
            </a:extLst>
          </p:cNvPr>
          <p:cNvSpPr/>
          <p:nvPr/>
        </p:nvSpPr>
        <p:spPr>
          <a:xfrm>
            <a:off x="1443582" y="3829800"/>
            <a:ext cx="2020115" cy="2020115"/>
          </a:xfrm>
          <a:prstGeom prst="chord">
            <a:avLst>
              <a:gd name="adj1" fmla="val 16743721"/>
              <a:gd name="adj2" fmla="val 162000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Хорда 25">
            <a:extLst>
              <a:ext uri="{FF2B5EF4-FFF2-40B4-BE49-F238E27FC236}">
                <a16:creationId xmlns:a16="http://schemas.microsoft.com/office/drawing/2014/main" id="{33E05E06-777B-411C-94F5-B1D48FFDED75}"/>
              </a:ext>
            </a:extLst>
          </p:cNvPr>
          <p:cNvSpPr/>
          <p:nvPr/>
        </p:nvSpPr>
        <p:spPr>
          <a:xfrm>
            <a:off x="1450330" y="3843391"/>
            <a:ext cx="2020115" cy="2020115"/>
          </a:xfrm>
          <a:prstGeom prst="chord">
            <a:avLst>
              <a:gd name="adj1" fmla="val 5366456"/>
              <a:gd name="adj2" fmla="val 1620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Хорда 28">
            <a:extLst>
              <a:ext uri="{FF2B5EF4-FFF2-40B4-BE49-F238E27FC236}">
                <a16:creationId xmlns:a16="http://schemas.microsoft.com/office/drawing/2014/main" id="{CA7330C9-43AD-4977-B732-719BAB80EC00}"/>
              </a:ext>
            </a:extLst>
          </p:cNvPr>
          <p:cNvSpPr/>
          <p:nvPr/>
        </p:nvSpPr>
        <p:spPr>
          <a:xfrm>
            <a:off x="8721557" y="1479689"/>
            <a:ext cx="2020115" cy="2020115"/>
          </a:xfrm>
          <a:prstGeom prst="chord">
            <a:avLst>
              <a:gd name="adj1" fmla="val 5366456"/>
              <a:gd name="adj2" fmla="val 1620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2EA1D4C-840E-4DC6-BC7C-69B7B7CB2C5F}"/>
              </a:ext>
            </a:extLst>
          </p:cNvPr>
          <p:cNvCxnSpPr/>
          <p:nvPr/>
        </p:nvCxnSpPr>
        <p:spPr>
          <a:xfrm>
            <a:off x="8581867" y="3622557"/>
            <a:ext cx="2286000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BB4965A4-0FE0-4283-BE43-425BBE692A50}"/>
              </a:ext>
            </a:extLst>
          </p:cNvPr>
          <p:cNvSpPr/>
          <p:nvPr/>
        </p:nvSpPr>
        <p:spPr>
          <a:xfrm>
            <a:off x="8721557" y="3829800"/>
            <a:ext cx="1010054" cy="203369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Хорда 32">
            <a:extLst>
              <a:ext uri="{FF2B5EF4-FFF2-40B4-BE49-F238E27FC236}">
                <a16:creationId xmlns:a16="http://schemas.microsoft.com/office/drawing/2014/main" id="{E24B72A7-D69F-4D5C-9BA0-1903D4CF8D9E}"/>
              </a:ext>
            </a:extLst>
          </p:cNvPr>
          <p:cNvSpPr/>
          <p:nvPr/>
        </p:nvSpPr>
        <p:spPr>
          <a:xfrm>
            <a:off x="8728305" y="3826061"/>
            <a:ext cx="2020115" cy="2020115"/>
          </a:xfrm>
          <a:prstGeom prst="chord">
            <a:avLst>
              <a:gd name="adj1" fmla="val 5366456"/>
              <a:gd name="adj2" fmla="val 1620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A010EA7-CF3A-40C4-AF51-50901F0349B0}"/>
              </a:ext>
            </a:extLst>
          </p:cNvPr>
          <p:cNvSpPr/>
          <p:nvPr/>
        </p:nvSpPr>
        <p:spPr>
          <a:xfrm>
            <a:off x="4582160" y="2625006"/>
            <a:ext cx="3122588" cy="312258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2EC78232-7D9C-452E-83D0-33E35854370C}"/>
              </a:ext>
            </a:extLst>
          </p:cNvPr>
          <p:cNvSpPr/>
          <p:nvPr/>
        </p:nvSpPr>
        <p:spPr>
          <a:xfrm>
            <a:off x="4588908" y="2625006"/>
            <a:ext cx="1578212" cy="312258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F1476883-4D87-42D8-8F25-3189F65948C0}"/>
              </a:ext>
            </a:extLst>
          </p:cNvPr>
          <p:cNvSpPr/>
          <p:nvPr/>
        </p:nvSpPr>
        <p:spPr>
          <a:xfrm>
            <a:off x="4816875" y="2853814"/>
            <a:ext cx="2653158" cy="2653158"/>
          </a:xfrm>
          <a:prstGeom prst="ellipse">
            <a:avLst/>
          </a:prstGeom>
          <a:solidFill>
            <a:srgbClr val="CB7A09"/>
          </a:solidFill>
          <a:ln>
            <a:solidFill>
              <a:srgbClr val="CB7A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Хорда 37">
            <a:extLst>
              <a:ext uri="{FF2B5EF4-FFF2-40B4-BE49-F238E27FC236}">
                <a16:creationId xmlns:a16="http://schemas.microsoft.com/office/drawing/2014/main" id="{77555406-3C1F-4BE1-9953-AABF5C17144A}"/>
              </a:ext>
            </a:extLst>
          </p:cNvPr>
          <p:cNvSpPr/>
          <p:nvPr/>
        </p:nvSpPr>
        <p:spPr>
          <a:xfrm>
            <a:off x="4816875" y="2853814"/>
            <a:ext cx="2653158" cy="2653158"/>
          </a:xfrm>
          <a:prstGeom prst="chord">
            <a:avLst>
              <a:gd name="adj1" fmla="val 5330001"/>
              <a:gd name="adj2" fmla="val 16243911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41FFD5-91AF-4DB9-B295-F09F0DAF59D2}"/>
              </a:ext>
            </a:extLst>
          </p:cNvPr>
          <p:cNvSpPr txBox="1"/>
          <p:nvPr/>
        </p:nvSpPr>
        <p:spPr>
          <a:xfrm>
            <a:off x="5068094" y="3776036"/>
            <a:ext cx="856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TP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4E321CC-9631-4E05-9BD0-8A7C3E115852}"/>
              </a:ext>
            </a:extLst>
          </p:cNvPr>
          <p:cNvSpPr txBox="1"/>
          <p:nvPr/>
        </p:nvSpPr>
        <p:spPr>
          <a:xfrm>
            <a:off x="6390149" y="3764894"/>
            <a:ext cx="856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FP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7C9387-EE40-4361-8AA7-F3E9B48D069F}"/>
              </a:ext>
            </a:extLst>
          </p:cNvPr>
          <p:cNvSpPr txBox="1"/>
          <p:nvPr/>
        </p:nvSpPr>
        <p:spPr>
          <a:xfrm>
            <a:off x="4890333" y="1827807"/>
            <a:ext cx="975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3">
                    <a:lumMod val="50000"/>
                  </a:schemeClr>
                </a:solidFill>
              </a:rPr>
              <a:t>FN</a:t>
            </a:r>
            <a:endParaRPr lang="ru-RU" sz="4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0A2532-1C60-406E-AE9D-D1328D1E64F0}"/>
              </a:ext>
            </a:extLst>
          </p:cNvPr>
          <p:cNvSpPr txBox="1"/>
          <p:nvPr/>
        </p:nvSpPr>
        <p:spPr>
          <a:xfrm>
            <a:off x="6504834" y="1827807"/>
            <a:ext cx="975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4">
                    <a:lumMod val="50000"/>
                  </a:schemeClr>
                </a:solidFill>
              </a:rPr>
              <a:t>TN</a:t>
            </a:r>
            <a:endParaRPr lang="ru-RU" sz="4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8A737A-51AA-475C-AE85-C5E907E5CB3F}"/>
              </a:ext>
            </a:extLst>
          </p:cNvPr>
          <p:cNvSpPr txBox="1"/>
          <p:nvPr/>
        </p:nvSpPr>
        <p:spPr>
          <a:xfrm>
            <a:off x="1554660" y="5972668"/>
            <a:ext cx="2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Precision</a:t>
            </a:r>
            <a:endParaRPr lang="ru-R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0A23BF-9351-461C-8E3E-F475259320E5}"/>
              </a:ext>
            </a:extLst>
          </p:cNvPr>
          <p:cNvSpPr txBox="1"/>
          <p:nvPr/>
        </p:nvSpPr>
        <p:spPr>
          <a:xfrm>
            <a:off x="9226584" y="5929298"/>
            <a:ext cx="2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Recall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0903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6" grpId="0" animBg="1"/>
      <p:bldP spid="29" grpId="0" animBg="1"/>
      <p:bldP spid="28" grpId="0" animBg="1"/>
      <p:bldP spid="33" grpId="0" animBg="1"/>
      <p:bldP spid="36" grpId="0" animBg="1"/>
      <p:bldP spid="38" grpId="0" animBg="1"/>
      <p:bldP spid="39" grpId="0"/>
      <p:bldP spid="4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A0B7F5-5A13-4558-86F5-48DA2201EC2C}"/>
              </a:ext>
            </a:extLst>
          </p:cNvPr>
          <p:cNvSpPr txBox="1"/>
          <p:nvPr/>
        </p:nvSpPr>
        <p:spPr>
          <a:xfrm>
            <a:off x="2489200" y="633563"/>
            <a:ext cx="721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</a:t>
            </a:r>
            <a:r>
              <a:rPr lang="ru-RU" sz="2800" dirty="0" err="1"/>
              <a:t>глаживание</a:t>
            </a:r>
            <a:r>
              <a:rPr lang="ru-RU" sz="2800" dirty="0"/>
              <a:t> предсказаний с помощью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SMA</a:t>
            </a:r>
            <a:endParaRPr lang="ru-RU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7B75A397-7358-40A7-B75D-BA979340B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56385"/>
            <a:ext cx="5664200" cy="401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6" name="Picture 4">
            <a:extLst>
              <a:ext uri="{FF2B5EF4-FFF2-40B4-BE49-F238E27FC236}">
                <a16:creationId xmlns:a16="http://schemas.microsoft.com/office/drawing/2014/main" id="{4FC81080-4536-4AE1-8D21-CAD0B41EB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557" y="1556384"/>
            <a:ext cx="5664199" cy="401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7265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Обучение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78" name="Picture 2">
            <a:extLst>
              <a:ext uri="{FF2B5EF4-FFF2-40B4-BE49-F238E27FC236}">
                <a16:creationId xmlns:a16="http://schemas.microsoft.com/office/drawing/2014/main" id="{986FD54D-F58E-489E-A2C1-D75010BAF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807" y="855297"/>
            <a:ext cx="8514080" cy="577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9014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Тестирование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0BF40-6929-45AE-82A6-5FB00D671B50}"/>
              </a:ext>
            </a:extLst>
          </p:cNvPr>
          <p:cNvSpPr txBox="1"/>
          <p:nvPr/>
        </p:nvSpPr>
        <p:spPr>
          <a:xfrm>
            <a:off x="2043112" y="704487"/>
            <a:ext cx="829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accent3">
                    <a:lumMod val="75000"/>
                  </a:schemeClr>
                </a:solidFill>
              </a:rPr>
              <a:t>Идея</a:t>
            </a:r>
            <a:r>
              <a:rPr lang="ru-RU" sz="2800" dirty="0"/>
              <a:t>: если сеть ошиблась -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STOP</a:t>
            </a:r>
            <a:endParaRPr lang="ru-RU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D4ED7E14-CB35-4123-9ED0-037D9228C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57" y="1529472"/>
            <a:ext cx="11199086" cy="440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028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>
            <a:extLst>
              <a:ext uri="{FF2B5EF4-FFF2-40B4-BE49-F238E27FC236}">
                <a16:creationId xmlns:a16="http://schemas.microsoft.com/office/drawing/2014/main" id="{9E8DBEC3-7A50-4C89-8933-BCA91B6DC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7"/>
            <a:ext cx="12192000" cy="621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99ED1A4E-D922-4EE3-9179-0F5837C35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EC408CE-76DB-4125-BA6D-99A7D0B0FE5B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Сбор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1FECCA39-9889-4AA7-BD90-C6EA34BB0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4902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Что получилось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6743A6A7-82D9-419C-82D0-EC80418B2537}"/>
              </a:ext>
            </a:extLst>
          </p:cNvPr>
          <p:cNvGrpSpPr/>
          <p:nvPr/>
        </p:nvGrpSpPr>
        <p:grpSpPr>
          <a:xfrm>
            <a:off x="1145554" y="855297"/>
            <a:ext cx="10817846" cy="5599264"/>
            <a:chOff x="443986" y="966097"/>
            <a:chExt cx="10817846" cy="5599264"/>
          </a:xfrm>
        </p:grpSpPr>
        <p:pic>
          <p:nvPicPr>
            <p:cNvPr id="17412" name="Picture 4">
              <a:extLst>
                <a:ext uri="{FF2B5EF4-FFF2-40B4-BE49-F238E27FC236}">
                  <a16:creationId xmlns:a16="http://schemas.microsoft.com/office/drawing/2014/main" id="{483748AA-57FE-402C-A3F8-5870A4C07C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3358"/>
            <a:stretch/>
          </p:blipFill>
          <p:spPr bwMode="auto">
            <a:xfrm>
              <a:off x="4043479" y="966097"/>
              <a:ext cx="4062296" cy="5599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Левая фигурная скобка 1">
              <a:extLst>
                <a:ext uri="{FF2B5EF4-FFF2-40B4-BE49-F238E27FC236}">
                  <a16:creationId xmlns:a16="http://schemas.microsoft.com/office/drawing/2014/main" id="{3767C622-3CE8-496A-938B-5012398FF448}"/>
                </a:ext>
              </a:extLst>
            </p:cNvPr>
            <p:cNvSpPr/>
            <p:nvPr/>
          </p:nvSpPr>
          <p:spPr>
            <a:xfrm>
              <a:off x="3668233" y="1594884"/>
              <a:ext cx="375246" cy="4104167"/>
            </a:xfrm>
            <a:prstGeom prst="leftBrac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7C96161-37C4-4E78-ADC2-FFD4CD3F26DF}"/>
                </a:ext>
              </a:extLst>
            </p:cNvPr>
            <p:cNvSpPr txBox="1"/>
            <p:nvPr/>
          </p:nvSpPr>
          <p:spPr>
            <a:xfrm>
              <a:off x="443986" y="2862136"/>
              <a:ext cx="338410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/>
                <a:t>«</a:t>
              </a:r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</a:rPr>
                <a:t>Вертикальная</a:t>
              </a:r>
              <a:r>
                <a:rPr lang="ru-RU" sz="2400" dirty="0"/>
                <a:t>» свёртка – анализ нескольких сигналов </a:t>
              </a:r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</a:rPr>
                <a:t>одновременно</a:t>
              </a:r>
            </a:p>
          </p:txBody>
        </p:sp>
        <p:sp>
          <p:nvSpPr>
            <p:cNvPr id="4" name="Левая фигурная скобка 3">
              <a:extLst>
                <a:ext uri="{FF2B5EF4-FFF2-40B4-BE49-F238E27FC236}">
                  <a16:creationId xmlns:a16="http://schemas.microsoft.com/office/drawing/2014/main" id="{8D6BC90C-DCFD-44B6-9D69-11859BF3625F}"/>
                </a:ext>
              </a:extLst>
            </p:cNvPr>
            <p:cNvSpPr/>
            <p:nvPr/>
          </p:nvSpPr>
          <p:spPr>
            <a:xfrm rot="10800000">
              <a:off x="7220405" y="1955243"/>
              <a:ext cx="375246" cy="3383447"/>
            </a:xfrm>
            <a:prstGeom prst="leftBrac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3E86C0-5D28-48DD-9E12-496619030AC7}"/>
                </a:ext>
              </a:extLst>
            </p:cNvPr>
            <p:cNvSpPr txBox="1"/>
            <p:nvPr/>
          </p:nvSpPr>
          <p:spPr>
            <a:xfrm>
              <a:off x="7877725" y="3416133"/>
              <a:ext cx="33841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/>
                <a:t>Пропуск данных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86305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Что получилось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17AB6800-606E-4A16-B574-0AA497BA7EB1}"/>
              </a:ext>
            </a:extLst>
          </p:cNvPr>
          <p:cNvGrpSpPr/>
          <p:nvPr/>
        </p:nvGrpSpPr>
        <p:grpSpPr>
          <a:xfrm>
            <a:off x="2365107" y="855297"/>
            <a:ext cx="6475062" cy="5636811"/>
            <a:chOff x="1006330" y="855297"/>
            <a:chExt cx="5339417" cy="5636811"/>
          </a:xfrm>
        </p:grpSpPr>
        <p:sp>
          <p:nvSpPr>
            <p:cNvPr id="2" name="Левая фигурная скобка 1">
              <a:extLst>
                <a:ext uri="{FF2B5EF4-FFF2-40B4-BE49-F238E27FC236}">
                  <a16:creationId xmlns:a16="http://schemas.microsoft.com/office/drawing/2014/main" id="{3767C622-3CE8-496A-938B-5012398FF448}"/>
                </a:ext>
              </a:extLst>
            </p:cNvPr>
            <p:cNvSpPr/>
            <p:nvPr/>
          </p:nvSpPr>
          <p:spPr>
            <a:xfrm>
              <a:off x="3668233" y="1594884"/>
              <a:ext cx="375246" cy="4104167"/>
            </a:xfrm>
            <a:prstGeom prst="leftBrac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7C96161-37C4-4E78-ADC2-FFD4CD3F26DF}"/>
                </a:ext>
              </a:extLst>
            </p:cNvPr>
            <p:cNvSpPr txBox="1"/>
            <p:nvPr/>
          </p:nvSpPr>
          <p:spPr>
            <a:xfrm>
              <a:off x="1006330" y="2944272"/>
              <a:ext cx="28495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</a:rPr>
                <a:t>Одномерная</a:t>
              </a:r>
              <a:r>
                <a:rPr lang="ru-RU" sz="2400" dirty="0"/>
                <a:t> свёртка – анализ сигналов по очереди</a:t>
              </a:r>
            </a:p>
          </p:txBody>
        </p:sp>
        <p:pic>
          <p:nvPicPr>
            <p:cNvPr id="19458" name="Picture 2">
              <a:extLst>
                <a:ext uri="{FF2B5EF4-FFF2-40B4-BE49-F238E27FC236}">
                  <a16:creationId xmlns:a16="http://schemas.microsoft.com/office/drawing/2014/main" id="{F01B4F67-DD79-40BB-B32E-1A8EE262D9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512" b="13644"/>
            <a:stretch/>
          </p:blipFill>
          <p:spPr bwMode="auto">
            <a:xfrm>
              <a:off x="4019107" y="855297"/>
              <a:ext cx="2326640" cy="5636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5384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Что получилось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AA46485E-CC35-4074-9E4A-53358DC5B514}"/>
              </a:ext>
            </a:extLst>
          </p:cNvPr>
          <p:cNvGrpSpPr/>
          <p:nvPr/>
        </p:nvGrpSpPr>
        <p:grpSpPr>
          <a:xfrm>
            <a:off x="1641664" y="1513603"/>
            <a:ext cx="8908672" cy="4104167"/>
            <a:chOff x="1059738" y="1594883"/>
            <a:chExt cx="8908672" cy="4104167"/>
          </a:xfrm>
        </p:grpSpPr>
        <p:sp>
          <p:nvSpPr>
            <p:cNvPr id="2" name="Левая фигурная скобка 1">
              <a:extLst>
                <a:ext uri="{FF2B5EF4-FFF2-40B4-BE49-F238E27FC236}">
                  <a16:creationId xmlns:a16="http://schemas.microsoft.com/office/drawing/2014/main" id="{3767C622-3CE8-496A-938B-5012398FF448}"/>
                </a:ext>
              </a:extLst>
            </p:cNvPr>
            <p:cNvSpPr/>
            <p:nvPr/>
          </p:nvSpPr>
          <p:spPr>
            <a:xfrm>
              <a:off x="4234295" y="1594883"/>
              <a:ext cx="375246" cy="4104167"/>
            </a:xfrm>
            <a:prstGeom prst="leftBrac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7C96161-37C4-4E78-ADC2-FFD4CD3F26DF}"/>
                </a:ext>
              </a:extLst>
            </p:cNvPr>
            <p:cNvSpPr txBox="1"/>
            <p:nvPr/>
          </p:nvSpPr>
          <p:spPr>
            <a:xfrm>
              <a:off x="1059738" y="3046801"/>
              <a:ext cx="31745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LSTM-c</a:t>
              </a:r>
              <a:r>
                <a:rPr lang="ru-RU" sz="2400" dirty="0" err="1"/>
                <a:t>лой</a:t>
              </a:r>
              <a:r>
                <a:rPr lang="ru-RU" sz="2400" dirty="0"/>
                <a:t> и </a:t>
              </a:r>
              <a:r>
                <a:rPr lang="ru-RU" sz="2400" b="1" dirty="0">
                  <a:solidFill>
                    <a:schemeClr val="accent3">
                      <a:lumMod val="75000"/>
                    </a:schemeClr>
                  </a:solidFill>
                </a:rPr>
                <a:t>выходной</a:t>
              </a:r>
              <a:r>
                <a:rPr lang="ru-RU" sz="2400" dirty="0"/>
                <a:t> слой из 1 нейрона</a:t>
              </a:r>
            </a:p>
          </p:txBody>
        </p:sp>
        <p:pic>
          <p:nvPicPr>
            <p:cNvPr id="20482" name="Picture 2">
              <a:extLst>
                <a:ext uri="{FF2B5EF4-FFF2-40B4-BE49-F238E27FC236}">
                  <a16:creationId xmlns:a16="http://schemas.microsoft.com/office/drawing/2014/main" id="{B1C58916-D71C-4EC0-80FE-9949B6C306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77" t="87597"/>
            <a:stretch/>
          </p:blipFill>
          <p:spPr bwMode="auto">
            <a:xfrm>
              <a:off x="5049519" y="1759687"/>
              <a:ext cx="4918891" cy="3774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5052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3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Сбор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702" name="Picture 6">
            <a:extLst>
              <a:ext uri="{FF2B5EF4-FFF2-40B4-BE49-F238E27FC236}">
                <a16:creationId xmlns:a16="http://schemas.microsoft.com/office/drawing/2014/main" id="{7E7865D5-F5B5-4CC0-937E-BDF2029DF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610" y="776168"/>
            <a:ext cx="8018463" cy="55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59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>
            <a:extLst>
              <a:ext uri="{FF2B5EF4-FFF2-40B4-BE49-F238E27FC236}">
                <a16:creationId xmlns:a16="http://schemas.microsoft.com/office/drawing/2014/main" id="{1465666E-9939-411E-82A8-E38EF1DCF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95"/>
            <a:ext cx="12191999" cy="622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C9A54A7A-70A7-46F2-9B43-6FE095A7B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0E35CF9-D6C7-4137-9DA9-88E9CE5C1218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C6CBBC1-F08F-40D7-B57D-CCF737066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3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4C75FE8-0AB3-4A57-83BB-63C9ED88F280}"/>
              </a:ext>
            </a:extLst>
          </p:cNvPr>
          <p:cNvGrpSpPr/>
          <p:nvPr/>
        </p:nvGrpSpPr>
        <p:grpSpPr>
          <a:xfrm>
            <a:off x="668338" y="1036300"/>
            <a:ext cx="8418512" cy="5126308"/>
            <a:chOff x="1723232" y="1786303"/>
            <a:chExt cx="6359524" cy="3872523"/>
          </a:xfrm>
        </p:grpSpPr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9F23A462-D581-4451-A275-D8FA412E1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23232" y="1786303"/>
              <a:ext cx="1587500" cy="1587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sz="1400" dirty="0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3FAD125B-9A3B-49A4-B9EC-C8A6D3CF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23232" y="4071326"/>
              <a:ext cx="1587500" cy="1587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233E4AB5-6FC1-4454-9421-850EF5A4A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109244" y="2928814"/>
              <a:ext cx="1587500" cy="15875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40123448-0B37-4226-B26C-A3081E61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495256" y="2928814"/>
              <a:ext cx="1587500" cy="15875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cxnSp>
          <p:nvCxnSpPr>
            <p:cNvPr id="10" name="Соединительная линия: Изогнутая 9">
              <a:extLst>
                <a:ext uri="{FF2B5EF4-FFF2-40B4-BE49-F238E27FC236}">
                  <a16:creationId xmlns:a16="http://schemas.microsoft.com/office/drawing/2014/main" id="{78C71AAC-D0D2-4BBF-B302-54163A28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stCxn id="3" idx="6"/>
              <a:endCxn id="41" idx="6"/>
            </p:cNvCxnSpPr>
            <p:nvPr/>
          </p:nvCxnSpPr>
          <p:spPr>
            <a:xfrm>
              <a:off x="3310732" y="2580053"/>
              <a:ext cx="12700" cy="2285023"/>
            </a:xfrm>
            <a:prstGeom prst="bentConnector3">
              <a:avLst>
                <a:gd name="adj1" fmla="val 1800000"/>
              </a:avLst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 12">
              <a:extLst>
                <a:ext uri="{FF2B5EF4-FFF2-40B4-BE49-F238E27FC236}">
                  <a16:creationId xmlns:a16="http://schemas.microsoft.com/office/drawing/2014/main" id="{331AB5AC-284A-472B-B8E5-2F198F4E9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>
              <a:off x="3540125" y="3722564"/>
              <a:ext cx="569119" cy="0"/>
            </a:xfrm>
            <a:prstGeom prst="straightConnector1">
              <a:avLst/>
            </a:prstGeom>
            <a:ln w="2222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 77">
              <a:extLst>
                <a:ext uri="{FF2B5EF4-FFF2-40B4-BE49-F238E27FC236}">
                  <a16:creationId xmlns:a16="http://schemas.microsoft.com/office/drawing/2014/main" id="{91394D4E-BC7A-418D-B233-6C374456A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42" idx="6"/>
              <a:endCxn id="73" idx="2"/>
            </p:cNvCxnSpPr>
            <p:nvPr/>
          </p:nvCxnSpPr>
          <p:spPr>
            <a:xfrm>
              <a:off x="5696744" y="3722564"/>
              <a:ext cx="798512" cy="0"/>
            </a:xfrm>
            <a:prstGeom prst="straightConnector1">
              <a:avLst/>
            </a:prstGeom>
            <a:ln w="2222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Прямоугольник 79">
              <a:extLst>
                <a:ext uri="{FF2B5EF4-FFF2-40B4-BE49-F238E27FC236}">
                  <a16:creationId xmlns:a16="http://schemas.microsoft.com/office/drawing/2014/main" id="{6BEBF752-C33D-4EC4-8210-F7B1D3A10097}"/>
                </a:ext>
              </a:extLst>
            </p:cNvPr>
            <p:cNvSpPr/>
            <p:nvPr/>
          </p:nvSpPr>
          <p:spPr>
            <a:xfrm>
              <a:off x="1831182" y="2301052"/>
              <a:ext cx="1371600" cy="558003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 rtl="0"/>
              <a:r>
                <a:rPr lang="ru-RU" sz="2400" dirty="0">
                  <a:solidFill>
                    <a:schemeClr val="bg1"/>
                  </a:solidFill>
                </a:rPr>
                <a:t>Сырые данные</a:t>
              </a:r>
            </a:p>
          </p:txBody>
        </p:sp>
        <p:sp>
          <p:nvSpPr>
            <p:cNvPr id="81" name="Прямоугольник 80">
              <a:extLst>
                <a:ext uri="{FF2B5EF4-FFF2-40B4-BE49-F238E27FC236}">
                  <a16:creationId xmlns:a16="http://schemas.microsoft.com/office/drawing/2014/main" id="{D4EC02E4-F054-4111-9038-AE0BDA4C8060}"/>
                </a:ext>
              </a:extLst>
            </p:cNvPr>
            <p:cNvSpPr/>
            <p:nvPr/>
          </p:nvSpPr>
          <p:spPr>
            <a:xfrm>
              <a:off x="1831182" y="4725575"/>
              <a:ext cx="1371600" cy="27900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 rtl="0"/>
              <a:r>
                <a:rPr lang="ru-RU" sz="2400" dirty="0">
                  <a:solidFill>
                    <a:schemeClr val="bg1"/>
                  </a:solidFill>
                </a:rPr>
                <a:t>Индикаторы</a:t>
              </a:r>
            </a:p>
          </p:txBody>
        </p:sp>
        <p:sp>
          <p:nvSpPr>
            <p:cNvPr id="82" name="Прямоугольник 81">
              <a:extLst>
                <a:ext uri="{FF2B5EF4-FFF2-40B4-BE49-F238E27FC236}">
                  <a16:creationId xmlns:a16="http://schemas.microsoft.com/office/drawing/2014/main" id="{9771041D-83B6-4693-BC25-25AABB3CE3BF}"/>
                </a:ext>
              </a:extLst>
            </p:cNvPr>
            <p:cNvSpPr/>
            <p:nvPr/>
          </p:nvSpPr>
          <p:spPr>
            <a:xfrm>
              <a:off x="4217194" y="3443565"/>
              <a:ext cx="1371600" cy="558003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 rtl="0"/>
              <a:r>
                <a:rPr lang="ru-RU" sz="2400" dirty="0">
                  <a:solidFill>
                    <a:schemeClr val="bg1"/>
                  </a:solidFill>
                </a:rPr>
                <a:t>Снижение размерности</a:t>
              </a:r>
            </a:p>
          </p:txBody>
        </p:sp>
        <p:sp>
          <p:nvSpPr>
            <p:cNvPr id="83" name="Прямоугольник 82">
              <a:extLst>
                <a:ext uri="{FF2B5EF4-FFF2-40B4-BE49-F238E27FC236}">
                  <a16:creationId xmlns:a16="http://schemas.microsoft.com/office/drawing/2014/main" id="{9F6EE26A-3174-49AD-900E-08C045755F3C}"/>
                </a:ext>
              </a:extLst>
            </p:cNvPr>
            <p:cNvSpPr/>
            <p:nvPr/>
          </p:nvSpPr>
          <p:spPr>
            <a:xfrm>
              <a:off x="6607968" y="3583063"/>
              <a:ext cx="1371600" cy="27900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 rtl="0"/>
              <a:r>
                <a:rPr lang="ru-RU" sz="2400" dirty="0">
                  <a:solidFill>
                    <a:schemeClr val="bg1"/>
                  </a:solidFill>
                </a:rPr>
                <a:t>Нейросеть</a:t>
              </a:r>
            </a:p>
          </p:txBody>
        </p:sp>
      </p:grp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Расписания</a:t>
            </a: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Задачи</a:t>
            </a: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Ресурсы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0EB17E-9025-44D7-BAB0-84C7D7D6A5DD}"/>
              </a:ext>
            </a:extLst>
          </p:cNvPr>
          <p:cNvSpPr txBox="1"/>
          <p:nvPr/>
        </p:nvSpPr>
        <p:spPr>
          <a:xfrm>
            <a:off x="9221346" y="982419"/>
            <a:ext cx="2742054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5</a:t>
            </a:r>
          </a:p>
          <a:p>
            <a:pPr algn="ctr"/>
            <a:r>
              <a:rPr lang="ru-RU" sz="2400" dirty="0"/>
              <a:t>«сырых признаков»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292A1-929B-4CD1-9D7F-19DF18040ACC}"/>
              </a:ext>
            </a:extLst>
          </p:cNvPr>
          <p:cNvSpPr txBox="1"/>
          <p:nvPr/>
        </p:nvSpPr>
        <p:spPr>
          <a:xfrm>
            <a:off x="9357011" y="3996180"/>
            <a:ext cx="2166651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18</a:t>
            </a:r>
          </a:p>
          <a:p>
            <a:pPr algn="ctr"/>
            <a:r>
              <a:rPr lang="ru-RU" sz="2400" dirty="0"/>
              <a:t>индикаторов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72B5D0EF-3A61-4869-9A9E-B8F7B00B7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1FB5111-4435-4FEC-B0B3-2E650AB857FB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Архитектура сети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0D2E4AE6-5AE5-4881-8A69-BDF93846A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40" name="Picture 4">
            <a:extLst>
              <a:ext uri="{FF2B5EF4-FFF2-40B4-BE49-F238E27FC236}">
                <a16:creationId xmlns:a16="http://schemas.microsoft.com/office/drawing/2014/main" id="{A111CBAD-D0D6-45C3-9236-E44A2BC313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6"/>
          <a:stretch/>
        </p:blipFill>
        <p:spPr bwMode="auto">
          <a:xfrm>
            <a:off x="2293937" y="636909"/>
            <a:ext cx="7604125" cy="622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4421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20_TF78455520.potx" id="{6194D418-000E-4B18-8B3F-3A59BEE2D1E7}" vid="{6F7872A1-CC0E-4A91-8B87-352845EDF7F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Анализ проекта, от 24Slides</Template>
  <TotalTime>0</TotalTime>
  <Words>1799</Words>
  <Application>Microsoft Office PowerPoint</Application>
  <PresentationFormat>Широкоэкранный</PresentationFormat>
  <Paragraphs>350</Paragraphs>
  <Slides>52</Slides>
  <Notes>47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7" baseType="lpstr">
      <vt:lpstr>Arial</vt:lpstr>
      <vt:lpstr>Calibri</vt:lpstr>
      <vt:lpstr>Century Gothic</vt:lpstr>
      <vt:lpstr>Segoe UI Light</vt:lpstr>
      <vt:lpstr>Тема Office</vt:lpstr>
      <vt:lpstr> Трейдинг-бот на основе нейронной сети Презентация к курсовой работе</vt:lpstr>
      <vt:lpstr>Слайд 2 с анализом проекта</vt:lpstr>
      <vt:lpstr>Слайд 3 с анализом проекта</vt:lpstr>
      <vt:lpstr>Слайд 3 с анализом проекта</vt:lpstr>
      <vt:lpstr>Презентация PowerPoint</vt:lpstr>
      <vt:lpstr>Слайд 3 с анализом проекта</vt:lpstr>
      <vt:lpstr>Презентация PowerPoint</vt:lpstr>
      <vt:lpstr>Слайд 4 с анализом проекта</vt:lpstr>
      <vt:lpstr>Презентация PowerPoint</vt:lpstr>
      <vt:lpstr>Слайд 4 с анализом проекта</vt:lpstr>
      <vt:lpstr>Презентация PowerPoint</vt:lpstr>
      <vt:lpstr>Слайд 4 с анализом проекта</vt:lpstr>
      <vt:lpstr>Презентация PowerPoint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Презентация PowerPoint</vt:lpstr>
      <vt:lpstr>Презентация PowerPoint</vt:lpstr>
      <vt:lpstr> Приложение</vt:lpstr>
      <vt:lpstr>Презентация PowerPoint</vt:lpstr>
      <vt:lpstr>Слайд 3 с анализом проекта</vt:lpstr>
      <vt:lpstr>Слайд 3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2020-04-22T15:32:49Z</dcterms:created>
  <dcterms:modified xsi:type="dcterms:W3CDTF">2020-05-01T12:36:31Z</dcterms:modified>
</cp:coreProperties>
</file>