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8" r:id="rId3"/>
    <p:sldId id="335" r:id="rId4"/>
    <p:sldId id="289" r:id="rId5"/>
    <p:sldId id="325" r:id="rId6"/>
    <p:sldId id="326" r:id="rId7"/>
    <p:sldId id="334" r:id="rId8"/>
    <p:sldId id="278" r:id="rId9"/>
    <p:sldId id="292" r:id="rId10"/>
    <p:sldId id="293" r:id="rId11"/>
    <p:sldId id="294" r:id="rId12"/>
    <p:sldId id="296" r:id="rId13"/>
    <p:sldId id="297" r:id="rId14"/>
    <p:sldId id="295" r:id="rId15"/>
    <p:sldId id="298" r:id="rId16"/>
    <p:sldId id="306" r:id="rId17"/>
    <p:sldId id="299" r:id="rId18"/>
    <p:sldId id="300" r:id="rId19"/>
    <p:sldId id="302" r:id="rId20"/>
    <p:sldId id="301" r:id="rId21"/>
    <p:sldId id="336" r:id="rId22"/>
    <p:sldId id="291" r:id="rId23"/>
    <p:sldId id="307" r:id="rId24"/>
    <p:sldId id="308" r:id="rId25"/>
    <p:sldId id="309" r:id="rId26"/>
    <p:sldId id="312" r:id="rId27"/>
    <p:sldId id="313" r:id="rId28"/>
    <p:sldId id="317" r:id="rId29"/>
    <p:sldId id="314" r:id="rId30"/>
    <p:sldId id="315" r:id="rId31"/>
    <p:sldId id="316" r:id="rId32"/>
    <p:sldId id="337" r:id="rId33"/>
    <p:sldId id="319" r:id="rId34"/>
    <p:sldId id="320" r:id="rId35"/>
    <p:sldId id="321" r:id="rId36"/>
    <p:sldId id="323" r:id="rId37"/>
    <p:sldId id="330" r:id="rId38"/>
    <p:sldId id="338" r:id="rId39"/>
    <p:sldId id="322" r:id="rId40"/>
    <p:sldId id="328" r:id="rId41"/>
    <p:sldId id="327" r:id="rId42"/>
    <p:sldId id="329" r:id="rId43"/>
    <p:sldId id="331" r:id="rId44"/>
    <p:sldId id="324" r:id="rId45"/>
    <p:sldId id="332" r:id="rId46"/>
    <p:sldId id="333" r:id="rId47"/>
    <p:sldId id="339" r:id="rId48"/>
    <p:sldId id="340" r:id="rId4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96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27.04.2020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27.04.2020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видит осциллятор.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Качество обучения очень зависит от обучающей выборки. Какие данные я выбирал?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12606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В сочетании со вторым плечом  –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48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27.04.2020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ОБРАБОТКА ДАННЫХ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ОБУЧЕНИЕ СЕТИ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ВЫВОДЫ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СБОР ДАННЫХ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 СЕТИ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ТЕСТИРОВАНИЕ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B5D0EF-3A61-4869-9A9E-B8F7B00B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B5111-4435-4FEC-B0B3-2E650AB857F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D2E4AE6-5AE5-4881-8A69-BDF93846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111CBAD-D0D6-45C3-9236-E44A2BC3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2293937" y="636909"/>
            <a:ext cx="7604125" cy="6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A0499FD-2FA4-4185-A3CC-1AEE95563FDB}"/>
              </a:ext>
            </a:extLst>
          </p:cNvPr>
          <p:cNvGrpSpPr/>
          <p:nvPr/>
        </p:nvGrpSpPr>
        <p:grpSpPr>
          <a:xfrm>
            <a:off x="228600" y="1719098"/>
            <a:ext cx="12397172" cy="3624639"/>
            <a:chOff x="200513" y="2542058"/>
            <a:chExt cx="12397172" cy="3624639"/>
          </a:xfrm>
        </p:grpSpPr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481DDE54-35F0-41D8-BD10-03FB62AAB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45149" y="-2202578"/>
              <a:ext cx="2273614" cy="11762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79877" y="367284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80198" y="1722121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4" y="430712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301143" y="533570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69892" y="5327667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0" y="538176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E8DBEC3-7A50-4C89-8933-BCA91B6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7"/>
            <a:ext cx="12192000" cy="62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ED1A4E-D922-4EE3-9179-0F5837C3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C408CE-76DB-4125-BA6D-99A7D0B0FE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FECCA39-9889-4AA7-BD90-C6EA34BB0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E149F-9FFC-4EF1-A7F1-01FE5240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98"/>
            <a:ext cx="12192000" cy="62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50CDF6E-5989-4CC1-BE90-03D95F80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0CDE83-AB90-440B-862D-C2E7EC5C2D2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365A25-6526-4EC2-9456-77FBD9BC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3EA274C2-0F64-4100-87EE-CAAED76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440"/>
            <a:ext cx="1219200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116D351-33BA-4AF0-96AF-B9211F7AC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AFD94F-9C69-44A1-9D7E-34DECE330E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313ED2-34B2-46F2-A90A-BDD6609F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0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F8CC231-57CC-40F3-B7F5-D80960E9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12191999" cy="62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465666E-9939-411E-82A8-E38EF1D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95"/>
            <a:ext cx="12191999" cy="62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A54A7A-70A7-46F2-9B43-6FE095A7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E35CF9-D6C7-4137-9DA9-88E9CE5C121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6CBBC1-F08F-40D7-B57D-CCF73706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1504</Words>
  <Application>Microsoft Office PowerPoint</Application>
  <PresentationFormat>Широкоэкранный</PresentationFormat>
  <Paragraphs>320</Paragraphs>
  <Slides>48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Презентация PowerPoint</vt:lpstr>
      <vt:lpstr>Слайд 3 с анализом проекта</vt:lpstr>
      <vt:lpstr>Слайд 3 с анализом проекта</vt:lpstr>
      <vt:lpstr>Слайд 3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2020-04-27T13:08:09Z</dcterms:modified>
</cp:coreProperties>
</file>