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8" r:id="rId3"/>
    <p:sldId id="341" r:id="rId4"/>
    <p:sldId id="342" r:id="rId5"/>
    <p:sldId id="335" r:id="rId6"/>
    <p:sldId id="326" r:id="rId7"/>
    <p:sldId id="334" r:id="rId8"/>
    <p:sldId id="278" r:id="rId9"/>
    <p:sldId id="336" r:id="rId10"/>
    <p:sldId id="317" r:id="rId11"/>
    <p:sldId id="337" r:id="rId12"/>
    <p:sldId id="319" r:id="rId13"/>
    <p:sldId id="338" r:id="rId14"/>
    <p:sldId id="322" r:id="rId15"/>
    <p:sldId id="328" r:id="rId16"/>
    <p:sldId id="329" r:id="rId17"/>
    <p:sldId id="331" r:id="rId18"/>
    <p:sldId id="324" r:id="rId19"/>
    <p:sldId id="332" r:id="rId20"/>
    <p:sldId id="333" r:id="rId21"/>
    <p:sldId id="339" r:id="rId22"/>
    <p:sldId id="343" r:id="rId23"/>
    <p:sldId id="344" r:id="rId24"/>
    <p:sldId id="340" r:id="rId25"/>
    <p:sldId id="289" r:id="rId26"/>
    <p:sldId id="325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6" r:id="rId35"/>
    <p:sldId id="299" r:id="rId36"/>
    <p:sldId id="300" r:id="rId37"/>
    <p:sldId id="302" r:id="rId38"/>
    <p:sldId id="301" r:id="rId39"/>
    <p:sldId id="291" r:id="rId40"/>
    <p:sldId id="307" r:id="rId41"/>
    <p:sldId id="308" r:id="rId42"/>
    <p:sldId id="309" r:id="rId43"/>
    <p:sldId id="312" r:id="rId44"/>
    <p:sldId id="313" r:id="rId45"/>
    <p:sldId id="320" r:id="rId46"/>
    <p:sldId id="321" r:id="rId47"/>
    <p:sldId id="330" r:id="rId48"/>
    <p:sldId id="323" r:id="rId49"/>
    <p:sldId id="327" r:id="rId50"/>
    <p:sldId id="314" r:id="rId51"/>
    <p:sldId id="315" r:id="rId52"/>
    <p:sldId id="316" r:id="rId5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D8A3-BB84-43D9-AA87-60AFE7681D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3E0CA6-E4A7-44B0-839B-2DF527939ACE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LSTM</a:t>
          </a:r>
          <a:endParaRPr lang="ru-RU" dirty="0"/>
        </a:p>
      </dgm:t>
    </dgm:pt>
    <dgm:pt modelId="{A307A603-3AB0-40A5-9BC0-2D92588ADAB8}" type="parTrans" cxnId="{0FA92B54-01D2-409E-97BD-4BEA0E628AF1}">
      <dgm:prSet/>
      <dgm:spPr/>
      <dgm:t>
        <a:bodyPr/>
        <a:lstStyle/>
        <a:p>
          <a:endParaRPr lang="ru-RU"/>
        </a:p>
      </dgm:t>
    </dgm:pt>
    <dgm:pt modelId="{D95300C3-3E58-4876-8F6E-8D3011473B7F}" type="sibTrans" cxnId="{0FA92B54-01D2-409E-97BD-4BEA0E628AF1}">
      <dgm:prSet/>
      <dgm:spPr/>
      <dgm:t>
        <a:bodyPr/>
        <a:lstStyle/>
        <a:p>
          <a:endParaRPr lang="ru-RU"/>
        </a:p>
      </dgm:t>
    </dgm:pt>
    <dgm:pt modelId="{2AF08FFF-C9DB-4D11-9FE5-93523137390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Overfit</a:t>
          </a:r>
          <a:endParaRPr lang="ru-RU" dirty="0"/>
        </a:p>
      </dgm:t>
    </dgm:pt>
    <dgm:pt modelId="{4B1C471E-1C24-4D5C-BF9D-338F1AD72BD1}" type="parTrans" cxnId="{7B03E7CF-38E6-4BA5-B4DE-4506A78691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1144AC0F-3710-45A4-A0C9-9C46A8240E7C}" type="sibTrans" cxnId="{7B03E7CF-38E6-4BA5-B4DE-4506A78691DA}">
      <dgm:prSet/>
      <dgm:spPr/>
      <dgm:t>
        <a:bodyPr/>
        <a:lstStyle/>
        <a:p>
          <a:endParaRPr lang="ru-RU"/>
        </a:p>
      </dgm:t>
    </dgm:pt>
    <dgm:pt modelId="{8B1BD2B3-441C-4C28-AA32-285B8945BD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Заговор</a:t>
          </a:r>
        </a:p>
      </dgm:t>
    </dgm:pt>
    <dgm:pt modelId="{26F40BBF-EC19-4166-A2DE-C18BC691D621}" type="parTrans" cxnId="{E4300751-C661-43FB-9EA6-72DD201CC457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E9BDC08-C4DD-4B2C-B925-701211E52D26}" type="sibTrans" cxnId="{E4300751-C661-43FB-9EA6-72DD201CC457}">
      <dgm:prSet/>
      <dgm:spPr/>
      <dgm:t>
        <a:bodyPr/>
        <a:lstStyle/>
        <a:p>
          <a:endParaRPr lang="ru-RU"/>
        </a:p>
      </dgm:t>
    </dgm:pt>
    <dgm:pt modelId="{748F7164-DA58-4144-8FB6-D344A1ED7799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</a:t>
          </a:r>
          <a:r>
            <a:rPr lang="ru-RU" dirty="0"/>
            <a:t>вёртки</a:t>
          </a:r>
        </a:p>
      </dgm:t>
    </dgm:pt>
    <dgm:pt modelId="{F465E75E-26B2-40D0-8D7A-FAC84A602555}" type="parTrans" cxnId="{5975A5D4-9240-4E7A-B302-ECACF42EE3A9}">
      <dgm:prSet/>
      <dgm:spPr/>
      <dgm:t>
        <a:bodyPr/>
        <a:lstStyle/>
        <a:p>
          <a:endParaRPr lang="ru-RU"/>
        </a:p>
      </dgm:t>
    </dgm:pt>
    <dgm:pt modelId="{60BA5058-E7CD-4490-A9D3-35305FA30673}" type="sibTrans" cxnId="{5975A5D4-9240-4E7A-B302-ECACF42EE3A9}">
      <dgm:prSet/>
      <dgm:spPr/>
      <dgm:t>
        <a:bodyPr/>
        <a:lstStyle/>
        <a:p>
          <a:endParaRPr lang="ru-RU"/>
        </a:p>
      </dgm:t>
    </dgm:pt>
    <dgm:pt modelId="{7C74A97A-DA1C-4575-AA7B-AB6036095048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Нет памяти</a:t>
          </a:r>
        </a:p>
      </dgm:t>
    </dgm:pt>
    <dgm:pt modelId="{8638365C-1DD7-4087-8FA0-C95747A7F657}" type="parTrans" cxnId="{C430682B-BBA6-4FA5-94CA-BFEAAD78E0DB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DFB2AA85-8E7F-4A8B-A8F8-173C7BF6AEFD}" type="sibTrans" cxnId="{C430682B-BBA6-4FA5-94CA-BFEAAD78E0DB}">
      <dgm:prSet/>
      <dgm:spPr/>
      <dgm:t>
        <a:bodyPr/>
        <a:lstStyle/>
        <a:p>
          <a:endParaRPr lang="ru-RU"/>
        </a:p>
      </dgm:t>
    </dgm:pt>
    <dgm:pt modelId="{ADF811C9-9A12-4C37-9C97-C6C31D7BB808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RL</a:t>
          </a:r>
          <a:endParaRPr lang="ru-RU" dirty="0"/>
        </a:p>
      </dgm:t>
    </dgm:pt>
    <dgm:pt modelId="{AEFCF8C0-C658-4C37-BC0F-C2F0D8CC3C72}" type="parTrans" cxnId="{02F3C49B-8CC2-42FD-A5F9-C8C3CEB22F37}">
      <dgm:prSet/>
      <dgm:spPr/>
      <dgm:t>
        <a:bodyPr/>
        <a:lstStyle/>
        <a:p>
          <a:endParaRPr lang="ru-RU"/>
        </a:p>
      </dgm:t>
    </dgm:pt>
    <dgm:pt modelId="{E047690D-AC10-4DA6-81B0-85BAC6277663}" type="sibTrans" cxnId="{02F3C49B-8CC2-42FD-A5F9-C8C3CEB22F37}">
      <dgm:prSet/>
      <dgm:spPr/>
      <dgm:t>
        <a:bodyPr/>
        <a:lstStyle/>
        <a:p>
          <a:endParaRPr lang="ru-RU"/>
        </a:p>
      </dgm:t>
    </dgm:pt>
    <dgm:pt modelId="{21CBB72C-DC18-4103-B9A5-A921F3A6F081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Фигуры</a:t>
          </a:r>
        </a:p>
      </dgm:t>
    </dgm:pt>
    <dgm:pt modelId="{8B064743-07EC-4EF4-B8CA-BB5AAA1C3EF4}" type="parTrans" cxnId="{7EEDE7D9-A03D-40DA-9499-1F3D8B86232D}">
      <dgm:prSet/>
      <dgm:spPr/>
      <dgm:t>
        <a:bodyPr/>
        <a:lstStyle/>
        <a:p>
          <a:endParaRPr lang="ru-RU"/>
        </a:p>
      </dgm:t>
    </dgm:pt>
    <dgm:pt modelId="{DA25ACC4-2998-41AF-AC79-82E994A7F5F9}" type="sibTrans" cxnId="{7EEDE7D9-A03D-40DA-9499-1F3D8B86232D}">
      <dgm:prSet/>
      <dgm:spPr/>
      <dgm:t>
        <a:bodyPr/>
        <a:lstStyle/>
        <a:p>
          <a:endParaRPr lang="ru-RU"/>
        </a:p>
      </dgm:t>
    </dgm:pt>
    <dgm:pt modelId="{E5E5042C-ED54-4DC9-8BBA-F8E505367093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Долго</a:t>
          </a:r>
        </a:p>
      </dgm:t>
    </dgm:pt>
    <dgm:pt modelId="{95A8A773-930F-428F-AFF1-DD7AAC15A7B2}" type="parTrans" cxnId="{CC86D484-EC9F-4631-8BF8-322DFA0C4C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58B21F-2767-4BA5-AE6C-EA93751D4C2E}" type="sibTrans" cxnId="{CC86D484-EC9F-4631-8BF8-322DFA0C4CAF}">
      <dgm:prSet/>
      <dgm:spPr/>
      <dgm:t>
        <a:bodyPr/>
        <a:lstStyle/>
        <a:p>
          <a:endParaRPr lang="ru-RU"/>
        </a:p>
      </dgm:t>
    </dgm:pt>
    <dgm:pt modelId="{94B2BD7B-0C69-4734-B8F1-B087CA8AA6F5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Non-NN</a:t>
          </a:r>
        </a:p>
      </dgm:t>
    </dgm:pt>
    <dgm:pt modelId="{FDEDBABD-C154-4E1A-B8DF-5C66E3C9C2FA}" type="parTrans" cxnId="{ECC7694D-7675-491E-9800-2DD0AFAAF466}">
      <dgm:prSet/>
      <dgm:spPr/>
      <dgm:t>
        <a:bodyPr/>
        <a:lstStyle/>
        <a:p>
          <a:endParaRPr lang="ru-RU"/>
        </a:p>
      </dgm:t>
    </dgm:pt>
    <dgm:pt modelId="{D535CE5E-0375-43A4-9264-BEA7B246380A}" type="sibTrans" cxnId="{ECC7694D-7675-491E-9800-2DD0AFAAF466}">
      <dgm:prSet/>
      <dgm:spPr/>
      <dgm:t>
        <a:bodyPr/>
        <a:lstStyle/>
        <a:p>
          <a:endParaRPr lang="ru-RU"/>
        </a:p>
      </dgm:t>
    </dgm:pt>
    <dgm:pt modelId="{25061170-8F84-48D8-A99E-6EF8C3E6DA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Не сходится</a:t>
          </a:r>
        </a:p>
      </dgm:t>
    </dgm:pt>
    <dgm:pt modelId="{010A4C28-37D4-4D78-A34C-7EA0F5AFEF04}" type="parTrans" cxnId="{42189DAD-F53E-42B0-A00C-53D0EB1537E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3C5F60-531C-4757-B226-F82C0614358B}" type="sibTrans" cxnId="{42189DAD-F53E-42B0-A00C-53D0EB1537E5}">
      <dgm:prSet/>
      <dgm:spPr/>
      <dgm:t>
        <a:bodyPr/>
        <a:lstStyle/>
        <a:p>
          <a:endParaRPr lang="ru-RU"/>
        </a:p>
      </dgm:t>
    </dgm:pt>
    <dgm:pt modelId="{737989D9-7239-49A7-B1C8-B6753229AD44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Нейросети!</a:t>
          </a:r>
        </a:p>
      </dgm:t>
    </dgm:pt>
    <dgm:pt modelId="{F0300A0E-7417-478A-9F60-F266A2A74C3B}" type="parTrans" cxnId="{97F1F5A9-4A84-4A40-9B8C-B4F2BA857633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BE99C15C-0CDB-4D09-B2CA-BCB0B4254629}" type="sibTrans" cxnId="{97F1F5A9-4A84-4A40-9B8C-B4F2BA857633}">
      <dgm:prSet/>
      <dgm:spPr/>
      <dgm:t>
        <a:bodyPr/>
        <a:lstStyle/>
        <a:p>
          <a:endParaRPr lang="ru-RU"/>
        </a:p>
      </dgm:t>
    </dgm:pt>
    <dgm:pt modelId="{D80401A2-415D-4960-9447-1F08C6D08959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40BB0179-A32D-4B0E-8F56-69E9EAA74FC0}" type="parTrans" cxnId="{254A69C5-36C9-49B5-BB0E-CF3527255EFA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01DC515-9C74-4989-9FA2-F2B96AD571D1}" type="sibTrans" cxnId="{254A69C5-36C9-49B5-BB0E-CF3527255EFA}">
      <dgm:prSet/>
      <dgm:spPr/>
      <dgm:t>
        <a:bodyPr/>
        <a:lstStyle/>
        <a:p>
          <a:endParaRPr lang="ru-RU"/>
        </a:p>
      </dgm:t>
    </dgm:pt>
    <dgm:pt modelId="{0BEB9847-F2D8-4250-9CBA-2848C49EC19D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High Freq</a:t>
          </a:r>
        </a:p>
      </dgm:t>
    </dgm:pt>
    <dgm:pt modelId="{DD91E2F3-3E1D-4A47-81EC-F145CC3F4B75}" type="parTrans" cxnId="{11D81AC8-C416-4805-A13B-C20A46419025}">
      <dgm:prSet/>
      <dgm:spPr/>
      <dgm:t>
        <a:bodyPr/>
        <a:lstStyle/>
        <a:p>
          <a:endParaRPr lang="ru-RU"/>
        </a:p>
      </dgm:t>
    </dgm:pt>
    <dgm:pt modelId="{96C17FED-230D-4B6F-B4CF-43633E7FB4AD}" type="sibTrans" cxnId="{11D81AC8-C416-4805-A13B-C20A46419025}">
      <dgm:prSet/>
      <dgm:spPr/>
      <dgm:t>
        <a:bodyPr/>
        <a:lstStyle/>
        <a:p>
          <a:endParaRPr lang="ru-RU"/>
        </a:p>
      </dgm:t>
    </dgm:pt>
    <dgm:pt modelId="{D8E3435C-69DF-48C0-AE72-5D32AB1D21F8}" type="pres">
      <dgm:prSet presAssocID="{112ED8A3-BB84-43D9-AA87-60AFE7681D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F222B-FA48-46EE-82FD-54A12E143F73}" type="pres">
      <dgm:prSet presAssocID="{5C3E0CA6-E4A7-44B0-839B-2DF527939ACE}" presName="root" presStyleCnt="0"/>
      <dgm:spPr/>
    </dgm:pt>
    <dgm:pt modelId="{F5C34CFE-B888-43C5-AFAD-CE8632657161}" type="pres">
      <dgm:prSet presAssocID="{5C3E0CA6-E4A7-44B0-839B-2DF527939ACE}" presName="rootComposite" presStyleCnt="0"/>
      <dgm:spPr/>
    </dgm:pt>
    <dgm:pt modelId="{E371E2DA-2CFC-4B8A-A751-0018C0F66979}" type="pres">
      <dgm:prSet presAssocID="{5C3E0CA6-E4A7-44B0-839B-2DF527939ACE}" presName="rootText" presStyleLbl="node1" presStyleIdx="0" presStyleCnt="5"/>
      <dgm:spPr/>
    </dgm:pt>
    <dgm:pt modelId="{8A41B0BF-C37A-4B02-B4AC-76A8BE84B704}" type="pres">
      <dgm:prSet presAssocID="{5C3E0CA6-E4A7-44B0-839B-2DF527939ACE}" presName="rootConnector" presStyleLbl="node1" presStyleIdx="0" presStyleCnt="5"/>
      <dgm:spPr/>
    </dgm:pt>
    <dgm:pt modelId="{649C12AB-0C0D-4627-9244-BB9D78864400}" type="pres">
      <dgm:prSet presAssocID="{5C3E0CA6-E4A7-44B0-839B-2DF527939ACE}" presName="childShape" presStyleCnt="0"/>
      <dgm:spPr/>
    </dgm:pt>
    <dgm:pt modelId="{77DC97B6-A50D-42B7-B5DD-6A20C6652103}" type="pres">
      <dgm:prSet presAssocID="{4B1C471E-1C24-4D5C-BF9D-338F1AD72BD1}" presName="Name13" presStyleLbl="parChTrans1D2" presStyleIdx="0" presStyleCnt="8"/>
      <dgm:spPr/>
    </dgm:pt>
    <dgm:pt modelId="{2CE8A4FB-5B28-4F56-B625-9ABBDB366116}" type="pres">
      <dgm:prSet presAssocID="{2AF08FFF-C9DB-4D11-9FE5-935231373908}" presName="childText" presStyleLbl="bgAcc1" presStyleIdx="0" presStyleCnt="8">
        <dgm:presLayoutVars>
          <dgm:bulletEnabled val="1"/>
        </dgm:presLayoutVars>
      </dgm:prSet>
      <dgm:spPr/>
    </dgm:pt>
    <dgm:pt modelId="{1C05623C-64B9-4406-AA98-CB7B897287D0}" type="pres">
      <dgm:prSet presAssocID="{26F40BBF-EC19-4166-A2DE-C18BC691D621}" presName="Name13" presStyleLbl="parChTrans1D2" presStyleIdx="1" presStyleCnt="8"/>
      <dgm:spPr/>
    </dgm:pt>
    <dgm:pt modelId="{041393F0-B42A-4A92-BE63-48FB783BEC62}" type="pres">
      <dgm:prSet presAssocID="{8B1BD2B3-441C-4C28-AA32-285B8945BD4A}" presName="childText" presStyleLbl="bgAcc1" presStyleIdx="1" presStyleCnt="8">
        <dgm:presLayoutVars>
          <dgm:bulletEnabled val="1"/>
        </dgm:presLayoutVars>
      </dgm:prSet>
      <dgm:spPr/>
    </dgm:pt>
    <dgm:pt modelId="{53B9E741-A705-47AF-9381-6FAB0175F289}" type="pres">
      <dgm:prSet presAssocID="{748F7164-DA58-4144-8FB6-D344A1ED7799}" presName="root" presStyleCnt="0"/>
      <dgm:spPr/>
    </dgm:pt>
    <dgm:pt modelId="{E6E9C60A-DA94-491A-8E01-D9C1F7370409}" type="pres">
      <dgm:prSet presAssocID="{748F7164-DA58-4144-8FB6-D344A1ED7799}" presName="rootComposite" presStyleCnt="0"/>
      <dgm:spPr/>
    </dgm:pt>
    <dgm:pt modelId="{DD4E4956-3606-4E8F-BEE8-0266B2D57186}" type="pres">
      <dgm:prSet presAssocID="{748F7164-DA58-4144-8FB6-D344A1ED7799}" presName="rootText" presStyleLbl="node1" presStyleIdx="1" presStyleCnt="5"/>
      <dgm:spPr/>
    </dgm:pt>
    <dgm:pt modelId="{C7B51A95-97D3-4480-BC90-DA1AFFFC0E3D}" type="pres">
      <dgm:prSet presAssocID="{748F7164-DA58-4144-8FB6-D344A1ED7799}" presName="rootConnector" presStyleLbl="node1" presStyleIdx="1" presStyleCnt="5"/>
      <dgm:spPr/>
    </dgm:pt>
    <dgm:pt modelId="{73A68436-3EEC-410E-8099-26B4919147A5}" type="pres">
      <dgm:prSet presAssocID="{748F7164-DA58-4144-8FB6-D344A1ED7799}" presName="childShape" presStyleCnt="0"/>
      <dgm:spPr/>
    </dgm:pt>
    <dgm:pt modelId="{F5E14A76-2FF9-4ACC-BA60-FCA6EA291843}" type="pres">
      <dgm:prSet presAssocID="{8638365C-1DD7-4087-8FA0-C95747A7F657}" presName="Name13" presStyleLbl="parChTrans1D2" presStyleIdx="2" presStyleCnt="8"/>
      <dgm:spPr/>
    </dgm:pt>
    <dgm:pt modelId="{48216D7B-8812-4AD7-A3F1-E38471086002}" type="pres">
      <dgm:prSet presAssocID="{7C74A97A-DA1C-4575-AA7B-AB6036095048}" presName="childText" presStyleLbl="bgAcc1" presStyleIdx="2" presStyleCnt="8">
        <dgm:presLayoutVars>
          <dgm:bulletEnabled val="1"/>
        </dgm:presLayoutVars>
      </dgm:prSet>
      <dgm:spPr/>
    </dgm:pt>
    <dgm:pt modelId="{E4C7B923-B9D1-4053-8424-6763DC1CB23E}" type="pres">
      <dgm:prSet presAssocID="{ADF811C9-9A12-4C37-9C97-C6C31D7BB808}" presName="root" presStyleCnt="0"/>
      <dgm:spPr/>
    </dgm:pt>
    <dgm:pt modelId="{E6AE285E-0CF2-4428-ADD3-CF7E2970D5C2}" type="pres">
      <dgm:prSet presAssocID="{ADF811C9-9A12-4C37-9C97-C6C31D7BB808}" presName="rootComposite" presStyleCnt="0"/>
      <dgm:spPr/>
    </dgm:pt>
    <dgm:pt modelId="{426E4BA9-B5B1-4881-8AFF-78507889CE22}" type="pres">
      <dgm:prSet presAssocID="{ADF811C9-9A12-4C37-9C97-C6C31D7BB808}" presName="rootText" presStyleLbl="node1" presStyleIdx="2" presStyleCnt="5"/>
      <dgm:spPr/>
    </dgm:pt>
    <dgm:pt modelId="{892A8517-41D0-434E-A7C6-BCCF00915F21}" type="pres">
      <dgm:prSet presAssocID="{ADF811C9-9A12-4C37-9C97-C6C31D7BB808}" presName="rootConnector" presStyleLbl="node1" presStyleIdx="2" presStyleCnt="5"/>
      <dgm:spPr/>
    </dgm:pt>
    <dgm:pt modelId="{93BD3141-695C-4C03-8C27-93F905A4136A}" type="pres">
      <dgm:prSet presAssocID="{ADF811C9-9A12-4C37-9C97-C6C31D7BB808}" presName="childShape" presStyleCnt="0"/>
      <dgm:spPr/>
    </dgm:pt>
    <dgm:pt modelId="{4F3CAB87-3E9E-445D-B0A4-FFBF73EDA8B1}" type="pres">
      <dgm:prSet presAssocID="{95A8A773-930F-428F-AFF1-DD7AAC15A7B2}" presName="Name13" presStyleLbl="parChTrans1D2" presStyleIdx="3" presStyleCnt="8"/>
      <dgm:spPr/>
    </dgm:pt>
    <dgm:pt modelId="{9868C760-0C4C-4141-B32B-863EDF563962}" type="pres">
      <dgm:prSet presAssocID="{E5E5042C-ED54-4DC9-8BBA-F8E505367093}" presName="childText" presStyleLbl="bgAcc1" presStyleIdx="3" presStyleCnt="8">
        <dgm:presLayoutVars>
          <dgm:bulletEnabled val="1"/>
        </dgm:presLayoutVars>
      </dgm:prSet>
      <dgm:spPr/>
    </dgm:pt>
    <dgm:pt modelId="{3D92EE93-E091-4634-A8D6-9AD1F7287F50}" type="pres">
      <dgm:prSet presAssocID="{010A4C28-37D4-4D78-A34C-7EA0F5AFEF04}" presName="Name13" presStyleLbl="parChTrans1D2" presStyleIdx="4" presStyleCnt="8"/>
      <dgm:spPr/>
    </dgm:pt>
    <dgm:pt modelId="{BC6D5010-8456-4C56-BBCD-6AA247D5ABED}" type="pres">
      <dgm:prSet presAssocID="{25061170-8F84-48D8-A99E-6EF8C3E6DA4A}" presName="childText" presStyleLbl="bgAcc1" presStyleIdx="4" presStyleCnt="8">
        <dgm:presLayoutVars>
          <dgm:bulletEnabled val="1"/>
        </dgm:presLayoutVars>
      </dgm:prSet>
      <dgm:spPr/>
    </dgm:pt>
    <dgm:pt modelId="{85341424-825A-485F-BBD7-41330028F5E8}" type="pres">
      <dgm:prSet presAssocID="{21CBB72C-DC18-4103-B9A5-A921F3A6F081}" presName="root" presStyleCnt="0"/>
      <dgm:spPr/>
    </dgm:pt>
    <dgm:pt modelId="{64F4396B-EA95-467F-95B9-250D7D343AB5}" type="pres">
      <dgm:prSet presAssocID="{21CBB72C-DC18-4103-B9A5-A921F3A6F081}" presName="rootComposite" presStyleCnt="0"/>
      <dgm:spPr/>
    </dgm:pt>
    <dgm:pt modelId="{3B6A4665-1CD3-42EE-8626-9E9A6F9773B2}" type="pres">
      <dgm:prSet presAssocID="{21CBB72C-DC18-4103-B9A5-A921F3A6F081}" presName="rootText" presStyleLbl="node1" presStyleIdx="3" presStyleCnt="5"/>
      <dgm:spPr/>
    </dgm:pt>
    <dgm:pt modelId="{410D9235-7B88-4E90-8BB6-56B9182E6F0B}" type="pres">
      <dgm:prSet presAssocID="{21CBB72C-DC18-4103-B9A5-A921F3A6F081}" presName="rootConnector" presStyleLbl="node1" presStyleIdx="3" presStyleCnt="5"/>
      <dgm:spPr/>
    </dgm:pt>
    <dgm:pt modelId="{EE0311AA-AAC3-4447-9D07-BD941270973A}" type="pres">
      <dgm:prSet presAssocID="{21CBB72C-DC18-4103-B9A5-A921F3A6F081}" presName="childShape" presStyleCnt="0"/>
      <dgm:spPr/>
    </dgm:pt>
    <dgm:pt modelId="{6D3FBA4F-3E80-4B7C-B61A-EC9777EC4730}" type="pres">
      <dgm:prSet presAssocID="{F0300A0E-7417-478A-9F60-F266A2A74C3B}" presName="Name13" presStyleLbl="parChTrans1D2" presStyleIdx="5" presStyleCnt="8"/>
      <dgm:spPr/>
    </dgm:pt>
    <dgm:pt modelId="{FBAC153C-BBF2-4B5D-B1EB-DEFD2EE5DC37}" type="pres">
      <dgm:prSet presAssocID="{737989D9-7239-49A7-B1C8-B6753229AD44}" presName="childText" presStyleLbl="bgAcc1" presStyleIdx="5" presStyleCnt="8">
        <dgm:presLayoutVars>
          <dgm:bulletEnabled val="1"/>
        </dgm:presLayoutVars>
      </dgm:prSet>
      <dgm:spPr/>
    </dgm:pt>
    <dgm:pt modelId="{4BBBBF95-9E5F-4419-A280-2E96DC223ACA}" type="pres">
      <dgm:prSet presAssocID="{94B2BD7B-0C69-4734-B8F1-B087CA8AA6F5}" presName="root" presStyleCnt="0"/>
      <dgm:spPr/>
    </dgm:pt>
    <dgm:pt modelId="{38A165F6-E67A-44FF-9227-54A3EB950051}" type="pres">
      <dgm:prSet presAssocID="{94B2BD7B-0C69-4734-B8F1-B087CA8AA6F5}" presName="rootComposite" presStyleCnt="0"/>
      <dgm:spPr/>
    </dgm:pt>
    <dgm:pt modelId="{A35A1538-876D-4A0E-9AE3-97A9450A1010}" type="pres">
      <dgm:prSet presAssocID="{94B2BD7B-0C69-4734-B8F1-B087CA8AA6F5}" presName="rootText" presStyleLbl="node1" presStyleIdx="4" presStyleCnt="5"/>
      <dgm:spPr/>
    </dgm:pt>
    <dgm:pt modelId="{4990A5FA-26F3-48A8-928D-2E77CE0B9637}" type="pres">
      <dgm:prSet presAssocID="{94B2BD7B-0C69-4734-B8F1-B087CA8AA6F5}" presName="rootConnector" presStyleLbl="node1" presStyleIdx="4" presStyleCnt="5"/>
      <dgm:spPr/>
    </dgm:pt>
    <dgm:pt modelId="{B2B50C91-6628-40E9-95D0-9BD9C3470F8E}" type="pres">
      <dgm:prSet presAssocID="{94B2BD7B-0C69-4734-B8F1-B087CA8AA6F5}" presName="childShape" presStyleCnt="0"/>
      <dgm:spPr/>
    </dgm:pt>
    <dgm:pt modelId="{08696ABE-2BE9-43C5-83FC-16428FA90441}" type="pres">
      <dgm:prSet presAssocID="{40BB0179-A32D-4B0E-8F56-69E9EAA74FC0}" presName="Name13" presStyleLbl="parChTrans1D2" presStyleIdx="6" presStyleCnt="8"/>
      <dgm:spPr/>
    </dgm:pt>
    <dgm:pt modelId="{88C5A1C8-4EF7-480D-920E-CAEA41344528}" type="pres">
      <dgm:prSet presAssocID="{D80401A2-415D-4960-9447-1F08C6D08959}" presName="childText" presStyleLbl="bgAcc1" presStyleIdx="6" presStyleCnt="8">
        <dgm:presLayoutVars>
          <dgm:bulletEnabled val="1"/>
        </dgm:presLayoutVars>
      </dgm:prSet>
      <dgm:spPr/>
    </dgm:pt>
    <dgm:pt modelId="{4D78B15E-D3FF-4235-B34D-3971B066AC26}" type="pres">
      <dgm:prSet presAssocID="{DD91E2F3-3E1D-4A47-81EC-F145CC3F4B75}" presName="Name13" presStyleLbl="parChTrans1D2" presStyleIdx="7" presStyleCnt="8"/>
      <dgm:spPr/>
    </dgm:pt>
    <dgm:pt modelId="{807D259A-D1FC-44E2-B5C9-14AFC5EC57CE}" type="pres">
      <dgm:prSet presAssocID="{0BEB9847-F2D8-4250-9CBA-2848C49EC19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7CEC606-C116-4E48-AFAC-CB2CE4263628}" type="presOf" srcId="{4B1C471E-1C24-4D5C-BF9D-338F1AD72BD1}" destId="{77DC97B6-A50D-42B7-B5DD-6A20C6652103}" srcOrd="0" destOrd="0" presId="urn:microsoft.com/office/officeart/2005/8/layout/hierarchy3"/>
    <dgm:cxn modelId="{09448C09-821A-4034-8A16-6E452EF2F84D}" type="presOf" srcId="{ADF811C9-9A12-4C37-9C97-C6C31D7BB808}" destId="{426E4BA9-B5B1-4881-8AFF-78507889CE22}" srcOrd="0" destOrd="0" presId="urn:microsoft.com/office/officeart/2005/8/layout/hierarchy3"/>
    <dgm:cxn modelId="{8596CE17-4244-4F00-8F94-30B52827F8D4}" type="presOf" srcId="{25061170-8F84-48D8-A99E-6EF8C3E6DA4A}" destId="{BC6D5010-8456-4C56-BBCD-6AA247D5ABED}" srcOrd="0" destOrd="0" presId="urn:microsoft.com/office/officeart/2005/8/layout/hierarchy3"/>
    <dgm:cxn modelId="{6E256219-63F9-4EAA-93B4-AE407D9FFE71}" type="presOf" srcId="{26F40BBF-EC19-4166-A2DE-C18BC691D621}" destId="{1C05623C-64B9-4406-AA98-CB7B897287D0}" srcOrd="0" destOrd="0" presId="urn:microsoft.com/office/officeart/2005/8/layout/hierarchy3"/>
    <dgm:cxn modelId="{C430682B-BBA6-4FA5-94CA-BFEAAD78E0DB}" srcId="{748F7164-DA58-4144-8FB6-D344A1ED7799}" destId="{7C74A97A-DA1C-4575-AA7B-AB6036095048}" srcOrd="0" destOrd="0" parTransId="{8638365C-1DD7-4087-8FA0-C95747A7F657}" sibTransId="{DFB2AA85-8E7F-4A8B-A8F8-173C7BF6AEFD}"/>
    <dgm:cxn modelId="{66A89135-1600-4899-A976-47DA5199A00D}" type="presOf" srcId="{21CBB72C-DC18-4103-B9A5-A921F3A6F081}" destId="{410D9235-7B88-4E90-8BB6-56B9182E6F0B}" srcOrd="1" destOrd="0" presId="urn:microsoft.com/office/officeart/2005/8/layout/hierarchy3"/>
    <dgm:cxn modelId="{64B87A38-B84B-493A-9D19-27FF73707AF3}" type="presOf" srcId="{DD91E2F3-3E1D-4A47-81EC-F145CC3F4B75}" destId="{4D78B15E-D3FF-4235-B34D-3971B066AC26}" srcOrd="0" destOrd="0" presId="urn:microsoft.com/office/officeart/2005/8/layout/hierarchy3"/>
    <dgm:cxn modelId="{89C2803E-F52E-45E4-9AC3-9550DBD4A9DE}" type="presOf" srcId="{F0300A0E-7417-478A-9F60-F266A2A74C3B}" destId="{6D3FBA4F-3E80-4B7C-B61A-EC9777EC4730}" srcOrd="0" destOrd="0" presId="urn:microsoft.com/office/officeart/2005/8/layout/hierarchy3"/>
    <dgm:cxn modelId="{774E4E61-0992-47BA-9C0C-87339E5488EE}" type="presOf" srcId="{8638365C-1DD7-4087-8FA0-C95747A7F657}" destId="{F5E14A76-2FF9-4ACC-BA60-FCA6EA291843}" srcOrd="0" destOrd="0" presId="urn:microsoft.com/office/officeart/2005/8/layout/hierarchy3"/>
    <dgm:cxn modelId="{6B858061-3D5E-4A32-9C6B-2D35DF19C596}" type="presOf" srcId="{8B1BD2B3-441C-4C28-AA32-285B8945BD4A}" destId="{041393F0-B42A-4A92-BE63-48FB783BEC62}" srcOrd="0" destOrd="0" presId="urn:microsoft.com/office/officeart/2005/8/layout/hierarchy3"/>
    <dgm:cxn modelId="{6B74AA44-7125-4D9F-BEB7-9BE7BC63A1DD}" type="presOf" srcId="{748F7164-DA58-4144-8FB6-D344A1ED7799}" destId="{C7B51A95-97D3-4480-BC90-DA1AFFFC0E3D}" srcOrd="1" destOrd="0" presId="urn:microsoft.com/office/officeart/2005/8/layout/hierarchy3"/>
    <dgm:cxn modelId="{08FA1148-A7C7-413C-87E5-32F90746F725}" type="presOf" srcId="{0BEB9847-F2D8-4250-9CBA-2848C49EC19D}" destId="{807D259A-D1FC-44E2-B5C9-14AFC5EC57CE}" srcOrd="0" destOrd="0" presId="urn:microsoft.com/office/officeart/2005/8/layout/hierarchy3"/>
    <dgm:cxn modelId="{5B92374C-B6B1-4BCE-9906-27A3DD06184D}" type="presOf" srcId="{010A4C28-37D4-4D78-A34C-7EA0F5AFEF04}" destId="{3D92EE93-E091-4634-A8D6-9AD1F7287F50}" srcOrd="0" destOrd="0" presId="urn:microsoft.com/office/officeart/2005/8/layout/hierarchy3"/>
    <dgm:cxn modelId="{ECC7694D-7675-491E-9800-2DD0AFAAF466}" srcId="{112ED8A3-BB84-43D9-AA87-60AFE7681DC1}" destId="{94B2BD7B-0C69-4734-B8F1-B087CA8AA6F5}" srcOrd="4" destOrd="0" parTransId="{FDEDBABD-C154-4E1A-B8DF-5C66E3C9C2FA}" sibTransId="{D535CE5E-0375-43A4-9264-BEA7B246380A}"/>
    <dgm:cxn modelId="{9E421F4E-45DD-464A-848C-7AA12DADA77E}" type="presOf" srcId="{40BB0179-A32D-4B0E-8F56-69E9EAA74FC0}" destId="{08696ABE-2BE9-43C5-83FC-16428FA90441}" srcOrd="0" destOrd="0" presId="urn:microsoft.com/office/officeart/2005/8/layout/hierarchy3"/>
    <dgm:cxn modelId="{280A376F-E1FE-44EE-949A-0FCE4E11E0AD}" type="presOf" srcId="{112ED8A3-BB84-43D9-AA87-60AFE7681DC1}" destId="{D8E3435C-69DF-48C0-AE72-5D32AB1D21F8}" srcOrd="0" destOrd="0" presId="urn:microsoft.com/office/officeart/2005/8/layout/hierarchy3"/>
    <dgm:cxn modelId="{E4300751-C661-43FB-9EA6-72DD201CC457}" srcId="{5C3E0CA6-E4A7-44B0-839B-2DF527939ACE}" destId="{8B1BD2B3-441C-4C28-AA32-285B8945BD4A}" srcOrd="1" destOrd="0" parTransId="{26F40BBF-EC19-4166-A2DE-C18BC691D621}" sibTransId="{BE9BDC08-C4DD-4B2C-B925-701211E52D26}"/>
    <dgm:cxn modelId="{0FA92B54-01D2-409E-97BD-4BEA0E628AF1}" srcId="{112ED8A3-BB84-43D9-AA87-60AFE7681DC1}" destId="{5C3E0CA6-E4A7-44B0-839B-2DF527939ACE}" srcOrd="0" destOrd="0" parTransId="{A307A603-3AB0-40A5-9BC0-2D92588ADAB8}" sibTransId="{D95300C3-3E58-4876-8F6E-8D3011473B7F}"/>
    <dgm:cxn modelId="{2CF68258-E258-4B79-9FD5-1F039701A1D5}" type="presOf" srcId="{748F7164-DA58-4144-8FB6-D344A1ED7799}" destId="{DD4E4956-3606-4E8F-BEE8-0266B2D57186}" srcOrd="0" destOrd="0" presId="urn:microsoft.com/office/officeart/2005/8/layout/hierarchy3"/>
    <dgm:cxn modelId="{65257459-BD1A-4703-9938-CA0159FA2321}" type="presOf" srcId="{2AF08FFF-C9DB-4D11-9FE5-935231373908}" destId="{2CE8A4FB-5B28-4F56-B625-9ABBDB366116}" srcOrd="0" destOrd="0" presId="urn:microsoft.com/office/officeart/2005/8/layout/hierarchy3"/>
    <dgm:cxn modelId="{8F08417F-1373-4A87-955F-B72A4891A9F2}" type="presOf" srcId="{5C3E0CA6-E4A7-44B0-839B-2DF527939ACE}" destId="{E371E2DA-2CFC-4B8A-A751-0018C0F66979}" srcOrd="0" destOrd="0" presId="urn:microsoft.com/office/officeart/2005/8/layout/hierarchy3"/>
    <dgm:cxn modelId="{4D3CCF81-94D5-4368-8E54-9E5F21B344DB}" type="presOf" srcId="{737989D9-7239-49A7-B1C8-B6753229AD44}" destId="{FBAC153C-BBF2-4B5D-B1EB-DEFD2EE5DC37}" srcOrd="0" destOrd="0" presId="urn:microsoft.com/office/officeart/2005/8/layout/hierarchy3"/>
    <dgm:cxn modelId="{CC86D484-EC9F-4631-8BF8-322DFA0C4CAF}" srcId="{ADF811C9-9A12-4C37-9C97-C6C31D7BB808}" destId="{E5E5042C-ED54-4DC9-8BBA-F8E505367093}" srcOrd="0" destOrd="0" parTransId="{95A8A773-930F-428F-AFF1-DD7AAC15A7B2}" sibTransId="{5658B21F-2767-4BA5-AE6C-EA93751D4C2E}"/>
    <dgm:cxn modelId="{D90C1E8F-1096-4F06-B2A4-D49842CCF056}" type="presOf" srcId="{D80401A2-415D-4960-9447-1F08C6D08959}" destId="{88C5A1C8-4EF7-480D-920E-CAEA41344528}" srcOrd="0" destOrd="0" presId="urn:microsoft.com/office/officeart/2005/8/layout/hierarchy3"/>
    <dgm:cxn modelId="{02F3C49B-8CC2-42FD-A5F9-C8C3CEB22F37}" srcId="{112ED8A3-BB84-43D9-AA87-60AFE7681DC1}" destId="{ADF811C9-9A12-4C37-9C97-C6C31D7BB808}" srcOrd="2" destOrd="0" parTransId="{AEFCF8C0-C658-4C37-BC0F-C2F0D8CC3C72}" sibTransId="{E047690D-AC10-4DA6-81B0-85BAC6277663}"/>
    <dgm:cxn modelId="{13E1AEA9-7A64-4CEC-890B-4FF253FDAD76}" type="presOf" srcId="{94B2BD7B-0C69-4734-B8F1-B087CA8AA6F5}" destId="{A35A1538-876D-4A0E-9AE3-97A9450A1010}" srcOrd="0" destOrd="0" presId="urn:microsoft.com/office/officeart/2005/8/layout/hierarchy3"/>
    <dgm:cxn modelId="{97F1F5A9-4A84-4A40-9B8C-B4F2BA857633}" srcId="{21CBB72C-DC18-4103-B9A5-A921F3A6F081}" destId="{737989D9-7239-49A7-B1C8-B6753229AD44}" srcOrd="0" destOrd="0" parTransId="{F0300A0E-7417-478A-9F60-F266A2A74C3B}" sibTransId="{BE99C15C-0CDB-4D09-B2CA-BCB0B4254629}"/>
    <dgm:cxn modelId="{42189DAD-F53E-42B0-A00C-53D0EB1537E5}" srcId="{ADF811C9-9A12-4C37-9C97-C6C31D7BB808}" destId="{25061170-8F84-48D8-A99E-6EF8C3E6DA4A}" srcOrd="1" destOrd="0" parTransId="{010A4C28-37D4-4D78-A34C-7EA0F5AFEF04}" sibTransId="{563C5F60-531C-4757-B226-F82C0614358B}"/>
    <dgm:cxn modelId="{5507DFC1-0F08-4C3E-8D3C-1F32EC535D27}" type="presOf" srcId="{5C3E0CA6-E4A7-44B0-839B-2DF527939ACE}" destId="{8A41B0BF-C37A-4B02-B4AC-76A8BE84B704}" srcOrd="1" destOrd="0" presId="urn:microsoft.com/office/officeart/2005/8/layout/hierarchy3"/>
    <dgm:cxn modelId="{254A69C5-36C9-49B5-BB0E-CF3527255EFA}" srcId="{94B2BD7B-0C69-4734-B8F1-B087CA8AA6F5}" destId="{D80401A2-415D-4960-9447-1F08C6D08959}" srcOrd="0" destOrd="0" parTransId="{40BB0179-A32D-4B0E-8F56-69E9EAA74FC0}" sibTransId="{B01DC515-9C74-4989-9FA2-F2B96AD571D1}"/>
    <dgm:cxn modelId="{3AFEFBC5-EDF7-4299-812D-EE92ADAC1648}" type="presOf" srcId="{95A8A773-930F-428F-AFF1-DD7AAC15A7B2}" destId="{4F3CAB87-3E9E-445D-B0A4-FFBF73EDA8B1}" srcOrd="0" destOrd="0" presId="urn:microsoft.com/office/officeart/2005/8/layout/hierarchy3"/>
    <dgm:cxn modelId="{8D77EDC7-BD10-4CA6-B96D-EF96DEE8707B}" type="presOf" srcId="{E5E5042C-ED54-4DC9-8BBA-F8E505367093}" destId="{9868C760-0C4C-4141-B32B-863EDF563962}" srcOrd="0" destOrd="0" presId="urn:microsoft.com/office/officeart/2005/8/layout/hierarchy3"/>
    <dgm:cxn modelId="{11D81AC8-C416-4805-A13B-C20A46419025}" srcId="{94B2BD7B-0C69-4734-B8F1-B087CA8AA6F5}" destId="{0BEB9847-F2D8-4250-9CBA-2848C49EC19D}" srcOrd="1" destOrd="0" parTransId="{DD91E2F3-3E1D-4A47-81EC-F145CC3F4B75}" sibTransId="{96C17FED-230D-4B6F-B4CF-43633E7FB4AD}"/>
    <dgm:cxn modelId="{EB08EFCC-B65C-436C-A9E7-EE181DFB5A13}" type="presOf" srcId="{7C74A97A-DA1C-4575-AA7B-AB6036095048}" destId="{48216D7B-8812-4AD7-A3F1-E38471086002}" srcOrd="0" destOrd="0" presId="urn:microsoft.com/office/officeart/2005/8/layout/hierarchy3"/>
    <dgm:cxn modelId="{7B03E7CF-38E6-4BA5-B4DE-4506A78691DA}" srcId="{5C3E0CA6-E4A7-44B0-839B-2DF527939ACE}" destId="{2AF08FFF-C9DB-4D11-9FE5-935231373908}" srcOrd="0" destOrd="0" parTransId="{4B1C471E-1C24-4D5C-BF9D-338F1AD72BD1}" sibTransId="{1144AC0F-3710-45A4-A0C9-9C46A8240E7C}"/>
    <dgm:cxn modelId="{5975A5D4-9240-4E7A-B302-ECACF42EE3A9}" srcId="{112ED8A3-BB84-43D9-AA87-60AFE7681DC1}" destId="{748F7164-DA58-4144-8FB6-D344A1ED7799}" srcOrd="1" destOrd="0" parTransId="{F465E75E-26B2-40D0-8D7A-FAC84A602555}" sibTransId="{60BA5058-E7CD-4490-A9D3-35305FA30673}"/>
    <dgm:cxn modelId="{1BB8B8D5-0593-41A4-B5D4-EA7C992C6046}" type="presOf" srcId="{21CBB72C-DC18-4103-B9A5-A921F3A6F081}" destId="{3B6A4665-1CD3-42EE-8626-9E9A6F9773B2}" srcOrd="0" destOrd="0" presId="urn:microsoft.com/office/officeart/2005/8/layout/hierarchy3"/>
    <dgm:cxn modelId="{7EEDE7D9-A03D-40DA-9499-1F3D8B86232D}" srcId="{112ED8A3-BB84-43D9-AA87-60AFE7681DC1}" destId="{21CBB72C-DC18-4103-B9A5-A921F3A6F081}" srcOrd="3" destOrd="0" parTransId="{8B064743-07EC-4EF4-B8CA-BB5AAA1C3EF4}" sibTransId="{DA25ACC4-2998-41AF-AC79-82E994A7F5F9}"/>
    <dgm:cxn modelId="{16261ADB-4C4A-4C59-9449-64E971FF5A93}" type="presOf" srcId="{ADF811C9-9A12-4C37-9C97-C6C31D7BB808}" destId="{892A8517-41D0-434E-A7C6-BCCF00915F21}" srcOrd="1" destOrd="0" presId="urn:microsoft.com/office/officeart/2005/8/layout/hierarchy3"/>
    <dgm:cxn modelId="{C23686DC-A09D-493D-809B-8DADA445D5FF}" type="presOf" srcId="{94B2BD7B-0C69-4734-B8F1-B087CA8AA6F5}" destId="{4990A5FA-26F3-48A8-928D-2E77CE0B9637}" srcOrd="1" destOrd="0" presId="urn:microsoft.com/office/officeart/2005/8/layout/hierarchy3"/>
    <dgm:cxn modelId="{3ED39151-D36F-4B09-B5B0-DE1DD0FF9CF9}" type="presParOf" srcId="{D8E3435C-69DF-48C0-AE72-5D32AB1D21F8}" destId="{CF9F222B-FA48-46EE-82FD-54A12E143F73}" srcOrd="0" destOrd="0" presId="urn:microsoft.com/office/officeart/2005/8/layout/hierarchy3"/>
    <dgm:cxn modelId="{CFD46B0E-99B1-4FB5-9BD6-FBFFD7F36E2F}" type="presParOf" srcId="{CF9F222B-FA48-46EE-82FD-54A12E143F73}" destId="{F5C34CFE-B888-43C5-AFAD-CE8632657161}" srcOrd="0" destOrd="0" presId="urn:microsoft.com/office/officeart/2005/8/layout/hierarchy3"/>
    <dgm:cxn modelId="{F9C721B2-E963-4EBE-BF62-9183D292AD8A}" type="presParOf" srcId="{F5C34CFE-B888-43C5-AFAD-CE8632657161}" destId="{E371E2DA-2CFC-4B8A-A751-0018C0F66979}" srcOrd="0" destOrd="0" presId="urn:microsoft.com/office/officeart/2005/8/layout/hierarchy3"/>
    <dgm:cxn modelId="{DEDB1747-BE76-4174-9637-60551EBFE9A2}" type="presParOf" srcId="{F5C34CFE-B888-43C5-AFAD-CE8632657161}" destId="{8A41B0BF-C37A-4B02-B4AC-76A8BE84B704}" srcOrd="1" destOrd="0" presId="urn:microsoft.com/office/officeart/2005/8/layout/hierarchy3"/>
    <dgm:cxn modelId="{B4D8938F-0B94-4056-8537-DEFC9CD8F732}" type="presParOf" srcId="{CF9F222B-FA48-46EE-82FD-54A12E143F73}" destId="{649C12AB-0C0D-4627-9244-BB9D78864400}" srcOrd="1" destOrd="0" presId="urn:microsoft.com/office/officeart/2005/8/layout/hierarchy3"/>
    <dgm:cxn modelId="{6A95D47D-6B43-452D-A7BB-4E2AF27062FB}" type="presParOf" srcId="{649C12AB-0C0D-4627-9244-BB9D78864400}" destId="{77DC97B6-A50D-42B7-B5DD-6A20C6652103}" srcOrd="0" destOrd="0" presId="urn:microsoft.com/office/officeart/2005/8/layout/hierarchy3"/>
    <dgm:cxn modelId="{0B26CCA2-CF6A-46BC-BDF2-DAB1E196ADD4}" type="presParOf" srcId="{649C12AB-0C0D-4627-9244-BB9D78864400}" destId="{2CE8A4FB-5B28-4F56-B625-9ABBDB366116}" srcOrd="1" destOrd="0" presId="urn:microsoft.com/office/officeart/2005/8/layout/hierarchy3"/>
    <dgm:cxn modelId="{BB0C2939-1800-4C8B-8705-DAB7B16AA0C2}" type="presParOf" srcId="{649C12AB-0C0D-4627-9244-BB9D78864400}" destId="{1C05623C-64B9-4406-AA98-CB7B897287D0}" srcOrd="2" destOrd="0" presId="urn:microsoft.com/office/officeart/2005/8/layout/hierarchy3"/>
    <dgm:cxn modelId="{F579E2D4-ADAF-4B3C-B5F5-C678F876F26B}" type="presParOf" srcId="{649C12AB-0C0D-4627-9244-BB9D78864400}" destId="{041393F0-B42A-4A92-BE63-48FB783BEC62}" srcOrd="3" destOrd="0" presId="urn:microsoft.com/office/officeart/2005/8/layout/hierarchy3"/>
    <dgm:cxn modelId="{E1D88FB4-0A17-4289-8C96-810368AA7002}" type="presParOf" srcId="{D8E3435C-69DF-48C0-AE72-5D32AB1D21F8}" destId="{53B9E741-A705-47AF-9381-6FAB0175F289}" srcOrd="1" destOrd="0" presId="urn:microsoft.com/office/officeart/2005/8/layout/hierarchy3"/>
    <dgm:cxn modelId="{B5D67613-C7CD-4048-9FB1-6569BBD2A4E1}" type="presParOf" srcId="{53B9E741-A705-47AF-9381-6FAB0175F289}" destId="{E6E9C60A-DA94-491A-8E01-D9C1F7370409}" srcOrd="0" destOrd="0" presId="urn:microsoft.com/office/officeart/2005/8/layout/hierarchy3"/>
    <dgm:cxn modelId="{346A2767-0BA9-4507-A4B0-AF13136A024C}" type="presParOf" srcId="{E6E9C60A-DA94-491A-8E01-D9C1F7370409}" destId="{DD4E4956-3606-4E8F-BEE8-0266B2D57186}" srcOrd="0" destOrd="0" presId="urn:microsoft.com/office/officeart/2005/8/layout/hierarchy3"/>
    <dgm:cxn modelId="{6EA4DC79-9928-4A99-8004-C6CC27FAE57F}" type="presParOf" srcId="{E6E9C60A-DA94-491A-8E01-D9C1F7370409}" destId="{C7B51A95-97D3-4480-BC90-DA1AFFFC0E3D}" srcOrd="1" destOrd="0" presId="urn:microsoft.com/office/officeart/2005/8/layout/hierarchy3"/>
    <dgm:cxn modelId="{C77FB1C4-DB3E-438F-91A3-C7250BE7AEA0}" type="presParOf" srcId="{53B9E741-A705-47AF-9381-6FAB0175F289}" destId="{73A68436-3EEC-410E-8099-26B4919147A5}" srcOrd="1" destOrd="0" presId="urn:microsoft.com/office/officeart/2005/8/layout/hierarchy3"/>
    <dgm:cxn modelId="{00405BC3-EA5A-47BD-A69D-013D8CA905C2}" type="presParOf" srcId="{73A68436-3EEC-410E-8099-26B4919147A5}" destId="{F5E14A76-2FF9-4ACC-BA60-FCA6EA291843}" srcOrd="0" destOrd="0" presId="urn:microsoft.com/office/officeart/2005/8/layout/hierarchy3"/>
    <dgm:cxn modelId="{B3155D0C-2B52-48F7-913A-D72A25FEFA1D}" type="presParOf" srcId="{73A68436-3EEC-410E-8099-26B4919147A5}" destId="{48216D7B-8812-4AD7-A3F1-E38471086002}" srcOrd="1" destOrd="0" presId="urn:microsoft.com/office/officeart/2005/8/layout/hierarchy3"/>
    <dgm:cxn modelId="{8937607D-0F7A-40E1-98F6-241765470ADA}" type="presParOf" srcId="{D8E3435C-69DF-48C0-AE72-5D32AB1D21F8}" destId="{E4C7B923-B9D1-4053-8424-6763DC1CB23E}" srcOrd="2" destOrd="0" presId="urn:microsoft.com/office/officeart/2005/8/layout/hierarchy3"/>
    <dgm:cxn modelId="{B0BF59D9-9130-4401-B045-DB074507CD4E}" type="presParOf" srcId="{E4C7B923-B9D1-4053-8424-6763DC1CB23E}" destId="{E6AE285E-0CF2-4428-ADD3-CF7E2970D5C2}" srcOrd="0" destOrd="0" presId="urn:microsoft.com/office/officeart/2005/8/layout/hierarchy3"/>
    <dgm:cxn modelId="{F21A97AC-B994-4A4D-A778-CB2A95DA7045}" type="presParOf" srcId="{E6AE285E-0CF2-4428-ADD3-CF7E2970D5C2}" destId="{426E4BA9-B5B1-4881-8AFF-78507889CE22}" srcOrd="0" destOrd="0" presId="urn:microsoft.com/office/officeart/2005/8/layout/hierarchy3"/>
    <dgm:cxn modelId="{7879F978-6128-4109-A82D-1FF9530CAAAB}" type="presParOf" srcId="{E6AE285E-0CF2-4428-ADD3-CF7E2970D5C2}" destId="{892A8517-41D0-434E-A7C6-BCCF00915F21}" srcOrd="1" destOrd="0" presId="urn:microsoft.com/office/officeart/2005/8/layout/hierarchy3"/>
    <dgm:cxn modelId="{C2967818-436E-4329-80E4-FD9B03810BF1}" type="presParOf" srcId="{E4C7B923-B9D1-4053-8424-6763DC1CB23E}" destId="{93BD3141-695C-4C03-8C27-93F905A4136A}" srcOrd="1" destOrd="0" presId="urn:microsoft.com/office/officeart/2005/8/layout/hierarchy3"/>
    <dgm:cxn modelId="{8AA6217A-D227-41DF-A9EE-6274D5F052BA}" type="presParOf" srcId="{93BD3141-695C-4C03-8C27-93F905A4136A}" destId="{4F3CAB87-3E9E-445D-B0A4-FFBF73EDA8B1}" srcOrd="0" destOrd="0" presId="urn:microsoft.com/office/officeart/2005/8/layout/hierarchy3"/>
    <dgm:cxn modelId="{F5196A0C-9D07-453B-9FF9-6A21A3EEA8FF}" type="presParOf" srcId="{93BD3141-695C-4C03-8C27-93F905A4136A}" destId="{9868C760-0C4C-4141-B32B-863EDF563962}" srcOrd="1" destOrd="0" presId="urn:microsoft.com/office/officeart/2005/8/layout/hierarchy3"/>
    <dgm:cxn modelId="{C37B4992-6C5C-4D70-9FCF-94092C0FD6FC}" type="presParOf" srcId="{93BD3141-695C-4C03-8C27-93F905A4136A}" destId="{3D92EE93-E091-4634-A8D6-9AD1F7287F50}" srcOrd="2" destOrd="0" presId="urn:microsoft.com/office/officeart/2005/8/layout/hierarchy3"/>
    <dgm:cxn modelId="{C8D7A2A5-9B6F-4991-9407-FBE23E143A07}" type="presParOf" srcId="{93BD3141-695C-4C03-8C27-93F905A4136A}" destId="{BC6D5010-8456-4C56-BBCD-6AA247D5ABED}" srcOrd="3" destOrd="0" presId="urn:microsoft.com/office/officeart/2005/8/layout/hierarchy3"/>
    <dgm:cxn modelId="{B85D8EBB-2A01-4E4C-AA71-757118235CD0}" type="presParOf" srcId="{D8E3435C-69DF-48C0-AE72-5D32AB1D21F8}" destId="{85341424-825A-485F-BBD7-41330028F5E8}" srcOrd="3" destOrd="0" presId="urn:microsoft.com/office/officeart/2005/8/layout/hierarchy3"/>
    <dgm:cxn modelId="{3B6B395C-BFBC-435D-95AE-B99BEF0B1F4C}" type="presParOf" srcId="{85341424-825A-485F-BBD7-41330028F5E8}" destId="{64F4396B-EA95-467F-95B9-250D7D343AB5}" srcOrd="0" destOrd="0" presId="urn:microsoft.com/office/officeart/2005/8/layout/hierarchy3"/>
    <dgm:cxn modelId="{8E3AADDE-26C5-4A8C-AA37-2F4DE32096AE}" type="presParOf" srcId="{64F4396B-EA95-467F-95B9-250D7D343AB5}" destId="{3B6A4665-1CD3-42EE-8626-9E9A6F9773B2}" srcOrd="0" destOrd="0" presId="urn:microsoft.com/office/officeart/2005/8/layout/hierarchy3"/>
    <dgm:cxn modelId="{95F8E58C-E3B6-4185-A562-D0B7DB73B2CF}" type="presParOf" srcId="{64F4396B-EA95-467F-95B9-250D7D343AB5}" destId="{410D9235-7B88-4E90-8BB6-56B9182E6F0B}" srcOrd="1" destOrd="0" presId="urn:microsoft.com/office/officeart/2005/8/layout/hierarchy3"/>
    <dgm:cxn modelId="{35AC1BEC-4DAC-441B-ADEE-AE56B793A5FF}" type="presParOf" srcId="{85341424-825A-485F-BBD7-41330028F5E8}" destId="{EE0311AA-AAC3-4447-9D07-BD941270973A}" srcOrd="1" destOrd="0" presId="urn:microsoft.com/office/officeart/2005/8/layout/hierarchy3"/>
    <dgm:cxn modelId="{81A0CA83-A02B-4216-9631-61B530BE0CD9}" type="presParOf" srcId="{EE0311AA-AAC3-4447-9D07-BD941270973A}" destId="{6D3FBA4F-3E80-4B7C-B61A-EC9777EC4730}" srcOrd="0" destOrd="0" presId="urn:microsoft.com/office/officeart/2005/8/layout/hierarchy3"/>
    <dgm:cxn modelId="{C28E7FB5-FCDF-4BEB-A9D3-73AF97998669}" type="presParOf" srcId="{EE0311AA-AAC3-4447-9D07-BD941270973A}" destId="{FBAC153C-BBF2-4B5D-B1EB-DEFD2EE5DC37}" srcOrd="1" destOrd="0" presId="urn:microsoft.com/office/officeart/2005/8/layout/hierarchy3"/>
    <dgm:cxn modelId="{C638990D-7A70-4CF7-8CB4-F1DFD6B6B955}" type="presParOf" srcId="{D8E3435C-69DF-48C0-AE72-5D32AB1D21F8}" destId="{4BBBBF95-9E5F-4419-A280-2E96DC223ACA}" srcOrd="4" destOrd="0" presId="urn:microsoft.com/office/officeart/2005/8/layout/hierarchy3"/>
    <dgm:cxn modelId="{A5090B84-5695-4CB7-B453-CF9585086220}" type="presParOf" srcId="{4BBBBF95-9E5F-4419-A280-2E96DC223ACA}" destId="{38A165F6-E67A-44FF-9227-54A3EB950051}" srcOrd="0" destOrd="0" presId="urn:microsoft.com/office/officeart/2005/8/layout/hierarchy3"/>
    <dgm:cxn modelId="{FF96D8BA-DBE0-4AFB-9633-9176EF599622}" type="presParOf" srcId="{38A165F6-E67A-44FF-9227-54A3EB950051}" destId="{A35A1538-876D-4A0E-9AE3-97A9450A1010}" srcOrd="0" destOrd="0" presId="urn:microsoft.com/office/officeart/2005/8/layout/hierarchy3"/>
    <dgm:cxn modelId="{2DCA1EB5-D6DE-4071-85F3-CFDACFBA62B2}" type="presParOf" srcId="{38A165F6-E67A-44FF-9227-54A3EB950051}" destId="{4990A5FA-26F3-48A8-928D-2E77CE0B9637}" srcOrd="1" destOrd="0" presId="urn:microsoft.com/office/officeart/2005/8/layout/hierarchy3"/>
    <dgm:cxn modelId="{DCB77815-30DA-40D7-A8AF-3B0643CC2B1A}" type="presParOf" srcId="{4BBBBF95-9E5F-4419-A280-2E96DC223ACA}" destId="{B2B50C91-6628-40E9-95D0-9BD9C3470F8E}" srcOrd="1" destOrd="0" presId="urn:microsoft.com/office/officeart/2005/8/layout/hierarchy3"/>
    <dgm:cxn modelId="{0BE91B04-3D19-476C-BCF2-520595BCBF58}" type="presParOf" srcId="{B2B50C91-6628-40E9-95D0-9BD9C3470F8E}" destId="{08696ABE-2BE9-43C5-83FC-16428FA90441}" srcOrd="0" destOrd="0" presId="urn:microsoft.com/office/officeart/2005/8/layout/hierarchy3"/>
    <dgm:cxn modelId="{0833A6ED-EEBA-4470-948D-975FDF62B18A}" type="presParOf" srcId="{B2B50C91-6628-40E9-95D0-9BD9C3470F8E}" destId="{88C5A1C8-4EF7-480D-920E-CAEA41344528}" srcOrd="1" destOrd="0" presId="urn:microsoft.com/office/officeart/2005/8/layout/hierarchy3"/>
    <dgm:cxn modelId="{1E988BBE-DAAA-488F-B4E9-9DB06C383A45}" type="presParOf" srcId="{B2B50C91-6628-40E9-95D0-9BD9C3470F8E}" destId="{4D78B15E-D3FF-4235-B34D-3971B066AC26}" srcOrd="2" destOrd="0" presId="urn:microsoft.com/office/officeart/2005/8/layout/hierarchy3"/>
    <dgm:cxn modelId="{EF9F53B0-ED79-48F7-AE21-EB15A1DE104F}" type="presParOf" srcId="{B2B50C91-6628-40E9-95D0-9BD9C3470F8E}" destId="{807D259A-D1FC-44E2-B5C9-14AFC5EC57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2DA-2CFC-4B8A-A751-0018C0F66979}">
      <dsp:nvSpPr>
        <dsp:cNvPr id="0" name=""/>
        <dsp:cNvSpPr/>
      </dsp:nvSpPr>
      <dsp:spPr>
        <a:xfrm>
          <a:off x="5486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</a:t>
          </a:r>
          <a:endParaRPr lang="ru-RU" sz="3600" kern="1200" dirty="0"/>
        </a:p>
      </dsp:txBody>
      <dsp:txXfrm>
        <a:off x="32886" y="1819276"/>
        <a:ext cx="1816197" cy="880698"/>
      </dsp:txXfrm>
    </dsp:sp>
    <dsp:sp modelId="{77DC97B6-A50D-42B7-B5DD-6A20C6652103}">
      <dsp:nvSpPr>
        <dsp:cNvPr id="0" name=""/>
        <dsp:cNvSpPr/>
      </dsp:nvSpPr>
      <dsp:spPr>
        <a:xfrm>
          <a:off x="192586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8A4FB-5B28-4F56-B625-9ABBDB366116}">
      <dsp:nvSpPr>
        <dsp:cNvPr id="0" name=""/>
        <dsp:cNvSpPr/>
      </dsp:nvSpPr>
      <dsp:spPr>
        <a:xfrm>
          <a:off x="379686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Overfit</a:t>
          </a:r>
          <a:endParaRPr lang="ru-RU" sz="1900" kern="1200" dirty="0"/>
        </a:p>
      </dsp:txBody>
      <dsp:txXfrm>
        <a:off x="407086" y="2988650"/>
        <a:ext cx="1441998" cy="880698"/>
      </dsp:txXfrm>
    </dsp:sp>
    <dsp:sp modelId="{1C05623C-64B9-4406-AA98-CB7B897287D0}">
      <dsp:nvSpPr>
        <dsp:cNvPr id="0" name=""/>
        <dsp:cNvSpPr/>
      </dsp:nvSpPr>
      <dsp:spPr>
        <a:xfrm>
          <a:off x="192586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93F0-B42A-4A92-BE63-48FB783BEC62}">
      <dsp:nvSpPr>
        <dsp:cNvPr id="0" name=""/>
        <dsp:cNvSpPr/>
      </dsp:nvSpPr>
      <dsp:spPr>
        <a:xfrm>
          <a:off x="379686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Заговор</a:t>
          </a:r>
        </a:p>
      </dsp:txBody>
      <dsp:txXfrm>
        <a:off x="407086" y="4158024"/>
        <a:ext cx="1441998" cy="880698"/>
      </dsp:txXfrm>
    </dsp:sp>
    <dsp:sp modelId="{DD4E4956-3606-4E8F-BEE8-0266B2D57186}">
      <dsp:nvSpPr>
        <dsp:cNvPr id="0" name=""/>
        <dsp:cNvSpPr/>
      </dsp:nvSpPr>
      <dsp:spPr>
        <a:xfrm>
          <a:off x="2344233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  <a:r>
            <a:rPr lang="ru-RU" sz="3600" kern="1200" dirty="0"/>
            <a:t>вёртки</a:t>
          </a:r>
        </a:p>
      </dsp:txBody>
      <dsp:txXfrm>
        <a:off x="2371633" y="1819276"/>
        <a:ext cx="1816197" cy="880698"/>
      </dsp:txXfrm>
    </dsp:sp>
    <dsp:sp modelId="{F5E14A76-2FF9-4ACC-BA60-FCA6EA291843}">
      <dsp:nvSpPr>
        <dsp:cNvPr id="0" name=""/>
        <dsp:cNvSpPr/>
      </dsp:nvSpPr>
      <dsp:spPr>
        <a:xfrm>
          <a:off x="2531333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6D7B-8812-4AD7-A3F1-E38471086002}">
      <dsp:nvSpPr>
        <dsp:cNvPr id="0" name=""/>
        <dsp:cNvSpPr/>
      </dsp:nvSpPr>
      <dsp:spPr>
        <a:xfrm>
          <a:off x="2718433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Нет памяти</a:t>
          </a:r>
        </a:p>
      </dsp:txBody>
      <dsp:txXfrm>
        <a:off x="2745833" y="2988650"/>
        <a:ext cx="1441998" cy="880698"/>
      </dsp:txXfrm>
    </dsp:sp>
    <dsp:sp modelId="{426E4BA9-B5B1-4881-8AFF-78507889CE22}">
      <dsp:nvSpPr>
        <dsp:cNvPr id="0" name=""/>
        <dsp:cNvSpPr/>
      </dsp:nvSpPr>
      <dsp:spPr>
        <a:xfrm>
          <a:off x="4682981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RL</a:t>
          </a:r>
          <a:endParaRPr lang="ru-RU" sz="3600" kern="1200" dirty="0"/>
        </a:p>
      </dsp:txBody>
      <dsp:txXfrm>
        <a:off x="4710381" y="1819276"/>
        <a:ext cx="1816197" cy="880698"/>
      </dsp:txXfrm>
    </dsp:sp>
    <dsp:sp modelId="{4F3CAB87-3E9E-445D-B0A4-FFBF73EDA8B1}">
      <dsp:nvSpPr>
        <dsp:cNvPr id="0" name=""/>
        <dsp:cNvSpPr/>
      </dsp:nvSpPr>
      <dsp:spPr>
        <a:xfrm>
          <a:off x="4870080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8C760-0C4C-4141-B32B-863EDF563962}">
      <dsp:nvSpPr>
        <dsp:cNvPr id="0" name=""/>
        <dsp:cNvSpPr/>
      </dsp:nvSpPr>
      <dsp:spPr>
        <a:xfrm>
          <a:off x="5057180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Долго</a:t>
          </a:r>
        </a:p>
      </dsp:txBody>
      <dsp:txXfrm>
        <a:off x="5084580" y="2988650"/>
        <a:ext cx="1441998" cy="880698"/>
      </dsp:txXfrm>
    </dsp:sp>
    <dsp:sp modelId="{3D92EE93-E091-4634-A8D6-9AD1F7287F50}">
      <dsp:nvSpPr>
        <dsp:cNvPr id="0" name=""/>
        <dsp:cNvSpPr/>
      </dsp:nvSpPr>
      <dsp:spPr>
        <a:xfrm>
          <a:off x="4870080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5010-8456-4C56-BBCD-6AA247D5ABED}">
      <dsp:nvSpPr>
        <dsp:cNvPr id="0" name=""/>
        <dsp:cNvSpPr/>
      </dsp:nvSpPr>
      <dsp:spPr>
        <a:xfrm>
          <a:off x="5057180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 сходится</a:t>
          </a:r>
        </a:p>
      </dsp:txBody>
      <dsp:txXfrm>
        <a:off x="5084580" y="4158024"/>
        <a:ext cx="1441998" cy="880698"/>
      </dsp:txXfrm>
    </dsp:sp>
    <dsp:sp modelId="{3B6A4665-1CD3-42EE-8626-9E9A6F9773B2}">
      <dsp:nvSpPr>
        <dsp:cNvPr id="0" name=""/>
        <dsp:cNvSpPr/>
      </dsp:nvSpPr>
      <dsp:spPr>
        <a:xfrm>
          <a:off x="7021728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Фигуры</a:t>
          </a:r>
        </a:p>
      </dsp:txBody>
      <dsp:txXfrm>
        <a:off x="7049128" y="1819276"/>
        <a:ext cx="1816197" cy="880698"/>
      </dsp:txXfrm>
    </dsp:sp>
    <dsp:sp modelId="{6D3FBA4F-3E80-4B7C-B61A-EC9777EC4730}">
      <dsp:nvSpPr>
        <dsp:cNvPr id="0" name=""/>
        <dsp:cNvSpPr/>
      </dsp:nvSpPr>
      <dsp:spPr>
        <a:xfrm>
          <a:off x="7208828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153C-BBF2-4B5D-B1EB-DEFD2EE5DC37}">
      <dsp:nvSpPr>
        <dsp:cNvPr id="0" name=""/>
        <dsp:cNvSpPr/>
      </dsp:nvSpPr>
      <dsp:spPr>
        <a:xfrm>
          <a:off x="7395927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Нейросети!</a:t>
          </a:r>
        </a:p>
      </dsp:txBody>
      <dsp:txXfrm>
        <a:off x="7423327" y="2988650"/>
        <a:ext cx="1441998" cy="880698"/>
      </dsp:txXfrm>
    </dsp:sp>
    <dsp:sp modelId="{A35A1538-876D-4A0E-9AE3-97A9450A1010}">
      <dsp:nvSpPr>
        <dsp:cNvPr id="0" name=""/>
        <dsp:cNvSpPr/>
      </dsp:nvSpPr>
      <dsp:spPr>
        <a:xfrm>
          <a:off x="9360475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Non-NN</a:t>
          </a:r>
        </a:p>
      </dsp:txBody>
      <dsp:txXfrm>
        <a:off x="9387875" y="1819276"/>
        <a:ext cx="1816197" cy="880698"/>
      </dsp:txXfrm>
    </dsp:sp>
    <dsp:sp modelId="{08696ABE-2BE9-43C5-83FC-16428FA90441}">
      <dsp:nvSpPr>
        <dsp:cNvPr id="0" name=""/>
        <dsp:cNvSpPr/>
      </dsp:nvSpPr>
      <dsp:spPr>
        <a:xfrm>
          <a:off x="9547575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A1C8-4EF7-480D-920E-CAEA41344528}">
      <dsp:nvSpPr>
        <dsp:cNvPr id="0" name=""/>
        <dsp:cNvSpPr/>
      </dsp:nvSpPr>
      <dsp:spPr>
        <a:xfrm>
          <a:off x="9734675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Индикаторы</a:t>
          </a:r>
          <a:endParaRPr lang="en-US" sz="1900" kern="1200" dirty="0"/>
        </a:p>
      </dsp:txBody>
      <dsp:txXfrm>
        <a:off x="9762075" y="2988650"/>
        <a:ext cx="1441998" cy="880698"/>
      </dsp:txXfrm>
    </dsp:sp>
    <dsp:sp modelId="{4D78B15E-D3FF-4235-B34D-3971B066AC26}">
      <dsp:nvSpPr>
        <dsp:cNvPr id="0" name=""/>
        <dsp:cNvSpPr/>
      </dsp:nvSpPr>
      <dsp:spPr>
        <a:xfrm>
          <a:off x="9547575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259A-D1FC-44E2-B5C9-14AFC5EC57CE}">
      <dsp:nvSpPr>
        <dsp:cNvPr id="0" name=""/>
        <dsp:cNvSpPr/>
      </dsp:nvSpPr>
      <dsp:spPr>
        <a:xfrm>
          <a:off x="9734675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Freq</a:t>
          </a:r>
        </a:p>
      </dsp:txBody>
      <dsp:txXfrm>
        <a:off x="9762075" y="4158024"/>
        <a:ext cx="1441998" cy="880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29.04.2020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29.04.2020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Получилась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сетка может работать только с теми акциями, на которых она была обучена. Например, попробуем фьючерсы аэрофлота: мало предсказаний, в которых сеть уверена, и если бы не сильное падение в конце – мы бы потеряли аж 50%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22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322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24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Качество обучения зависит от обучающей выборки.</a:t>
            </a:r>
          </a:p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Индикаторы – свёртки или </a:t>
            </a:r>
            <a:r>
              <a:rPr lang="ru-RU" dirty="0" err="1"/>
              <a:t>рекурентные</a:t>
            </a:r>
            <a:r>
              <a:rPr lang="ru-RU" dirty="0"/>
              <a:t> формулы, позволяющие преобразовать данные для лучшего анализа. На графике – скользящие средние, сглаживающие шумы.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 Нейросеть работает уже в меньшем пространстве признаков.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Польза довольно очевидна – торговый бот должен делать то, что делают современные трейдеры: анализировать рынок и заключать сделки, стараясь максимизировать прибыль от них. Но трейдеры анализируют ещё и информационный фон. Сможет ли бот обойтись без этого?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подходы в </a:t>
            </a:r>
            <a:r>
              <a:rPr lang="ru-RU" dirty="0" err="1"/>
              <a:t>алготрейдинге</a:t>
            </a:r>
            <a:r>
              <a:rPr lang="ru-RU" dirty="0"/>
              <a:t>. Можно объединить несколько </a:t>
            </a:r>
            <a:r>
              <a:rPr lang="en-US" dirty="0"/>
              <a:t>LSTM </a:t>
            </a:r>
            <a:r>
              <a:rPr lang="ru-RU" dirty="0"/>
              <a:t>слоёв, но они переобучаются и просто запоминают историю. Используют просто одномерные свёртки, но у них нет памяти. </a:t>
            </a:r>
            <a:r>
              <a:rPr lang="en-US" dirty="0"/>
              <a:t>RL </a:t>
            </a:r>
            <a:r>
              <a:rPr lang="ru-RU" dirty="0"/>
              <a:t>вообще много обещает, но учится очень долго (по времени на эпизод), да ещё и плохо сходится – эпизодов нужно больше. Сами трейдеры довольно часто смотрят на фигуры: исходя из того, что график акций нарисовал какую-то фигуру, можно предсказать тренд. Но для этого можно использовать и нейросети!</a:t>
            </a:r>
          </a:p>
          <a:p>
            <a:pPr rtl="0"/>
            <a:r>
              <a:rPr lang="ru-RU" dirty="0"/>
              <a:t>Не </a:t>
            </a:r>
            <a:r>
              <a:rPr lang="ru-RU" dirty="0" err="1"/>
              <a:t>нейросетевые</a:t>
            </a:r>
            <a:r>
              <a:rPr lang="ru-RU" dirty="0"/>
              <a:t> алгоритмы трейдинга я, понятно, не рассматривал. Но существует множество различных индикаторов о которых – позже. Кроме того, не </a:t>
            </a:r>
            <a:r>
              <a:rPr lang="ru-RU" dirty="0" err="1"/>
              <a:t>неёросетевые</a:t>
            </a:r>
            <a:r>
              <a:rPr lang="ru-RU" dirty="0"/>
              <a:t> алгоритмы используются в высокочастотном трейдинге, но это не касается нейросетей.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55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модель. Видно, что учится. О метриках могу рассказать подробнее после презентации.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так, что я сделал?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  <a:p>
            <a:pPr rtl="0"/>
            <a:r>
              <a:rPr lang="ru-RU" dirty="0"/>
              <a:t>Предсказания – 1, если рост. 0 – если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СРАВНЕНИЕ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ПРОБЛЕМЫ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ОГРАНИЧЕНИЯ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ПОЛЬЗА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РЕЗУЛЬТАТЫ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7925-1620-4694-95DC-7A216AF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143931"/>
            <a:ext cx="11599389" cy="45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9ED5B-85D6-4DB3-ABC2-2AFF5F5F75A6}"/>
              </a:ext>
            </a:extLst>
          </p:cNvPr>
          <p:cNvCxnSpPr>
            <a:cxnSpLocks/>
          </p:cNvCxnSpPr>
          <p:nvPr/>
        </p:nvCxnSpPr>
        <p:spPr>
          <a:xfrm>
            <a:off x="7162800" y="4155440"/>
            <a:ext cx="3667760" cy="8737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1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55399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Приложение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1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A6D2F-1B6A-48D3-AFC9-D35A8B76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910696"/>
            <a:ext cx="9519920" cy="53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D1D951-83A2-4594-9A03-A6FCED29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89302"/>
              </p:ext>
            </p:extLst>
          </p:nvPr>
        </p:nvGraphicFramePr>
        <p:xfrm>
          <a:off x="457200" y="0"/>
          <a:ext cx="112369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42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1799</Words>
  <Application>Microsoft Office PowerPoint</Application>
  <PresentationFormat>Широкоэкранный</PresentationFormat>
  <Paragraphs>350</Paragraphs>
  <Slides>52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3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  <vt:lpstr> Приложение</vt:lpstr>
      <vt:lpstr>Презентация PowerPoint</vt:lpstr>
      <vt:lpstr>Слайд 3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2020-04-30T17:45:00Z</dcterms:modified>
</cp:coreProperties>
</file>