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4"/>
  </p:notesMasterIdLst>
  <p:sldIdLst>
    <p:sldId id="256" r:id="rId2"/>
    <p:sldId id="257" r:id="rId3"/>
    <p:sldId id="258" r:id="rId4"/>
    <p:sldId id="259" r:id="rId5"/>
    <p:sldId id="276" r:id="rId6"/>
    <p:sldId id="260" r:id="rId7"/>
    <p:sldId id="261" r:id="rId8"/>
    <p:sldId id="288" r:id="rId9"/>
    <p:sldId id="289" r:id="rId10"/>
    <p:sldId id="277" r:id="rId11"/>
    <p:sldId id="271" r:id="rId12"/>
    <p:sldId id="278" r:id="rId13"/>
    <p:sldId id="263" r:id="rId14"/>
    <p:sldId id="264" r:id="rId15"/>
    <p:sldId id="265" r:id="rId16"/>
    <p:sldId id="266" r:id="rId17"/>
    <p:sldId id="267" r:id="rId18"/>
    <p:sldId id="279" r:id="rId19"/>
    <p:sldId id="272" r:id="rId20"/>
    <p:sldId id="284" r:id="rId21"/>
    <p:sldId id="268" r:id="rId22"/>
    <p:sldId id="269" r:id="rId23"/>
    <p:sldId id="280" r:id="rId24"/>
    <p:sldId id="273" r:id="rId25"/>
    <p:sldId id="281" r:id="rId26"/>
    <p:sldId id="270" r:id="rId27"/>
    <p:sldId id="282" r:id="rId28"/>
    <p:sldId id="274" r:id="rId29"/>
    <p:sldId id="283" r:id="rId30"/>
    <p:sldId id="285" r:id="rId31"/>
    <p:sldId id="286" r:id="rId32"/>
    <p:sldId id="275" r:id="rId3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5" roundtripDataSignature="AMtx7mhT9Gols2fIcK8JCVD5jIkkyn4B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03" autoAdjust="0"/>
    <p:restoredTop sz="94660"/>
  </p:normalViewPr>
  <p:slideViewPr>
    <p:cSldViewPr snapToGrid="0">
      <p:cViewPr>
        <p:scale>
          <a:sx n="33" d="100"/>
          <a:sy n="33" d="100"/>
        </p:scale>
        <p:origin x="2514" y="8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740156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4760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d33738f8b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5d33738f8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4729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5d33738f8b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5d33738f8b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8200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5d33738f8b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5d33738f8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76489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d33738f8b_0_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d33738f8b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7665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6375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8524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5437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6615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62396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113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12205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88835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1725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34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5011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3871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9327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1" name="Google Shape;13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7751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1" name="Google Shape;13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4058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d33738f8b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d33738f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4365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2"/>
        <p:cNvGrpSpPr/>
        <p:nvPr/>
      </p:nvGrpSpPr>
      <p:grpSpPr>
        <a:xfrm>
          <a:off x="0" y="0"/>
          <a:ext cx="0" cy="0"/>
          <a:chOff x="0" y="0"/>
          <a:chExt cx="0" cy="0"/>
        </a:xfrm>
      </p:grpSpPr>
      <p:sp>
        <p:nvSpPr>
          <p:cNvPr id="13" name="Google Shape;13;p12"/>
          <p:cNvSpPr/>
          <p:nvPr/>
        </p:nvSpPr>
        <p:spPr>
          <a:xfrm>
            <a:off x="182879" y="182879"/>
            <a:ext cx="8778240" cy="6492240"/>
          </a:xfrm>
          <a:prstGeom prst="rect">
            <a:avLst/>
          </a:prstGeom>
          <a:solidFill>
            <a:schemeClr val="accent1"/>
          </a:solid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2"/>
          <p:cNvSpPr txBox="1">
            <a:spLocks noGrp="1"/>
          </p:cNvSpPr>
          <p:nvPr>
            <p:ph type="ctrTitle"/>
          </p:nvPr>
        </p:nvSpPr>
        <p:spPr>
          <a:xfrm>
            <a:off x="832485" y="882376"/>
            <a:ext cx="7475220" cy="2926080"/>
          </a:xfrm>
          <a:prstGeom prst="rect">
            <a:avLst/>
          </a:prstGeom>
          <a:noFill/>
          <a:ln>
            <a:noFill/>
          </a:ln>
        </p:spPr>
        <p:txBody>
          <a:bodyPr spcFirstLastPara="1" wrap="square" lIns="91425" tIns="45700" rIns="91425" bIns="45700" anchor="b" anchorCtr="0">
            <a:normAutofit/>
          </a:bodyPr>
          <a:lstStyle>
            <a:lvl1pPr lvl="0" algn="ctr">
              <a:lnSpc>
                <a:spcPct val="85000"/>
              </a:lnSpc>
              <a:spcBef>
                <a:spcPts val="0"/>
              </a:spcBef>
              <a:spcAft>
                <a:spcPts val="0"/>
              </a:spcAft>
              <a:buClr>
                <a:srgbClr val="FFFFFF"/>
              </a:buClr>
              <a:buSzPts val="6000"/>
              <a:buFont typeface="Corbel"/>
              <a:buNone/>
              <a:defRPr sz="6000" b="1"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12"/>
          <p:cNvSpPr txBox="1">
            <a:spLocks noGrp="1"/>
          </p:cNvSpPr>
          <p:nvPr>
            <p:ph type="subTitle" idx="1"/>
          </p:nvPr>
        </p:nvSpPr>
        <p:spPr>
          <a:xfrm>
            <a:off x="1282148" y="3869635"/>
            <a:ext cx="6575895" cy="1388165"/>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SzPts val="1440"/>
              <a:buNone/>
              <a:defRPr sz="1800">
                <a:solidFill>
                  <a:srgbClr val="FFFFFF"/>
                </a:solidFill>
              </a:defRPr>
            </a:lvl1pPr>
            <a:lvl2pPr lvl="1" algn="ctr">
              <a:lnSpc>
                <a:spcPct val="90000"/>
              </a:lnSpc>
              <a:spcBef>
                <a:spcPts val="150"/>
              </a:spcBef>
              <a:spcAft>
                <a:spcPts val="0"/>
              </a:spcAft>
              <a:buSzPts val="1440"/>
              <a:buNone/>
              <a:defRPr sz="1800"/>
            </a:lvl2pPr>
            <a:lvl3pPr lvl="2" algn="ctr">
              <a:lnSpc>
                <a:spcPct val="90000"/>
              </a:lnSpc>
              <a:spcBef>
                <a:spcPts val="300"/>
              </a:spcBef>
              <a:spcAft>
                <a:spcPts val="0"/>
              </a:spcAft>
              <a:buSzPts val="1440"/>
              <a:buNone/>
              <a:defRPr sz="1800"/>
            </a:lvl3pPr>
            <a:lvl4pPr lvl="3" algn="ctr">
              <a:lnSpc>
                <a:spcPct val="90000"/>
              </a:lnSpc>
              <a:spcBef>
                <a:spcPts val="300"/>
              </a:spcBef>
              <a:spcAft>
                <a:spcPts val="0"/>
              </a:spcAft>
              <a:buSzPts val="1200"/>
              <a:buNone/>
              <a:defRPr sz="1500"/>
            </a:lvl4pPr>
            <a:lvl5pPr lvl="4" algn="ctr">
              <a:lnSpc>
                <a:spcPct val="90000"/>
              </a:lnSpc>
              <a:spcBef>
                <a:spcPts val="300"/>
              </a:spcBef>
              <a:spcAft>
                <a:spcPts val="0"/>
              </a:spcAft>
              <a:buSzPts val="1200"/>
              <a:buNone/>
              <a:defRPr sz="1500"/>
            </a:lvl5pPr>
            <a:lvl6pPr lvl="5" algn="ctr">
              <a:lnSpc>
                <a:spcPct val="90000"/>
              </a:lnSpc>
              <a:spcBef>
                <a:spcPts val="300"/>
              </a:spcBef>
              <a:spcAft>
                <a:spcPts val="0"/>
              </a:spcAft>
              <a:buSzPts val="1200"/>
              <a:buNone/>
              <a:defRPr sz="1500"/>
            </a:lvl6pPr>
            <a:lvl7pPr lvl="6" algn="ctr">
              <a:lnSpc>
                <a:spcPct val="90000"/>
              </a:lnSpc>
              <a:spcBef>
                <a:spcPts val="300"/>
              </a:spcBef>
              <a:spcAft>
                <a:spcPts val="0"/>
              </a:spcAft>
              <a:buSzPts val="1200"/>
              <a:buNone/>
              <a:defRPr sz="1500"/>
            </a:lvl7pPr>
            <a:lvl8pPr lvl="7" algn="ctr">
              <a:lnSpc>
                <a:spcPct val="90000"/>
              </a:lnSpc>
              <a:spcBef>
                <a:spcPts val="300"/>
              </a:spcBef>
              <a:spcAft>
                <a:spcPts val="0"/>
              </a:spcAft>
              <a:buSzPts val="1200"/>
              <a:buNone/>
              <a:defRPr sz="1500"/>
            </a:lvl8pPr>
            <a:lvl9pPr lvl="8" algn="ctr">
              <a:lnSpc>
                <a:spcPct val="90000"/>
              </a:lnSpc>
              <a:spcBef>
                <a:spcPts val="300"/>
              </a:spcBef>
              <a:spcAft>
                <a:spcPts val="300"/>
              </a:spcAft>
              <a:buSzPts val="1200"/>
              <a:buNone/>
              <a:defRPr sz="1500"/>
            </a:lvl9pPr>
          </a:lstStyle>
          <a:p>
            <a:endParaRPr/>
          </a:p>
        </p:txBody>
      </p:sp>
      <p:sp>
        <p:nvSpPr>
          <p:cNvPr id="16" name="Google Shape;16;p12"/>
          <p:cNvSpPr txBox="1">
            <a:spLocks noGrp="1"/>
          </p:cNvSpPr>
          <p:nvPr>
            <p:ph type="dt" idx="10"/>
          </p:nvPr>
        </p:nvSpPr>
        <p:spPr>
          <a:xfrm>
            <a:off x="857247" y="6223829"/>
            <a:ext cx="174680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2"/>
          <p:cNvSpPr txBox="1">
            <a:spLocks noGrp="1"/>
          </p:cNvSpPr>
          <p:nvPr>
            <p:ph type="ftr" idx="11"/>
          </p:nvPr>
        </p:nvSpPr>
        <p:spPr>
          <a:xfrm>
            <a:off x="2961861" y="6223829"/>
            <a:ext cx="353833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2"/>
          <p:cNvSpPr txBox="1">
            <a:spLocks noGrp="1"/>
          </p:cNvSpPr>
          <p:nvPr>
            <p:ph type="sldNum" idx="12"/>
          </p:nvPr>
        </p:nvSpPr>
        <p:spPr>
          <a:xfrm>
            <a:off x="6997148" y="6223829"/>
            <a:ext cx="127966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rgbClr val="FFFFFF"/>
                </a:solidFill>
                <a:latin typeface="Corbel"/>
                <a:ea typeface="Corbel"/>
                <a:cs typeface="Corbel"/>
                <a:sym typeface="Corbel"/>
              </a:defRPr>
            </a:lvl1pPr>
            <a:lvl2pPr marL="0" lvl="1" indent="0" algn="r">
              <a:spcBef>
                <a:spcPts val="0"/>
              </a:spcBef>
              <a:buNone/>
              <a:defRPr sz="1000" b="0" i="0" u="none" strike="noStrike" cap="none">
                <a:solidFill>
                  <a:srgbClr val="FFFFFF"/>
                </a:solidFill>
                <a:latin typeface="Corbel"/>
                <a:ea typeface="Corbel"/>
                <a:cs typeface="Corbel"/>
                <a:sym typeface="Corbel"/>
              </a:defRPr>
            </a:lvl2pPr>
            <a:lvl3pPr marL="0" lvl="2" indent="0" algn="r">
              <a:spcBef>
                <a:spcPts val="0"/>
              </a:spcBef>
              <a:buNone/>
              <a:defRPr sz="1000" b="0" i="0" u="none" strike="noStrike" cap="none">
                <a:solidFill>
                  <a:srgbClr val="FFFFFF"/>
                </a:solidFill>
                <a:latin typeface="Corbel"/>
                <a:ea typeface="Corbel"/>
                <a:cs typeface="Corbel"/>
                <a:sym typeface="Corbel"/>
              </a:defRPr>
            </a:lvl3pPr>
            <a:lvl4pPr marL="0" lvl="3" indent="0" algn="r">
              <a:spcBef>
                <a:spcPts val="0"/>
              </a:spcBef>
              <a:buNone/>
              <a:defRPr sz="1000" b="0" i="0" u="none" strike="noStrike" cap="none">
                <a:solidFill>
                  <a:srgbClr val="FFFFFF"/>
                </a:solidFill>
                <a:latin typeface="Corbel"/>
                <a:ea typeface="Corbel"/>
                <a:cs typeface="Corbel"/>
                <a:sym typeface="Corbel"/>
              </a:defRPr>
            </a:lvl4pPr>
            <a:lvl5pPr marL="0" lvl="4" indent="0" algn="r">
              <a:spcBef>
                <a:spcPts val="0"/>
              </a:spcBef>
              <a:buNone/>
              <a:defRPr sz="1000" b="0" i="0" u="none" strike="noStrike" cap="none">
                <a:solidFill>
                  <a:srgbClr val="FFFFFF"/>
                </a:solidFill>
                <a:latin typeface="Corbel"/>
                <a:ea typeface="Corbel"/>
                <a:cs typeface="Corbel"/>
                <a:sym typeface="Corbel"/>
              </a:defRPr>
            </a:lvl5pPr>
            <a:lvl6pPr marL="0" lvl="5" indent="0" algn="r">
              <a:spcBef>
                <a:spcPts val="0"/>
              </a:spcBef>
              <a:buNone/>
              <a:defRPr sz="1000" b="0" i="0" u="none" strike="noStrike" cap="none">
                <a:solidFill>
                  <a:srgbClr val="FFFFFF"/>
                </a:solidFill>
                <a:latin typeface="Corbel"/>
                <a:ea typeface="Corbel"/>
                <a:cs typeface="Corbel"/>
                <a:sym typeface="Corbel"/>
              </a:defRPr>
            </a:lvl6pPr>
            <a:lvl7pPr marL="0" lvl="6" indent="0" algn="r">
              <a:spcBef>
                <a:spcPts val="0"/>
              </a:spcBef>
              <a:buNone/>
              <a:defRPr sz="1000" b="0" i="0" u="none" strike="noStrike" cap="none">
                <a:solidFill>
                  <a:srgbClr val="FFFFFF"/>
                </a:solidFill>
                <a:latin typeface="Corbel"/>
                <a:ea typeface="Corbel"/>
                <a:cs typeface="Corbel"/>
                <a:sym typeface="Corbel"/>
              </a:defRPr>
            </a:lvl7pPr>
            <a:lvl8pPr marL="0" lvl="7" indent="0" algn="r">
              <a:spcBef>
                <a:spcPts val="0"/>
              </a:spcBef>
              <a:buNone/>
              <a:defRPr sz="1000" b="0" i="0" u="none" strike="noStrike" cap="none">
                <a:solidFill>
                  <a:srgbClr val="FFFFFF"/>
                </a:solidFill>
                <a:latin typeface="Corbel"/>
                <a:ea typeface="Corbel"/>
                <a:cs typeface="Corbel"/>
                <a:sym typeface="Corbel"/>
              </a:defRPr>
            </a:lvl8pPr>
            <a:lvl9pPr marL="0" lvl="8" indent="0" algn="r">
              <a:spcBef>
                <a:spcPts val="0"/>
              </a:spcBef>
              <a:buNone/>
              <a:defRPr sz="1000" b="0" i="0" u="none" strike="noStrike" cap="none">
                <a:solidFill>
                  <a:srgbClr val="FFFFFF"/>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12"/>
          <p:cNvCxnSpPr/>
          <p:nvPr/>
        </p:nvCxnSpPr>
        <p:spPr>
          <a:xfrm>
            <a:off x="1483995" y="3733800"/>
            <a:ext cx="6172201" cy="0"/>
          </a:xfrm>
          <a:prstGeom prst="straightConnector1">
            <a:avLst/>
          </a:prstGeom>
          <a:noFill/>
          <a:ln w="10000" cap="flat" cmpd="sng">
            <a:solidFill>
              <a:srgbClr val="FFFFF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857250" y="609600"/>
            <a:ext cx="740664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1"/>
          <p:cNvSpPr txBox="1">
            <a:spLocks noGrp="1"/>
          </p:cNvSpPr>
          <p:nvPr>
            <p:ph type="body" idx="1"/>
          </p:nvPr>
        </p:nvSpPr>
        <p:spPr>
          <a:xfrm rot="5400000">
            <a:off x="2540278" y="374374"/>
            <a:ext cx="4038600" cy="7404653"/>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000"/>
              </a:spcBef>
              <a:spcAft>
                <a:spcPts val="0"/>
              </a:spcAft>
              <a:buSzPts val="1440"/>
              <a:buChar char="•"/>
              <a:defRPr/>
            </a:lvl1pPr>
            <a:lvl2pPr marL="914400" lvl="1" indent="-320040" algn="l">
              <a:lnSpc>
                <a:spcPct val="90000"/>
              </a:lnSpc>
              <a:spcBef>
                <a:spcPts val="150"/>
              </a:spcBef>
              <a:spcAft>
                <a:spcPts val="0"/>
              </a:spcAft>
              <a:buSzPts val="1440"/>
              <a:buChar char="•"/>
              <a:defRPr/>
            </a:lvl2pPr>
            <a:lvl3pPr marL="1371600" lvl="2" indent="-320039" algn="l">
              <a:lnSpc>
                <a:spcPct val="90000"/>
              </a:lnSpc>
              <a:spcBef>
                <a:spcPts val="300"/>
              </a:spcBef>
              <a:spcAft>
                <a:spcPts val="0"/>
              </a:spcAft>
              <a:buSzPts val="1440"/>
              <a:buChar char="•"/>
              <a:defRPr/>
            </a:lvl3pPr>
            <a:lvl4pPr marL="1828800" lvl="3" indent="-320039" algn="l">
              <a:lnSpc>
                <a:spcPct val="90000"/>
              </a:lnSpc>
              <a:spcBef>
                <a:spcPts val="300"/>
              </a:spcBef>
              <a:spcAft>
                <a:spcPts val="0"/>
              </a:spcAft>
              <a:buSzPts val="1440"/>
              <a:buChar char="•"/>
              <a:defRPr/>
            </a:lvl4pPr>
            <a:lvl5pPr marL="2286000" lvl="4" indent="-320039" algn="l">
              <a:lnSpc>
                <a:spcPct val="90000"/>
              </a:lnSpc>
              <a:spcBef>
                <a:spcPts val="300"/>
              </a:spcBef>
              <a:spcAft>
                <a:spcPts val="0"/>
              </a:spcAft>
              <a:buSzPts val="1440"/>
              <a:buChar char="•"/>
              <a:defRPr/>
            </a:lvl5pPr>
            <a:lvl6pPr marL="2743200" lvl="5" indent="-320039" algn="l">
              <a:lnSpc>
                <a:spcPct val="90000"/>
              </a:lnSpc>
              <a:spcBef>
                <a:spcPts val="300"/>
              </a:spcBef>
              <a:spcAft>
                <a:spcPts val="0"/>
              </a:spcAft>
              <a:buSzPts val="1440"/>
              <a:buChar char="•"/>
              <a:defRPr/>
            </a:lvl6pPr>
            <a:lvl7pPr marL="3200400" lvl="6" indent="-320039" algn="l">
              <a:lnSpc>
                <a:spcPct val="90000"/>
              </a:lnSpc>
              <a:spcBef>
                <a:spcPts val="300"/>
              </a:spcBef>
              <a:spcAft>
                <a:spcPts val="0"/>
              </a:spcAft>
              <a:buSzPts val="1440"/>
              <a:buChar char="•"/>
              <a:defRPr/>
            </a:lvl7pPr>
            <a:lvl8pPr marL="3657600" lvl="7" indent="-320040" algn="l">
              <a:lnSpc>
                <a:spcPct val="90000"/>
              </a:lnSpc>
              <a:spcBef>
                <a:spcPts val="300"/>
              </a:spcBef>
              <a:spcAft>
                <a:spcPts val="0"/>
              </a:spcAft>
              <a:buSzPts val="1440"/>
              <a:buChar char="•"/>
              <a:defRPr/>
            </a:lvl8pPr>
            <a:lvl9pPr marL="4114800" lvl="8" indent="-320040" algn="l">
              <a:lnSpc>
                <a:spcPct val="90000"/>
              </a:lnSpc>
              <a:spcBef>
                <a:spcPts val="300"/>
              </a:spcBef>
              <a:spcAft>
                <a:spcPts val="300"/>
              </a:spcAft>
              <a:buSzPts val="1440"/>
              <a:buChar char="•"/>
              <a:defRPr/>
            </a:lvl9pPr>
          </a:lstStyle>
          <a:p>
            <a:endParaRPr/>
          </a:p>
        </p:txBody>
      </p:sp>
      <p:sp>
        <p:nvSpPr>
          <p:cNvPr id="75" name="Google Shape;75;p21"/>
          <p:cNvSpPr txBox="1">
            <a:spLocks noGrp="1"/>
          </p:cNvSpPr>
          <p:nvPr>
            <p:ph type="dt" idx="10"/>
          </p:nvPr>
        </p:nvSpPr>
        <p:spPr>
          <a:xfrm>
            <a:off x="857247" y="6223829"/>
            <a:ext cx="174680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ftr" idx="11"/>
          </p:nvPr>
        </p:nvSpPr>
        <p:spPr>
          <a:xfrm>
            <a:off x="2961861" y="6223829"/>
            <a:ext cx="353833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1"/>
          <p:cNvSpPr txBox="1">
            <a:spLocks noGrp="1"/>
          </p:cNvSpPr>
          <p:nvPr>
            <p:ph type="sldNum" idx="12"/>
          </p:nvPr>
        </p:nvSpPr>
        <p:spPr>
          <a:xfrm>
            <a:off x="6997148" y="6223829"/>
            <a:ext cx="127966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2"/>
          <p:cNvSpPr txBox="1">
            <a:spLocks noGrp="1"/>
          </p:cNvSpPr>
          <p:nvPr>
            <p:ph type="title"/>
          </p:nvPr>
        </p:nvSpPr>
        <p:spPr>
          <a:xfrm rot="5400000">
            <a:off x="4710112" y="2595563"/>
            <a:ext cx="5410200" cy="17430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2"/>
          <p:cNvSpPr txBox="1">
            <a:spLocks noGrp="1"/>
          </p:cNvSpPr>
          <p:nvPr>
            <p:ph type="body" idx="1"/>
          </p:nvPr>
        </p:nvSpPr>
        <p:spPr>
          <a:xfrm rot="5400000">
            <a:off x="938212" y="681038"/>
            <a:ext cx="5410200" cy="5572125"/>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000"/>
              </a:spcBef>
              <a:spcAft>
                <a:spcPts val="0"/>
              </a:spcAft>
              <a:buSzPts val="1440"/>
              <a:buChar char="•"/>
              <a:defRPr/>
            </a:lvl1pPr>
            <a:lvl2pPr marL="914400" lvl="1" indent="-320040" algn="l">
              <a:lnSpc>
                <a:spcPct val="90000"/>
              </a:lnSpc>
              <a:spcBef>
                <a:spcPts val="150"/>
              </a:spcBef>
              <a:spcAft>
                <a:spcPts val="0"/>
              </a:spcAft>
              <a:buSzPts val="1440"/>
              <a:buChar char="•"/>
              <a:defRPr/>
            </a:lvl2pPr>
            <a:lvl3pPr marL="1371600" lvl="2" indent="-320039" algn="l">
              <a:lnSpc>
                <a:spcPct val="90000"/>
              </a:lnSpc>
              <a:spcBef>
                <a:spcPts val="300"/>
              </a:spcBef>
              <a:spcAft>
                <a:spcPts val="0"/>
              </a:spcAft>
              <a:buSzPts val="1440"/>
              <a:buChar char="•"/>
              <a:defRPr/>
            </a:lvl3pPr>
            <a:lvl4pPr marL="1828800" lvl="3" indent="-320039" algn="l">
              <a:lnSpc>
                <a:spcPct val="90000"/>
              </a:lnSpc>
              <a:spcBef>
                <a:spcPts val="300"/>
              </a:spcBef>
              <a:spcAft>
                <a:spcPts val="0"/>
              </a:spcAft>
              <a:buSzPts val="1440"/>
              <a:buChar char="•"/>
              <a:defRPr/>
            </a:lvl4pPr>
            <a:lvl5pPr marL="2286000" lvl="4" indent="-320039" algn="l">
              <a:lnSpc>
                <a:spcPct val="90000"/>
              </a:lnSpc>
              <a:spcBef>
                <a:spcPts val="300"/>
              </a:spcBef>
              <a:spcAft>
                <a:spcPts val="0"/>
              </a:spcAft>
              <a:buSzPts val="1440"/>
              <a:buChar char="•"/>
              <a:defRPr/>
            </a:lvl5pPr>
            <a:lvl6pPr marL="2743200" lvl="5" indent="-320039" algn="l">
              <a:lnSpc>
                <a:spcPct val="90000"/>
              </a:lnSpc>
              <a:spcBef>
                <a:spcPts val="300"/>
              </a:spcBef>
              <a:spcAft>
                <a:spcPts val="0"/>
              </a:spcAft>
              <a:buSzPts val="1440"/>
              <a:buChar char="•"/>
              <a:defRPr/>
            </a:lvl6pPr>
            <a:lvl7pPr marL="3200400" lvl="6" indent="-320039" algn="l">
              <a:lnSpc>
                <a:spcPct val="90000"/>
              </a:lnSpc>
              <a:spcBef>
                <a:spcPts val="300"/>
              </a:spcBef>
              <a:spcAft>
                <a:spcPts val="0"/>
              </a:spcAft>
              <a:buSzPts val="1440"/>
              <a:buChar char="•"/>
              <a:defRPr/>
            </a:lvl7pPr>
            <a:lvl8pPr marL="3657600" lvl="7" indent="-320040" algn="l">
              <a:lnSpc>
                <a:spcPct val="90000"/>
              </a:lnSpc>
              <a:spcBef>
                <a:spcPts val="300"/>
              </a:spcBef>
              <a:spcAft>
                <a:spcPts val="0"/>
              </a:spcAft>
              <a:buSzPts val="1440"/>
              <a:buChar char="•"/>
              <a:defRPr/>
            </a:lvl8pPr>
            <a:lvl9pPr marL="4114800" lvl="8" indent="-320040" algn="l">
              <a:lnSpc>
                <a:spcPct val="90000"/>
              </a:lnSpc>
              <a:spcBef>
                <a:spcPts val="300"/>
              </a:spcBef>
              <a:spcAft>
                <a:spcPts val="300"/>
              </a:spcAft>
              <a:buSzPts val="1440"/>
              <a:buChar char="•"/>
              <a:defRPr/>
            </a:lvl9pPr>
          </a:lstStyle>
          <a:p>
            <a:endParaRPr/>
          </a:p>
        </p:txBody>
      </p:sp>
      <p:sp>
        <p:nvSpPr>
          <p:cNvPr id="81" name="Google Shape;81;p22"/>
          <p:cNvSpPr txBox="1">
            <a:spLocks noGrp="1"/>
          </p:cNvSpPr>
          <p:nvPr>
            <p:ph type="dt" idx="10"/>
          </p:nvPr>
        </p:nvSpPr>
        <p:spPr>
          <a:xfrm>
            <a:off x="857247" y="6223829"/>
            <a:ext cx="174680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2961861" y="6223829"/>
            <a:ext cx="353833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6997148" y="6223829"/>
            <a:ext cx="127966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857250" y="609600"/>
            <a:ext cx="740664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13"/>
          <p:cNvSpPr txBox="1">
            <a:spLocks noGrp="1"/>
          </p:cNvSpPr>
          <p:nvPr>
            <p:ph type="body" idx="1"/>
          </p:nvPr>
        </p:nvSpPr>
        <p:spPr>
          <a:xfrm>
            <a:off x="857251" y="2057400"/>
            <a:ext cx="7404653" cy="4038600"/>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000"/>
              </a:spcBef>
              <a:spcAft>
                <a:spcPts val="0"/>
              </a:spcAft>
              <a:buSzPts val="1600"/>
              <a:buChar char="•"/>
              <a:defRPr/>
            </a:lvl1pPr>
            <a:lvl2pPr marL="914400" lvl="1" indent="-320040" algn="l">
              <a:lnSpc>
                <a:spcPct val="90000"/>
              </a:lnSpc>
              <a:spcBef>
                <a:spcPts val="150"/>
              </a:spcBef>
              <a:spcAft>
                <a:spcPts val="0"/>
              </a:spcAft>
              <a:buSzPts val="1440"/>
              <a:buChar char="•"/>
              <a:defRPr/>
            </a:lvl2pPr>
            <a:lvl3pPr marL="1371600" lvl="2" indent="-320039" algn="l">
              <a:lnSpc>
                <a:spcPct val="90000"/>
              </a:lnSpc>
              <a:spcBef>
                <a:spcPts val="300"/>
              </a:spcBef>
              <a:spcAft>
                <a:spcPts val="0"/>
              </a:spcAft>
              <a:buSzPts val="1440"/>
              <a:buChar char="•"/>
              <a:defRPr/>
            </a:lvl3pPr>
            <a:lvl4pPr marL="1828800" lvl="3" indent="-320039" algn="l">
              <a:lnSpc>
                <a:spcPct val="90000"/>
              </a:lnSpc>
              <a:spcBef>
                <a:spcPts val="300"/>
              </a:spcBef>
              <a:spcAft>
                <a:spcPts val="0"/>
              </a:spcAft>
              <a:buSzPts val="1440"/>
              <a:buChar char="•"/>
              <a:defRPr/>
            </a:lvl4pPr>
            <a:lvl5pPr marL="2286000" lvl="4" indent="-320039" algn="l">
              <a:lnSpc>
                <a:spcPct val="90000"/>
              </a:lnSpc>
              <a:spcBef>
                <a:spcPts val="300"/>
              </a:spcBef>
              <a:spcAft>
                <a:spcPts val="0"/>
              </a:spcAft>
              <a:buSzPts val="1440"/>
              <a:buChar char="•"/>
              <a:defRPr/>
            </a:lvl5pPr>
            <a:lvl6pPr marL="2743200" lvl="5" indent="-320039" algn="l">
              <a:lnSpc>
                <a:spcPct val="90000"/>
              </a:lnSpc>
              <a:spcBef>
                <a:spcPts val="300"/>
              </a:spcBef>
              <a:spcAft>
                <a:spcPts val="0"/>
              </a:spcAft>
              <a:buSzPts val="1440"/>
              <a:buChar char="•"/>
              <a:defRPr/>
            </a:lvl6pPr>
            <a:lvl7pPr marL="3200400" lvl="6" indent="-320039" algn="l">
              <a:lnSpc>
                <a:spcPct val="90000"/>
              </a:lnSpc>
              <a:spcBef>
                <a:spcPts val="300"/>
              </a:spcBef>
              <a:spcAft>
                <a:spcPts val="0"/>
              </a:spcAft>
              <a:buSzPts val="1440"/>
              <a:buChar char="•"/>
              <a:defRPr/>
            </a:lvl7pPr>
            <a:lvl8pPr marL="3657600" lvl="7" indent="-320040" algn="l">
              <a:lnSpc>
                <a:spcPct val="90000"/>
              </a:lnSpc>
              <a:spcBef>
                <a:spcPts val="300"/>
              </a:spcBef>
              <a:spcAft>
                <a:spcPts val="0"/>
              </a:spcAft>
              <a:buSzPts val="1440"/>
              <a:buChar char="•"/>
              <a:defRPr/>
            </a:lvl8pPr>
            <a:lvl9pPr marL="4114800" lvl="8" indent="-320040" algn="l">
              <a:lnSpc>
                <a:spcPct val="90000"/>
              </a:lnSpc>
              <a:spcBef>
                <a:spcPts val="300"/>
              </a:spcBef>
              <a:spcAft>
                <a:spcPts val="300"/>
              </a:spcAft>
              <a:buSzPts val="1440"/>
              <a:buChar char="•"/>
              <a:defRPr/>
            </a:lvl9pPr>
          </a:lstStyle>
          <a:p>
            <a:endParaRPr/>
          </a:p>
        </p:txBody>
      </p:sp>
      <p:sp>
        <p:nvSpPr>
          <p:cNvPr id="23" name="Google Shape;23;p13"/>
          <p:cNvSpPr txBox="1">
            <a:spLocks noGrp="1"/>
          </p:cNvSpPr>
          <p:nvPr>
            <p:ph type="dt" idx="10"/>
          </p:nvPr>
        </p:nvSpPr>
        <p:spPr>
          <a:xfrm>
            <a:off x="857247" y="6223829"/>
            <a:ext cx="174680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3"/>
          <p:cNvSpPr txBox="1">
            <a:spLocks noGrp="1"/>
          </p:cNvSpPr>
          <p:nvPr>
            <p:ph type="ftr" idx="11"/>
          </p:nvPr>
        </p:nvSpPr>
        <p:spPr>
          <a:xfrm>
            <a:off x="2961861" y="6223829"/>
            <a:ext cx="353833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3"/>
          <p:cNvSpPr txBox="1">
            <a:spLocks noGrp="1"/>
          </p:cNvSpPr>
          <p:nvPr>
            <p:ph type="sldNum" idx="12"/>
          </p:nvPr>
        </p:nvSpPr>
        <p:spPr>
          <a:xfrm>
            <a:off x="6997148" y="6223829"/>
            <a:ext cx="127966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14"/>
          <p:cNvSpPr txBox="1">
            <a:spLocks noGrp="1"/>
          </p:cNvSpPr>
          <p:nvPr>
            <p:ph type="title"/>
          </p:nvPr>
        </p:nvSpPr>
        <p:spPr>
          <a:xfrm>
            <a:off x="829818" y="1173575"/>
            <a:ext cx="7475220" cy="2926080"/>
          </a:xfrm>
          <a:prstGeom prst="rect">
            <a:avLst/>
          </a:prstGeom>
          <a:noFill/>
          <a:ln>
            <a:noFill/>
          </a:ln>
        </p:spPr>
        <p:txBody>
          <a:bodyPr spcFirstLastPara="1" wrap="square" lIns="91425" tIns="45700" rIns="91425" bIns="45700" anchor="b" anchorCtr="0">
            <a:noAutofit/>
          </a:bodyPr>
          <a:lstStyle>
            <a:lvl1pPr lvl="0" algn="ctr">
              <a:lnSpc>
                <a:spcPct val="85000"/>
              </a:lnSpc>
              <a:spcBef>
                <a:spcPts val="0"/>
              </a:spcBef>
              <a:spcAft>
                <a:spcPts val="0"/>
              </a:spcAft>
              <a:buClr>
                <a:schemeClr val="accent1"/>
              </a:buClr>
              <a:buSzPts val="6000"/>
              <a:buFont typeface="Corbel"/>
              <a:buNone/>
              <a:defRPr sz="60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14"/>
          <p:cNvSpPr txBox="1">
            <a:spLocks noGrp="1"/>
          </p:cNvSpPr>
          <p:nvPr>
            <p:ph type="body" idx="1"/>
          </p:nvPr>
        </p:nvSpPr>
        <p:spPr>
          <a:xfrm>
            <a:off x="1282446" y="4154520"/>
            <a:ext cx="6576822" cy="1363806"/>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SzPts val="1440"/>
              <a:buNone/>
              <a:defRPr sz="1800">
                <a:solidFill>
                  <a:schemeClr val="accent1"/>
                </a:solidFill>
              </a:defRPr>
            </a:lvl1pPr>
            <a:lvl2pPr marL="914400" lvl="1" indent="-228600" algn="l">
              <a:lnSpc>
                <a:spcPct val="90000"/>
              </a:lnSpc>
              <a:spcBef>
                <a:spcPts val="150"/>
              </a:spcBef>
              <a:spcAft>
                <a:spcPts val="0"/>
              </a:spcAft>
              <a:buSzPts val="1080"/>
              <a:buNone/>
              <a:defRPr sz="1350">
                <a:solidFill>
                  <a:srgbClr val="888888"/>
                </a:solidFill>
              </a:defRPr>
            </a:lvl2pPr>
            <a:lvl3pPr marL="1371600" lvl="2" indent="-228600" algn="l">
              <a:lnSpc>
                <a:spcPct val="90000"/>
              </a:lnSpc>
              <a:spcBef>
                <a:spcPts val="300"/>
              </a:spcBef>
              <a:spcAft>
                <a:spcPts val="0"/>
              </a:spcAft>
              <a:buSzPts val="960"/>
              <a:buNone/>
              <a:defRPr sz="1200">
                <a:solidFill>
                  <a:srgbClr val="888888"/>
                </a:solidFill>
              </a:defRPr>
            </a:lvl3pPr>
            <a:lvl4pPr marL="1828800" lvl="3" indent="-228600" algn="l">
              <a:lnSpc>
                <a:spcPct val="90000"/>
              </a:lnSpc>
              <a:spcBef>
                <a:spcPts val="300"/>
              </a:spcBef>
              <a:spcAft>
                <a:spcPts val="0"/>
              </a:spcAft>
              <a:buSzPts val="840"/>
              <a:buNone/>
              <a:defRPr sz="1050">
                <a:solidFill>
                  <a:srgbClr val="888888"/>
                </a:solidFill>
              </a:defRPr>
            </a:lvl4pPr>
            <a:lvl5pPr marL="2286000" lvl="4" indent="-228600" algn="l">
              <a:lnSpc>
                <a:spcPct val="90000"/>
              </a:lnSpc>
              <a:spcBef>
                <a:spcPts val="300"/>
              </a:spcBef>
              <a:spcAft>
                <a:spcPts val="0"/>
              </a:spcAft>
              <a:buSzPts val="840"/>
              <a:buNone/>
              <a:defRPr sz="1050">
                <a:solidFill>
                  <a:srgbClr val="888888"/>
                </a:solidFill>
              </a:defRPr>
            </a:lvl5pPr>
            <a:lvl6pPr marL="2743200" lvl="5" indent="-228600" algn="l">
              <a:lnSpc>
                <a:spcPct val="90000"/>
              </a:lnSpc>
              <a:spcBef>
                <a:spcPts val="300"/>
              </a:spcBef>
              <a:spcAft>
                <a:spcPts val="0"/>
              </a:spcAft>
              <a:buSzPts val="840"/>
              <a:buNone/>
              <a:defRPr sz="1050">
                <a:solidFill>
                  <a:srgbClr val="888888"/>
                </a:solidFill>
              </a:defRPr>
            </a:lvl6pPr>
            <a:lvl7pPr marL="3200400" lvl="6" indent="-228600" algn="l">
              <a:lnSpc>
                <a:spcPct val="90000"/>
              </a:lnSpc>
              <a:spcBef>
                <a:spcPts val="300"/>
              </a:spcBef>
              <a:spcAft>
                <a:spcPts val="0"/>
              </a:spcAft>
              <a:buSzPts val="840"/>
              <a:buNone/>
              <a:defRPr sz="1050">
                <a:solidFill>
                  <a:srgbClr val="888888"/>
                </a:solidFill>
              </a:defRPr>
            </a:lvl7pPr>
            <a:lvl8pPr marL="3657600" lvl="7" indent="-228600" algn="l">
              <a:lnSpc>
                <a:spcPct val="90000"/>
              </a:lnSpc>
              <a:spcBef>
                <a:spcPts val="300"/>
              </a:spcBef>
              <a:spcAft>
                <a:spcPts val="0"/>
              </a:spcAft>
              <a:buSzPts val="840"/>
              <a:buNone/>
              <a:defRPr sz="1050">
                <a:solidFill>
                  <a:srgbClr val="888888"/>
                </a:solidFill>
              </a:defRPr>
            </a:lvl8pPr>
            <a:lvl9pPr marL="4114800" lvl="8" indent="-228600" algn="l">
              <a:lnSpc>
                <a:spcPct val="90000"/>
              </a:lnSpc>
              <a:spcBef>
                <a:spcPts val="300"/>
              </a:spcBef>
              <a:spcAft>
                <a:spcPts val="300"/>
              </a:spcAft>
              <a:buSzPts val="840"/>
              <a:buNone/>
              <a:defRPr sz="1050">
                <a:solidFill>
                  <a:srgbClr val="888888"/>
                </a:solidFill>
              </a:defRPr>
            </a:lvl9pPr>
          </a:lstStyle>
          <a:p>
            <a:endParaRPr/>
          </a:p>
        </p:txBody>
      </p:sp>
      <p:sp>
        <p:nvSpPr>
          <p:cNvPr id="29" name="Google Shape;29;p14"/>
          <p:cNvSpPr txBox="1">
            <a:spLocks noGrp="1"/>
          </p:cNvSpPr>
          <p:nvPr>
            <p:ph type="dt" idx="10"/>
          </p:nvPr>
        </p:nvSpPr>
        <p:spPr>
          <a:xfrm>
            <a:off x="857247" y="6223829"/>
            <a:ext cx="174680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4"/>
          <p:cNvSpPr txBox="1">
            <a:spLocks noGrp="1"/>
          </p:cNvSpPr>
          <p:nvPr>
            <p:ph type="ftr" idx="11"/>
          </p:nvPr>
        </p:nvSpPr>
        <p:spPr>
          <a:xfrm>
            <a:off x="2961861" y="6223829"/>
            <a:ext cx="353833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4"/>
          <p:cNvSpPr txBox="1">
            <a:spLocks noGrp="1"/>
          </p:cNvSpPr>
          <p:nvPr>
            <p:ph type="sldNum" idx="12"/>
          </p:nvPr>
        </p:nvSpPr>
        <p:spPr>
          <a:xfrm>
            <a:off x="6997148" y="6223829"/>
            <a:ext cx="127966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32" name="Google Shape;32;p14"/>
          <p:cNvCxnSpPr/>
          <p:nvPr/>
        </p:nvCxnSpPr>
        <p:spPr>
          <a:xfrm>
            <a:off x="1485900" y="4020408"/>
            <a:ext cx="6172201" cy="0"/>
          </a:xfrm>
          <a:prstGeom prst="straightConnector1">
            <a:avLst/>
          </a:prstGeom>
          <a:noFill/>
          <a:ln w="10000"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5"/>
          <p:cNvSpPr txBox="1">
            <a:spLocks noGrp="1"/>
          </p:cNvSpPr>
          <p:nvPr>
            <p:ph type="title"/>
          </p:nvPr>
        </p:nvSpPr>
        <p:spPr>
          <a:xfrm>
            <a:off x="857250" y="609600"/>
            <a:ext cx="740664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5"/>
          <p:cNvSpPr txBox="1">
            <a:spLocks noGrp="1"/>
          </p:cNvSpPr>
          <p:nvPr>
            <p:ph type="body" idx="1"/>
          </p:nvPr>
        </p:nvSpPr>
        <p:spPr>
          <a:xfrm>
            <a:off x="857250" y="2057399"/>
            <a:ext cx="3566160" cy="4023360"/>
          </a:xfrm>
          <a:prstGeom prst="rect">
            <a:avLst/>
          </a:prstGeom>
          <a:noFill/>
          <a:ln>
            <a:noFill/>
          </a:ln>
        </p:spPr>
        <p:txBody>
          <a:bodyPr spcFirstLastPara="1" wrap="square" lIns="91425" tIns="45700" rIns="91425" bIns="45700" anchor="t" anchorCtr="0">
            <a:normAutofit/>
          </a:bodyPr>
          <a:lstStyle>
            <a:lvl1pPr marL="457200" lvl="0" indent="-312420" algn="l">
              <a:lnSpc>
                <a:spcPct val="90000"/>
              </a:lnSpc>
              <a:spcBef>
                <a:spcPts val="1000"/>
              </a:spcBef>
              <a:spcAft>
                <a:spcPts val="0"/>
              </a:spcAft>
              <a:buSzPts val="1320"/>
              <a:buChar char="•"/>
              <a:defRPr sz="1650"/>
            </a:lvl1pPr>
            <a:lvl2pPr marL="914400" lvl="1" indent="-304800" algn="l">
              <a:lnSpc>
                <a:spcPct val="90000"/>
              </a:lnSpc>
              <a:spcBef>
                <a:spcPts val="150"/>
              </a:spcBef>
              <a:spcAft>
                <a:spcPts val="0"/>
              </a:spcAft>
              <a:buSzPts val="1200"/>
              <a:buChar char="•"/>
              <a:defRPr sz="1500"/>
            </a:lvl2pPr>
            <a:lvl3pPr marL="1371600" lvl="2" indent="-297180" algn="l">
              <a:lnSpc>
                <a:spcPct val="90000"/>
              </a:lnSpc>
              <a:spcBef>
                <a:spcPts val="300"/>
              </a:spcBef>
              <a:spcAft>
                <a:spcPts val="0"/>
              </a:spcAft>
              <a:buSzPts val="1080"/>
              <a:buChar char="•"/>
              <a:defRPr sz="1350"/>
            </a:lvl3pPr>
            <a:lvl4pPr marL="1828800" lvl="3" indent="-289560" algn="l">
              <a:lnSpc>
                <a:spcPct val="90000"/>
              </a:lnSpc>
              <a:spcBef>
                <a:spcPts val="300"/>
              </a:spcBef>
              <a:spcAft>
                <a:spcPts val="0"/>
              </a:spcAft>
              <a:buSzPts val="960"/>
              <a:buChar char="•"/>
              <a:defRPr sz="1200"/>
            </a:lvl4pPr>
            <a:lvl5pPr marL="2286000" lvl="4" indent="-289560" algn="l">
              <a:lnSpc>
                <a:spcPct val="90000"/>
              </a:lnSpc>
              <a:spcBef>
                <a:spcPts val="300"/>
              </a:spcBef>
              <a:spcAft>
                <a:spcPts val="0"/>
              </a:spcAft>
              <a:buSzPts val="960"/>
              <a:buChar char="•"/>
              <a:defRPr sz="1200"/>
            </a:lvl5pPr>
            <a:lvl6pPr marL="2743200" lvl="5" indent="-289560" algn="l">
              <a:lnSpc>
                <a:spcPct val="90000"/>
              </a:lnSpc>
              <a:spcBef>
                <a:spcPts val="300"/>
              </a:spcBef>
              <a:spcAft>
                <a:spcPts val="0"/>
              </a:spcAft>
              <a:buSzPts val="960"/>
              <a:buChar char="•"/>
              <a:defRPr sz="1200"/>
            </a:lvl6pPr>
            <a:lvl7pPr marL="3200400" lvl="6" indent="-289560" algn="l">
              <a:lnSpc>
                <a:spcPct val="90000"/>
              </a:lnSpc>
              <a:spcBef>
                <a:spcPts val="300"/>
              </a:spcBef>
              <a:spcAft>
                <a:spcPts val="0"/>
              </a:spcAft>
              <a:buSzPts val="960"/>
              <a:buChar char="•"/>
              <a:defRPr sz="1200"/>
            </a:lvl7pPr>
            <a:lvl8pPr marL="3657600" lvl="7" indent="-289559" algn="l">
              <a:lnSpc>
                <a:spcPct val="90000"/>
              </a:lnSpc>
              <a:spcBef>
                <a:spcPts val="300"/>
              </a:spcBef>
              <a:spcAft>
                <a:spcPts val="0"/>
              </a:spcAft>
              <a:buSzPts val="960"/>
              <a:buChar char="•"/>
              <a:defRPr sz="1200"/>
            </a:lvl8pPr>
            <a:lvl9pPr marL="4114800" lvl="8" indent="-289559" algn="l">
              <a:lnSpc>
                <a:spcPct val="90000"/>
              </a:lnSpc>
              <a:spcBef>
                <a:spcPts val="300"/>
              </a:spcBef>
              <a:spcAft>
                <a:spcPts val="300"/>
              </a:spcAft>
              <a:buSzPts val="960"/>
              <a:buChar char="•"/>
              <a:defRPr sz="1200"/>
            </a:lvl9pPr>
          </a:lstStyle>
          <a:p>
            <a:endParaRPr/>
          </a:p>
        </p:txBody>
      </p:sp>
      <p:sp>
        <p:nvSpPr>
          <p:cNvPr id="36" name="Google Shape;36;p15"/>
          <p:cNvSpPr txBox="1">
            <a:spLocks noGrp="1"/>
          </p:cNvSpPr>
          <p:nvPr>
            <p:ph type="body" idx="2"/>
          </p:nvPr>
        </p:nvSpPr>
        <p:spPr>
          <a:xfrm>
            <a:off x="4700709" y="2057400"/>
            <a:ext cx="3566160" cy="4023360"/>
          </a:xfrm>
          <a:prstGeom prst="rect">
            <a:avLst/>
          </a:prstGeom>
          <a:noFill/>
          <a:ln>
            <a:noFill/>
          </a:ln>
        </p:spPr>
        <p:txBody>
          <a:bodyPr spcFirstLastPara="1" wrap="square" lIns="91425" tIns="45700" rIns="91425" bIns="45700" anchor="t" anchorCtr="0">
            <a:normAutofit/>
          </a:bodyPr>
          <a:lstStyle>
            <a:lvl1pPr marL="457200" lvl="0" indent="-312420" algn="l">
              <a:lnSpc>
                <a:spcPct val="90000"/>
              </a:lnSpc>
              <a:spcBef>
                <a:spcPts val="1000"/>
              </a:spcBef>
              <a:spcAft>
                <a:spcPts val="0"/>
              </a:spcAft>
              <a:buSzPts val="1320"/>
              <a:buChar char="•"/>
              <a:defRPr sz="1650"/>
            </a:lvl1pPr>
            <a:lvl2pPr marL="914400" lvl="1" indent="-304800" algn="l">
              <a:lnSpc>
                <a:spcPct val="90000"/>
              </a:lnSpc>
              <a:spcBef>
                <a:spcPts val="150"/>
              </a:spcBef>
              <a:spcAft>
                <a:spcPts val="0"/>
              </a:spcAft>
              <a:buSzPts val="1200"/>
              <a:buChar char="•"/>
              <a:defRPr sz="1500"/>
            </a:lvl2pPr>
            <a:lvl3pPr marL="1371600" lvl="2" indent="-297180" algn="l">
              <a:lnSpc>
                <a:spcPct val="90000"/>
              </a:lnSpc>
              <a:spcBef>
                <a:spcPts val="300"/>
              </a:spcBef>
              <a:spcAft>
                <a:spcPts val="0"/>
              </a:spcAft>
              <a:buSzPts val="1080"/>
              <a:buChar char="•"/>
              <a:defRPr sz="1350"/>
            </a:lvl3pPr>
            <a:lvl4pPr marL="1828800" lvl="3" indent="-289560" algn="l">
              <a:lnSpc>
                <a:spcPct val="90000"/>
              </a:lnSpc>
              <a:spcBef>
                <a:spcPts val="300"/>
              </a:spcBef>
              <a:spcAft>
                <a:spcPts val="0"/>
              </a:spcAft>
              <a:buSzPts val="960"/>
              <a:buChar char="•"/>
              <a:defRPr sz="1200"/>
            </a:lvl4pPr>
            <a:lvl5pPr marL="2286000" lvl="4" indent="-289560" algn="l">
              <a:lnSpc>
                <a:spcPct val="90000"/>
              </a:lnSpc>
              <a:spcBef>
                <a:spcPts val="300"/>
              </a:spcBef>
              <a:spcAft>
                <a:spcPts val="0"/>
              </a:spcAft>
              <a:buSzPts val="960"/>
              <a:buChar char="•"/>
              <a:defRPr sz="1200"/>
            </a:lvl5pPr>
            <a:lvl6pPr marL="2743200" lvl="5" indent="-289560" algn="l">
              <a:lnSpc>
                <a:spcPct val="90000"/>
              </a:lnSpc>
              <a:spcBef>
                <a:spcPts val="300"/>
              </a:spcBef>
              <a:spcAft>
                <a:spcPts val="0"/>
              </a:spcAft>
              <a:buSzPts val="960"/>
              <a:buChar char="•"/>
              <a:defRPr sz="1200"/>
            </a:lvl6pPr>
            <a:lvl7pPr marL="3200400" lvl="6" indent="-289560" algn="l">
              <a:lnSpc>
                <a:spcPct val="90000"/>
              </a:lnSpc>
              <a:spcBef>
                <a:spcPts val="300"/>
              </a:spcBef>
              <a:spcAft>
                <a:spcPts val="0"/>
              </a:spcAft>
              <a:buSzPts val="960"/>
              <a:buChar char="•"/>
              <a:defRPr sz="1200"/>
            </a:lvl7pPr>
            <a:lvl8pPr marL="3657600" lvl="7" indent="-289559" algn="l">
              <a:lnSpc>
                <a:spcPct val="90000"/>
              </a:lnSpc>
              <a:spcBef>
                <a:spcPts val="300"/>
              </a:spcBef>
              <a:spcAft>
                <a:spcPts val="0"/>
              </a:spcAft>
              <a:buSzPts val="960"/>
              <a:buChar char="•"/>
              <a:defRPr sz="1200"/>
            </a:lvl8pPr>
            <a:lvl9pPr marL="4114800" lvl="8" indent="-289559" algn="l">
              <a:lnSpc>
                <a:spcPct val="90000"/>
              </a:lnSpc>
              <a:spcBef>
                <a:spcPts val="300"/>
              </a:spcBef>
              <a:spcAft>
                <a:spcPts val="300"/>
              </a:spcAft>
              <a:buSzPts val="960"/>
              <a:buChar char="•"/>
              <a:defRPr sz="1200"/>
            </a:lvl9pPr>
          </a:lstStyle>
          <a:p>
            <a:endParaRPr/>
          </a:p>
        </p:txBody>
      </p:sp>
      <p:sp>
        <p:nvSpPr>
          <p:cNvPr id="37" name="Google Shape;37;p15"/>
          <p:cNvSpPr txBox="1">
            <a:spLocks noGrp="1"/>
          </p:cNvSpPr>
          <p:nvPr>
            <p:ph type="dt" idx="10"/>
          </p:nvPr>
        </p:nvSpPr>
        <p:spPr>
          <a:xfrm>
            <a:off x="857247" y="6223829"/>
            <a:ext cx="174680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5"/>
          <p:cNvSpPr txBox="1">
            <a:spLocks noGrp="1"/>
          </p:cNvSpPr>
          <p:nvPr>
            <p:ph type="ftr" idx="11"/>
          </p:nvPr>
        </p:nvSpPr>
        <p:spPr>
          <a:xfrm>
            <a:off x="2961861" y="6223829"/>
            <a:ext cx="353833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5"/>
          <p:cNvSpPr txBox="1">
            <a:spLocks noGrp="1"/>
          </p:cNvSpPr>
          <p:nvPr>
            <p:ph type="sldNum" idx="12"/>
          </p:nvPr>
        </p:nvSpPr>
        <p:spPr>
          <a:xfrm>
            <a:off x="6997148" y="6223829"/>
            <a:ext cx="127966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6"/>
          <p:cNvSpPr txBox="1">
            <a:spLocks noGrp="1"/>
          </p:cNvSpPr>
          <p:nvPr>
            <p:ph type="title"/>
          </p:nvPr>
        </p:nvSpPr>
        <p:spPr>
          <a:xfrm>
            <a:off x="857250" y="609600"/>
            <a:ext cx="740664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6"/>
          <p:cNvSpPr txBox="1">
            <a:spLocks noGrp="1"/>
          </p:cNvSpPr>
          <p:nvPr>
            <p:ph type="body" idx="1"/>
          </p:nvPr>
        </p:nvSpPr>
        <p:spPr>
          <a:xfrm>
            <a:off x="857250" y="2001511"/>
            <a:ext cx="3566160" cy="77724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1440"/>
              <a:buNone/>
              <a:defRPr sz="1800" b="1"/>
            </a:lvl1pPr>
            <a:lvl2pPr marL="914400" lvl="1" indent="-228600" algn="l">
              <a:lnSpc>
                <a:spcPct val="90000"/>
              </a:lnSpc>
              <a:spcBef>
                <a:spcPts val="150"/>
              </a:spcBef>
              <a:spcAft>
                <a:spcPts val="0"/>
              </a:spcAft>
              <a:buSzPts val="1200"/>
              <a:buNone/>
              <a:defRPr sz="1500" b="1"/>
            </a:lvl2pPr>
            <a:lvl3pPr marL="1371600" lvl="2" indent="-228600" algn="l">
              <a:lnSpc>
                <a:spcPct val="90000"/>
              </a:lnSpc>
              <a:spcBef>
                <a:spcPts val="300"/>
              </a:spcBef>
              <a:spcAft>
                <a:spcPts val="0"/>
              </a:spcAft>
              <a:buSzPts val="1080"/>
              <a:buNone/>
              <a:defRPr sz="1350" b="1"/>
            </a:lvl3pPr>
            <a:lvl4pPr marL="1828800" lvl="3" indent="-228600" algn="l">
              <a:lnSpc>
                <a:spcPct val="90000"/>
              </a:lnSpc>
              <a:spcBef>
                <a:spcPts val="300"/>
              </a:spcBef>
              <a:spcAft>
                <a:spcPts val="0"/>
              </a:spcAft>
              <a:buSzPts val="960"/>
              <a:buNone/>
              <a:defRPr sz="1200" b="1"/>
            </a:lvl4pPr>
            <a:lvl5pPr marL="2286000" lvl="4" indent="-228600" algn="l">
              <a:lnSpc>
                <a:spcPct val="90000"/>
              </a:lnSpc>
              <a:spcBef>
                <a:spcPts val="300"/>
              </a:spcBef>
              <a:spcAft>
                <a:spcPts val="0"/>
              </a:spcAft>
              <a:buSzPts val="960"/>
              <a:buNone/>
              <a:defRPr sz="1200" b="1"/>
            </a:lvl5pPr>
            <a:lvl6pPr marL="2743200" lvl="5" indent="-228600" algn="l">
              <a:lnSpc>
                <a:spcPct val="90000"/>
              </a:lnSpc>
              <a:spcBef>
                <a:spcPts val="300"/>
              </a:spcBef>
              <a:spcAft>
                <a:spcPts val="0"/>
              </a:spcAft>
              <a:buSzPts val="960"/>
              <a:buNone/>
              <a:defRPr sz="1200" b="1"/>
            </a:lvl6pPr>
            <a:lvl7pPr marL="3200400" lvl="6" indent="-228600" algn="l">
              <a:lnSpc>
                <a:spcPct val="90000"/>
              </a:lnSpc>
              <a:spcBef>
                <a:spcPts val="300"/>
              </a:spcBef>
              <a:spcAft>
                <a:spcPts val="0"/>
              </a:spcAft>
              <a:buSzPts val="960"/>
              <a:buNone/>
              <a:defRPr sz="1200" b="1"/>
            </a:lvl7pPr>
            <a:lvl8pPr marL="3657600" lvl="7" indent="-228600" algn="l">
              <a:lnSpc>
                <a:spcPct val="90000"/>
              </a:lnSpc>
              <a:spcBef>
                <a:spcPts val="300"/>
              </a:spcBef>
              <a:spcAft>
                <a:spcPts val="0"/>
              </a:spcAft>
              <a:buSzPts val="960"/>
              <a:buNone/>
              <a:defRPr sz="1200" b="1"/>
            </a:lvl8pPr>
            <a:lvl9pPr marL="4114800" lvl="8" indent="-228600" algn="l">
              <a:lnSpc>
                <a:spcPct val="90000"/>
              </a:lnSpc>
              <a:spcBef>
                <a:spcPts val="300"/>
              </a:spcBef>
              <a:spcAft>
                <a:spcPts val="300"/>
              </a:spcAft>
              <a:buSzPts val="960"/>
              <a:buNone/>
              <a:defRPr sz="1200" b="1"/>
            </a:lvl9pPr>
          </a:lstStyle>
          <a:p>
            <a:endParaRPr/>
          </a:p>
        </p:txBody>
      </p:sp>
      <p:sp>
        <p:nvSpPr>
          <p:cNvPr id="43" name="Google Shape;43;p16"/>
          <p:cNvSpPr txBox="1">
            <a:spLocks noGrp="1"/>
          </p:cNvSpPr>
          <p:nvPr>
            <p:ph type="body" idx="2"/>
          </p:nvPr>
        </p:nvSpPr>
        <p:spPr>
          <a:xfrm>
            <a:off x="857250" y="2721483"/>
            <a:ext cx="3566160" cy="3383280"/>
          </a:xfrm>
          <a:prstGeom prst="rect">
            <a:avLst/>
          </a:prstGeom>
          <a:noFill/>
          <a:ln>
            <a:noFill/>
          </a:ln>
        </p:spPr>
        <p:txBody>
          <a:bodyPr spcFirstLastPara="1" wrap="square" lIns="91425" tIns="45700" rIns="91425" bIns="45700" anchor="t" anchorCtr="0">
            <a:normAutofit/>
          </a:bodyPr>
          <a:lstStyle>
            <a:lvl1pPr marL="457200" lvl="0" indent="-312420" algn="l">
              <a:lnSpc>
                <a:spcPct val="90000"/>
              </a:lnSpc>
              <a:spcBef>
                <a:spcPts val="1000"/>
              </a:spcBef>
              <a:spcAft>
                <a:spcPts val="0"/>
              </a:spcAft>
              <a:buSzPts val="1320"/>
              <a:buChar char="•"/>
              <a:defRPr sz="1650"/>
            </a:lvl1pPr>
            <a:lvl2pPr marL="914400" lvl="1" indent="-304800" algn="l">
              <a:lnSpc>
                <a:spcPct val="90000"/>
              </a:lnSpc>
              <a:spcBef>
                <a:spcPts val="150"/>
              </a:spcBef>
              <a:spcAft>
                <a:spcPts val="0"/>
              </a:spcAft>
              <a:buSzPts val="1200"/>
              <a:buChar char="•"/>
              <a:defRPr sz="1500"/>
            </a:lvl2pPr>
            <a:lvl3pPr marL="1371600" lvl="2" indent="-297180" algn="l">
              <a:lnSpc>
                <a:spcPct val="90000"/>
              </a:lnSpc>
              <a:spcBef>
                <a:spcPts val="300"/>
              </a:spcBef>
              <a:spcAft>
                <a:spcPts val="0"/>
              </a:spcAft>
              <a:buSzPts val="1080"/>
              <a:buChar char="•"/>
              <a:defRPr sz="1350"/>
            </a:lvl3pPr>
            <a:lvl4pPr marL="1828800" lvl="3" indent="-289560" algn="l">
              <a:lnSpc>
                <a:spcPct val="90000"/>
              </a:lnSpc>
              <a:spcBef>
                <a:spcPts val="300"/>
              </a:spcBef>
              <a:spcAft>
                <a:spcPts val="0"/>
              </a:spcAft>
              <a:buSzPts val="960"/>
              <a:buChar char="•"/>
              <a:defRPr sz="1200"/>
            </a:lvl4pPr>
            <a:lvl5pPr marL="2286000" lvl="4" indent="-289560" algn="l">
              <a:lnSpc>
                <a:spcPct val="90000"/>
              </a:lnSpc>
              <a:spcBef>
                <a:spcPts val="300"/>
              </a:spcBef>
              <a:spcAft>
                <a:spcPts val="0"/>
              </a:spcAft>
              <a:buSzPts val="960"/>
              <a:buChar char="•"/>
              <a:defRPr sz="1200"/>
            </a:lvl5pPr>
            <a:lvl6pPr marL="2743200" lvl="5" indent="-289560" algn="l">
              <a:lnSpc>
                <a:spcPct val="90000"/>
              </a:lnSpc>
              <a:spcBef>
                <a:spcPts val="300"/>
              </a:spcBef>
              <a:spcAft>
                <a:spcPts val="0"/>
              </a:spcAft>
              <a:buSzPts val="960"/>
              <a:buChar char="•"/>
              <a:defRPr sz="1200"/>
            </a:lvl6pPr>
            <a:lvl7pPr marL="3200400" lvl="6" indent="-289560" algn="l">
              <a:lnSpc>
                <a:spcPct val="90000"/>
              </a:lnSpc>
              <a:spcBef>
                <a:spcPts val="300"/>
              </a:spcBef>
              <a:spcAft>
                <a:spcPts val="0"/>
              </a:spcAft>
              <a:buSzPts val="960"/>
              <a:buChar char="•"/>
              <a:defRPr sz="1200"/>
            </a:lvl7pPr>
            <a:lvl8pPr marL="3657600" lvl="7" indent="-289559" algn="l">
              <a:lnSpc>
                <a:spcPct val="90000"/>
              </a:lnSpc>
              <a:spcBef>
                <a:spcPts val="300"/>
              </a:spcBef>
              <a:spcAft>
                <a:spcPts val="0"/>
              </a:spcAft>
              <a:buSzPts val="960"/>
              <a:buChar char="•"/>
              <a:defRPr sz="1200"/>
            </a:lvl8pPr>
            <a:lvl9pPr marL="4114800" lvl="8" indent="-289559" algn="l">
              <a:lnSpc>
                <a:spcPct val="90000"/>
              </a:lnSpc>
              <a:spcBef>
                <a:spcPts val="300"/>
              </a:spcBef>
              <a:spcAft>
                <a:spcPts val="300"/>
              </a:spcAft>
              <a:buSzPts val="960"/>
              <a:buChar char="•"/>
              <a:defRPr sz="1200"/>
            </a:lvl9pPr>
          </a:lstStyle>
          <a:p>
            <a:endParaRPr/>
          </a:p>
        </p:txBody>
      </p:sp>
      <p:sp>
        <p:nvSpPr>
          <p:cNvPr id="44" name="Google Shape;44;p16"/>
          <p:cNvSpPr txBox="1">
            <a:spLocks noGrp="1"/>
          </p:cNvSpPr>
          <p:nvPr>
            <p:ph type="body" idx="3"/>
          </p:nvPr>
        </p:nvSpPr>
        <p:spPr>
          <a:xfrm>
            <a:off x="4701880" y="1999032"/>
            <a:ext cx="3566160" cy="77724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1440"/>
              <a:buNone/>
              <a:defRPr sz="1800" b="1"/>
            </a:lvl1pPr>
            <a:lvl2pPr marL="914400" lvl="1" indent="-228600" algn="l">
              <a:lnSpc>
                <a:spcPct val="90000"/>
              </a:lnSpc>
              <a:spcBef>
                <a:spcPts val="150"/>
              </a:spcBef>
              <a:spcAft>
                <a:spcPts val="0"/>
              </a:spcAft>
              <a:buSzPts val="1200"/>
              <a:buNone/>
              <a:defRPr sz="1500" b="1"/>
            </a:lvl2pPr>
            <a:lvl3pPr marL="1371600" lvl="2" indent="-228600" algn="l">
              <a:lnSpc>
                <a:spcPct val="90000"/>
              </a:lnSpc>
              <a:spcBef>
                <a:spcPts val="300"/>
              </a:spcBef>
              <a:spcAft>
                <a:spcPts val="0"/>
              </a:spcAft>
              <a:buSzPts val="1080"/>
              <a:buNone/>
              <a:defRPr sz="1350" b="1"/>
            </a:lvl3pPr>
            <a:lvl4pPr marL="1828800" lvl="3" indent="-228600" algn="l">
              <a:lnSpc>
                <a:spcPct val="90000"/>
              </a:lnSpc>
              <a:spcBef>
                <a:spcPts val="300"/>
              </a:spcBef>
              <a:spcAft>
                <a:spcPts val="0"/>
              </a:spcAft>
              <a:buSzPts val="960"/>
              <a:buNone/>
              <a:defRPr sz="1200" b="1"/>
            </a:lvl4pPr>
            <a:lvl5pPr marL="2286000" lvl="4" indent="-228600" algn="l">
              <a:lnSpc>
                <a:spcPct val="90000"/>
              </a:lnSpc>
              <a:spcBef>
                <a:spcPts val="300"/>
              </a:spcBef>
              <a:spcAft>
                <a:spcPts val="0"/>
              </a:spcAft>
              <a:buSzPts val="960"/>
              <a:buNone/>
              <a:defRPr sz="1200" b="1"/>
            </a:lvl5pPr>
            <a:lvl6pPr marL="2743200" lvl="5" indent="-228600" algn="l">
              <a:lnSpc>
                <a:spcPct val="90000"/>
              </a:lnSpc>
              <a:spcBef>
                <a:spcPts val="300"/>
              </a:spcBef>
              <a:spcAft>
                <a:spcPts val="0"/>
              </a:spcAft>
              <a:buSzPts val="960"/>
              <a:buNone/>
              <a:defRPr sz="1200" b="1"/>
            </a:lvl6pPr>
            <a:lvl7pPr marL="3200400" lvl="6" indent="-228600" algn="l">
              <a:lnSpc>
                <a:spcPct val="90000"/>
              </a:lnSpc>
              <a:spcBef>
                <a:spcPts val="300"/>
              </a:spcBef>
              <a:spcAft>
                <a:spcPts val="0"/>
              </a:spcAft>
              <a:buSzPts val="960"/>
              <a:buNone/>
              <a:defRPr sz="1200" b="1"/>
            </a:lvl7pPr>
            <a:lvl8pPr marL="3657600" lvl="7" indent="-228600" algn="l">
              <a:lnSpc>
                <a:spcPct val="90000"/>
              </a:lnSpc>
              <a:spcBef>
                <a:spcPts val="300"/>
              </a:spcBef>
              <a:spcAft>
                <a:spcPts val="0"/>
              </a:spcAft>
              <a:buSzPts val="960"/>
              <a:buNone/>
              <a:defRPr sz="1200" b="1"/>
            </a:lvl8pPr>
            <a:lvl9pPr marL="4114800" lvl="8" indent="-228600" algn="l">
              <a:lnSpc>
                <a:spcPct val="90000"/>
              </a:lnSpc>
              <a:spcBef>
                <a:spcPts val="300"/>
              </a:spcBef>
              <a:spcAft>
                <a:spcPts val="300"/>
              </a:spcAft>
              <a:buSzPts val="960"/>
              <a:buNone/>
              <a:defRPr sz="1200" b="1"/>
            </a:lvl9pPr>
          </a:lstStyle>
          <a:p>
            <a:endParaRPr/>
          </a:p>
        </p:txBody>
      </p:sp>
      <p:sp>
        <p:nvSpPr>
          <p:cNvPr id="45" name="Google Shape;45;p16"/>
          <p:cNvSpPr txBox="1">
            <a:spLocks noGrp="1"/>
          </p:cNvSpPr>
          <p:nvPr>
            <p:ph type="body" idx="4"/>
          </p:nvPr>
        </p:nvSpPr>
        <p:spPr>
          <a:xfrm>
            <a:off x="4701880" y="2719322"/>
            <a:ext cx="3566160" cy="3383280"/>
          </a:xfrm>
          <a:prstGeom prst="rect">
            <a:avLst/>
          </a:prstGeom>
          <a:noFill/>
          <a:ln>
            <a:noFill/>
          </a:ln>
        </p:spPr>
        <p:txBody>
          <a:bodyPr spcFirstLastPara="1" wrap="square" lIns="91425" tIns="45700" rIns="91425" bIns="45700" anchor="t" anchorCtr="0">
            <a:normAutofit/>
          </a:bodyPr>
          <a:lstStyle>
            <a:lvl1pPr marL="457200" lvl="0" indent="-312420" algn="l">
              <a:lnSpc>
                <a:spcPct val="90000"/>
              </a:lnSpc>
              <a:spcBef>
                <a:spcPts val="1000"/>
              </a:spcBef>
              <a:spcAft>
                <a:spcPts val="0"/>
              </a:spcAft>
              <a:buSzPts val="1320"/>
              <a:buChar char="•"/>
              <a:defRPr sz="1650"/>
            </a:lvl1pPr>
            <a:lvl2pPr marL="914400" lvl="1" indent="-304800" algn="l">
              <a:lnSpc>
                <a:spcPct val="90000"/>
              </a:lnSpc>
              <a:spcBef>
                <a:spcPts val="150"/>
              </a:spcBef>
              <a:spcAft>
                <a:spcPts val="0"/>
              </a:spcAft>
              <a:buSzPts val="1200"/>
              <a:buChar char="•"/>
              <a:defRPr sz="1500"/>
            </a:lvl2pPr>
            <a:lvl3pPr marL="1371600" lvl="2" indent="-297180" algn="l">
              <a:lnSpc>
                <a:spcPct val="90000"/>
              </a:lnSpc>
              <a:spcBef>
                <a:spcPts val="300"/>
              </a:spcBef>
              <a:spcAft>
                <a:spcPts val="0"/>
              </a:spcAft>
              <a:buSzPts val="1080"/>
              <a:buChar char="•"/>
              <a:defRPr sz="1350"/>
            </a:lvl3pPr>
            <a:lvl4pPr marL="1828800" lvl="3" indent="-289560" algn="l">
              <a:lnSpc>
                <a:spcPct val="90000"/>
              </a:lnSpc>
              <a:spcBef>
                <a:spcPts val="300"/>
              </a:spcBef>
              <a:spcAft>
                <a:spcPts val="0"/>
              </a:spcAft>
              <a:buSzPts val="960"/>
              <a:buChar char="•"/>
              <a:defRPr sz="1200"/>
            </a:lvl4pPr>
            <a:lvl5pPr marL="2286000" lvl="4" indent="-289560" algn="l">
              <a:lnSpc>
                <a:spcPct val="90000"/>
              </a:lnSpc>
              <a:spcBef>
                <a:spcPts val="300"/>
              </a:spcBef>
              <a:spcAft>
                <a:spcPts val="0"/>
              </a:spcAft>
              <a:buSzPts val="960"/>
              <a:buChar char="•"/>
              <a:defRPr sz="1200"/>
            </a:lvl5pPr>
            <a:lvl6pPr marL="2743200" lvl="5" indent="-289560" algn="l">
              <a:lnSpc>
                <a:spcPct val="90000"/>
              </a:lnSpc>
              <a:spcBef>
                <a:spcPts val="300"/>
              </a:spcBef>
              <a:spcAft>
                <a:spcPts val="0"/>
              </a:spcAft>
              <a:buSzPts val="960"/>
              <a:buChar char="•"/>
              <a:defRPr sz="1200"/>
            </a:lvl6pPr>
            <a:lvl7pPr marL="3200400" lvl="6" indent="-289560" algn="l">
              <a:lnSpc>
                <a:spcPct val="90000"/>
              </a:lnSpc>
              <a:spcBef>
                <a:spcPts val="300"/>
              </a:spcBef>
              <a:spcAft>
                <a:spcPts val="0"/>
              </a:spcAft>
              <a:buSzPts val="960"/>
              <a:buChar char="•"/>
              <a:defRPr sz="1200"/>
            </a:lvl7pPr>
            <a:lvl8pPr marL="3657600" lvl="7" indent="-289559" algn="l">
              <a:lnSpc>
                <a:spcPct val="90000"/>
              </a:lnSpc>
              <a:spcBef>
                <a:spcPts val="300"/>
              </a:spcBef>
              <a:spcAft>
                <a:spcPts val="0"/>
              </a:spcAft>
              <a:buSzPts val="960"/>
              <a:buChar char="•"/>
              <a:defRPr sz="1200"/>
            </a:lvl8pPr>
            <a:lvl9pPr marL="4114800" lvl="8" indent="-289559" algn="l">
              <a:lnSpc>
                <a:spcPct val="90000"/>
              </a:lnSpc>
              <a:spcBef>
                <a:spcPts val="300"/>
              </a:spcBef>
              <a:spcAft>
                <a:spcPts val="300"/>
              </a:spcAft>
              <a:buSzPts val="960"/>
              <a:buChar char="•"/>
              <a:defRPr sz="1200"/>
            </a:lvl9pPr>
          </a:lstStyle>
          <a:p>
            <a:endParaRPr/>
          </a:p>
        </p:txBody>
      </p:sp>
      <p:sp>
        <p:nvSpPr>
          <p:cNvPr id="46" name="Google Shape;46;p16"/>
          <p:cNvSpPr txBox="1">
            <a:spLocks noGrp="1"/>
          </p:cNvSpPr>
          <p:nvPr>
            <p:ph type="dt" idx="10"/>
          </p:nvPr>
        </p:nvSpPr>
        <p:spPr>
          <a:xfrm>
            <a:off x="857247" y="6223829"/>
            <a:ext cx="174680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ftr" idx="11"/>
          </p:nvPr>
        </p:nvSpPr>
        <p:spPr>
          <a:xfrm>
            <a:off x="2961861" y="6223829"/>
            <a:ext cx="353833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6997148" y="6223829"/>
            <a:ext cx="127966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857250" y="609600"/>
            <a:ext cx="740664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7"/>
          <p:cNvSpPr txBox="1">
            <a:spLocks noGrp="1"/>
          </p:cNvSpPr>
          <p:nvPr>
            <p:ph type="dt" idx="10"/>
          </p:nvPr>
        </p:nvSpPr>
        <p:spPr>
          <a:xfrm>
            <a:off x="857247" y="6223829"/>
            <a:ext cx="174680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2961861" y="6223829"/>
            <a:ext cx="353833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6997148" y="6223829"/>
            <a:ext cx="127966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8"/>
          <p:cNvSpPr txBox="1">
            <a:spLocks noGrp="1"/>
          </p:cNvSpPr>
          <p:nvPr>
            <p:ph type="dt" idx="10"/>
          </p:nvPr>
        </p:nvSpPr>
        <p:spPr>
          <a:xfrm>
            <a:off x="857247" y="6223829"/>
            <a:ext cx="174680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8"/>
          <p:cNvSpPr txBox="1">
            <a:spLocks noGrp="1"/>
          </p:cNvSpPr>
          <p:nvPr>
            <p:ph type="ftr" idx="11"/>
          </p:nvPr>
        </p:nvSpPr>
        <p:spPr>
          <a:xfrm>
            <a:off x="2961861" y="6223829"/>
            <a:ext cx="353833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8"/>
          <p:cNvSpPr txBox="1">
            <a:spLocks noGrp="1"/>
          </p:cNvSpPr>
          <p:nvPr>
            <p:ph type="sldNum" idx="12"/>
          </p:nvPr>
        </p:nvSpPr>
        <p:spPr>
          <a:xfrm>
            <a:off x="6997148" y="6223829"/>
            <a:ext cx="127966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857250" y="1097280"/>
            <a:ext cx="2834640" cy="17373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3000"/>
              <a:buFont typeface="Corbel"/>
              <a:buNone/>
              <a:defRPr sz="3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9"/>
          <p:cNvSpPr txBox="1">
            <a:spLocks noGrp="1"/>
          </p:cNvSpPr>
          <p:nvPr>
            <p:ph type="body" idx="1"/>
          </p:nvPr>
        </p:nvSpPr>
        <p:spPr>
          <a:xfrm>
            <a:off x="4129314" y="1097280"/>
            <a:ext cx="4149638" cy="4663440"/>
          </a:xfrm>
          <a:prstGeom prst="rect">
            <a:avLst/>
          </a:prstGeom>
          <a:noFill/>
          <a:ln>
            <a:noFill/>
          </a:ln>
        </p:spPr>
        <p:txBody>
          <a:bodyPr spcFirstLastPara="1" wrap="square" lIns="91425" tIns="45700" rIns="91425" bIns="45700" anchor="t" anchorCtr="0">
            <a:normAutofit/>
          </a:bodyPr>
          <a:lstStyle>
            <a:lvl1pPr marL="457200" lvl="0" indent="-350520" algn="l">
              <a:lnSpc>
                <a:spcPct val="90000"/>
              </a:lnSpc>
              <a:spcBef>
                <a:spcPts val="1000"/>
              </a:spcBef>
              <a:spcAft>
                <a:spcPts val="0"/>
              </a:spcAft>
              <a:buSzPts val="1920"/>
              <a:buChar char="•"/>
              <a:defRPr sz="2400"/>
            </a:lvl1pPr>
            <a:lvl2pPr marL="914400" lvl="1" indent="-335280" algn="l">
              <a:lnSpc>
                <a:spcPct val="90000"/>
              </a:lnSpc>
              <a:spcBef>
                <a:spcPts val="150"/>
              </a:spcBef>
              <a:spcAft>
                <a:spcPts val="0"/>
              </a:spcAft>
              <a:buSzPts val="1680"/>
              <a:buChar char="•"/>
              <a:defRPr sz="2100"/>
            </a:lvl2pPr>
            <a:lvl3pPr marL="1371600" lvl="2" indent="-320039" algn="l">
              <a:lnSpc>
                <a:spcPct val="90000"/>
              </a:lnSpc>
              <a:spcBef>
                <a:spcPts val="300"/>
              </a:spcBef>
              <a:spcAft>
                <a:spcPts val="0"/>
              </a:spcAft>
              <a:buSzPts val="1440"/>
              <a:buChar char="•"/>
              <a:defRPr sz="1800"/>
            </a:lvl3pPr>
            <a:lvl4pPr marL="1828800" lvl="3" indent="-304800" algn="l">
              <a:lnSpc>
                <a:spcPct val="90000"/>
              </a:lnSpc>
              <a:spcBef>
                <a:spcPts val="300"/>
              </a:spcBef>
              <a:spcAft>
                <a:spcPts val="0"/>
              </a:spcAft>
              <a:buSzPts val="1200"/>
              <a:buChar char="•"/>
              <a:defRPr sz="1500"/>
            </a:lvl4pPr>
            <a:lvl5pPr marL="2286000" lvl="4" indent="-304800" algn="l">
              <a:lnSpc>
                <a:spcPct val="90000"/>
              </a:lnSpc>
              <a:spcBef>
                <a:spcPts val="300"/>
              </a:spcBef>
              <a:spcAft>
                <a:spcPts val="0"/>
              </a:spcAft>
              <a:buSzPts val="1200"/>
              <a:buChar char="•"/>
              <a:defRPr sz="1500"/>
            </a:lvl5pPr>
            <a:lvl6pPr marL="2743200" lvl="5" indent="-304800" algn="l">
              <a:lnSpc>
                <a:spcPct val="90000"/>
              </a:lnSpc>
              <a:spcBef>
                <a:spcPts val="300"/>
              </a:spcBef>
              <a:spcAft>
                <a:spcPts val="0"/>
              </a:spcAft>
              <a:buSzPts val="1200"/>
              <a:buChar char="•"/>
              <a:defRPr sz="1500"/>
            </a:lvl6pPr>
            <a:lvl7pPr marL="3200400" lvl="6" indent="-304800" algn="l">
              <a:lnSpc>
                <a:spcPct val="90000"/>
              </a:lnSpc>
              <a:spcBef>
                <a:spcPts val="300"/>
              </a:spcBef>
              <a:spcAft>
                <a:spcPts val="0"/>
              </a:spcAft>
              <a:buSzPts val="1200"/>
              <a:buChar char="•"/>
              <a:defRPr sz="1500"/>
            </a:lvl7pPr>
            <a:lvl8pPr marL="3657600" lvl="7" indent="-304800" algn="l">
              <a:lnSpc>
                <a:spcPct val="90000"/>
              </a:lnSpc>
              <a:spcBef>
                <a:spcPts val="300"/>
              </a:spcBef>
              <a:spcAft>
                <a:spcPts val="0"/>
              </a:spcAft>
              <a:buSzPts val="1200"/>
              <a:buChar char="•"/>
              <a:defRPr sz="1500"/>
            </a:lvl8pPr>
            <a:lvl9pPr marL="4114800" lvl="8" indent="-304800" algn="l">
              <a:lnSpc>
                <a:spcPct val="90000"/>
              </a:lnSpc>
              <a:spcBef>
                <a:spcPts val="300"/>
              </a:spcBef>
              <a:spcAft>
                <a:spcPts val="300"/>
              </a:spcAft>
              <a:buSzPts val="1200"/>
              <a:buChar char="•"/>
              <a:defRPr sz="1500"/>
            </a:lvl9pPr>
          </a:lstStyle>
          <a:p>
            <a:endParaRPr/>
          </a:p>
        </p:txBody>
      </p:sp>
      <p:sp>
        <p:nvSpPr>
          <p:cNvPr id="61" name="Google Shape;61;p19"/>
          <p:cNvSpPr txBox="1">
            <a:spLocks noGrp="1"/>
          </p:cNvSpPr>
          <p:nvPr>
            <p:ph type="body" idx="2"/>
          </p:nvPr>
        </p:nvSpPr>
        <p:spPr>
          <a:xfrm>
            <a:off x="857250" y="2834640"/>
            <a:ext cx="2834640" cy="292608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800"/>
              </a:spcBef>
              <a:spcAft>
                <a:spcPts val="0"/>
              </a:spcAft>
              <a:buSzPts val="1020"/>
              <a:buNone/>
              <a:defRPr sz="1275"/>
            </a:lvl1pPr>
            <a:lvl2pPr marL="914400" lvl="1" indent="-228600" algn="l">
              <a:lnSpc>
                <a:spcPct val="90000"/>
              </a:lnSpc>
              <a:spcBef>
                <a:spcPts val="150"/>
              </a:spcBef>
              <a:spcAft>
                <a:spcPts val="0"/>
              </a:spcAft>
              <a:buSzPts val="720"/>
              <a:buNone/>
              <a:defRPr sz="900"/>
            </a:lvl2pPr>
            <a:lvl3pPr marL="1371600" lvl="2" indent="-228600" algn="l">
              <a:lnSpc>
                <a:spcPct val="90000"/>
              </a:lnSpc>
              <a:spcBef>
                <a:spcPts val="300"/>
              </a:spcBef>
              <a:spcAft>
                <a:spcPts val="0"/>
              </a:spcAft>
              <a:buSzPts val="600"/>
              <a:buNone/>
              <a:defRPr sz="750"/>
            </a:lvl3pPr>
            <a:lvl4pPr marL="1828800" lvl="3" indent="-228600" algn="l">
              <a:lnSpc>
                <a:spcPct val="90000"/>
              </a:lnSpc>
              <a:spcBef>
                <a:spcPts val="300"/>
              </a:spcBef>
              <a:spcAft>
                <a:spcPts val="0"/>
              </a:spcAft>
              <a:buSzPts val="540"/>
              <a:buNone/>
              <a:defRPr sz="675"/>
            </a:lvl4pPr>
            <a:lvl5pPr marL="2286000" lvl="4" indent="-228600" algn="l">
              <a:lnSpc>
                <a:spcPct val="90000"/>
              </a:lnSpc>
              <a:spcBef>
                <a:spcPts val="300"/>
              </a:spcBef>
              <a:spcAft>
                <a:spcPts val="0"/>
              </a:spcAft>
              <a:buSzPts val="540"/>
              <a:buNone/>
              <a:defRPr sz="675"/>
            </a:lvl5pPr>
            <a:lvl6pPr marL="2743200" lvl="5" indent="-228600" algn="l">
              <a:lnSpc>
                <a:spcPct val="90000"/>
              </a:lnSpc>
              <a:spcBef>
                <a:spcPts val="300"/>
              </a:spcBef>
              <a:spcAft>
                <a:spcPts val="0"/>
              </a:spcAft>
              <a:buSzPts val="540"/>
              <a:buNone/>
              <a:defRPr sz="675"/>
            </a:lvl6pPr>
            <a:lvl7pPr marL="3200400" lvl="6" indent="-228600" algn="l">
              <a:lnSpc>
                <a:spcPct val="90000"/>
              </a:lnSpc>
              <a:spcBef>
                <a:spcPts val="300"/>
              </a:spcBef>
              <a:spcAft>
                <a:spcPts val="0"/>
              </a:spcAft>
              <a:buSzPts val="540"/>
              <a:buNone/>
              <a:defRPr sz="675"/>
            </a:lvl7pPr>
            <a:lvl8pPr marL="3657600" lvl="7" indent="-228600" algn="l">
              <a:lnSpc>
                <a:spcPct val="90000"/>
              </a:lnSpc>
              <a:spcBef>
                <a:spcPts val="300"/>
              </a:spcBef>
              <a:spcAft>
                <a:spcPts val="0"/>
              </a:spcAft>
              <a:buSzPts val="540"/>
              <a:buNone/>
              <a:defRPr sz="675"/>
            </a:lvl8pPr>
            <a:lvl9pPr marL="4114800" lvl="8" indent="-228600" algn="l">
              <a:lnSpc>
                <a:spcPct val="90000"/>
              </a:lnSpc>
              <a:spcBef>
                <a:spcPts val="300"/>
              </a:spcBef>
              <a:spcAft>
                <a:spcPts val="300"/>
              </a:spcAft>
              <a:buSzPts val="540"/>
              <a:buNone/>
              <a:defRPr sz="675"/>
            </a:lvl9pPr>
          </a:lstStyle>
          <a:p>
            <a:endParaRPr/>
          </a:p>
        </p:txBody>
      </p:sp>
      <p:sp>
        <p:nvSpPr>
          <p:cNvPr id="62" name="Google Shape;62;p19"/>
          <p:cNvSpPr txBox="1">
            <a:spLocks noGrp="1"/>
          </p:cNvSpPr>
          <p:nvPr>
            <p:ph type="dt" idx="10"/>
          </p:nvPr>
        </p:nvSpPr>
        <p:spPr>
          <a:xfrm>
            <a:off x="857247" y="6223829"/>
            <a:ext cx="174680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9"/>
          <p:cNvSpPr txBox="1">
            <a:spLocks noGrp="1"/>
          </p:cNvSpPr>
          <p:nvPr>
            <p:ph type="ftr" idx="11"/>
          </p:nvPr>
        </p:nvSpPr>
        <p:spPr>
          <a:xfrm>
            <a:off x="2961861" y="6223829"/>
            <a:ext cx="353833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9"/>
          <p:cNvSpPr txBox="1">
            <a:spLocks noGrp="1"/>
          </p:cNvSpPr>
          <p:nvPr>
            <p:ph type="sldNum" idx="12"/>
          </p:nvPr>
        </p:nvSpPr>
        <p:spPr>
          <a:xfrm>
            <a:off x="6997148" y="6223829"/>
            <a:ext cx="127966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857250" y="1097280"/>
            <a:ext cx="2834640" cy="17373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3000"/>
              <a:buFont typeface="Corbel"/>
              <a:buNone/>
              <a:defRPr sz="3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0"/>
          <p:cNvSpPr>
            <a:spLocks noGrp="1"/>
          </p:cNvSpPr>
          <p:nvPr>
            <p:ph type="pic" idx="2"/>
          </p:nvPr>
        </p:nvSpPr>
        <p:spPr>
          <a:xfrm>
            <a:off x="4019107" y="1069847"/>
            <a:ext cx="4257703" cy="4645153"/>
          </a:xfrm>
          <a:prstGeom prst="rect">
            <a:avLst/>
          </a:prstGeom>
          <a:noFill/>
          <a:ln>
            <a:noFill/>
          </a:ln>
        </p:spPr>
        <p:txBody>
          <a:bodyPr spcFirstLastPara="1" wrap="square" lIns="274300" tIns="182875" rIns="91425" bIns="45700" anchor="t" anchorCtr="0">
            <a:normAutofit/>
          </a:bodyPr>
          <a:lstStyle>
            <a:lvl1pPr marR="0" lvl="0" algn="l" rtl="0">
              <a:lnSpc>
                <a:spcPct val="90000"/>
              </a:lnSpc>
              <a:spcBef>
                <a:spcPts val="1000"/>
              </a:spcBef>
              <a:spcAft>
                <a:spcPts val="0"/>
              </a:spcAft>
              <a:buClr>
                <a:schemeClr val="accent1"/>
              </a:buClr>
              <a:buSzPts val="1680"/>
              <a:buFont typeface="Corbel"/>
              <a:buNone/>
              <a:defRPr sz="2100" b="0" i="0" u="none" strike="noStrike" cap="none">
                <a:solidFill>
                  <a:schemeClr val="accent1"/>
                </a:solidFill>
                <a:latin typeface="Corbel"/>
                <a:ea typeface="Corbel"/>
                <a:cs typeface="Corbel"/>
                <a:sym typeface="Corbel"/>
              </a:defRPr>
            </a:lvl1pPr>
            <a:lvl2pPr marR="0" lvl="1" algn="l" rtl="0">
              <a:lnSpc>
                <a:spcPct val="90000"/>
              </a:lnSpc>
              <a:spcBef>
                <a:spcPts val="150"/>
              </a:spcBef>
              <a:spcAft>
                <a:spcPts val="0"/>
              </a:spcAft>
              <a:buClr>
                <a:schemeClr val="accent1"/>
              </a:buClr>
              <a:buSzPts val="1680"/>
              <a:buFont typeface="Corbel"/>
              <a:buNone/>
              <a:defRPr sz="2100" b="0" i="0" u="none" strike="noStrike" cap="none">
                <a:solidFill>
                  <a:schemeClr val="accent1"/>
                </a:solidFill>
                <a:latin typeface="Corbel"/>
                <a:ea typeface="Corbel"/>
                <a:cs typeface="Corbel"/>
                <a:sym typeface="Corbel"/>
              </a:defRPr>
            </a:lvl2pPr>
            <a:lvl3pPr marR="0" lvl="2" algn="l" rtl="0">
              <a:lnSpc>
                <a:spcPct val="90000"/>
              </a:lnSpc>
              <a:spcBef>
                <a:spcPts val="300"/>
              </a:spcBef>
              <a:spcAft>
                <a:spcPts val="0"/>
              </a:spcAft>
              <a:buClr>
                <a:schemeClr val="accent1"/>
              </a:buClr>
              <a:buSzPts val="1440"/>
              <a:buFont typeface="Corbel"/>
              <a:buNone/>
              <a:defRPr sz="1800" b="0" i="0" u="none" strike="noStrike" cap="none">
                <a:solidFill>
                  <a:schemeClr val="accent1"/>
                </a:solidFill>
                <a:latin typeface="Corbel"/>
                <a:ea typeface="Corbel"/>
                <a:cs typeface="Corbel"/>
                <a:sym typeface="Corbel"/>
              </a:defRPr>
            </a:lvl3pPr>
            <a:lvl4pPr marR="0" lvl="3" algn="l" rtl="0">
              <a:lnSpc>
                <a:spcPct val="90000"/>
              </a:lnSpc>
              <a:spcBef>
                <a:spcPts val="300"/>
              </a:spcBef>
              <a:spcAft>
                <a:spcPts val="0"/>
              </a:spcAft>
              <a:buClr>
                <a:schemeClr val="accent1"/>
              </a:buClr>
              <a:buSzPts val="1200"/>
              <a:buFont typeface="Corbel"/>
              <a:buNone/>
              <a:defRPr sz="1500" b="0" i="0" u="none" strike="noStrike" cap="none">
                <a:solidFill>
                  <a:schemeClr val="accent1"/>
                </a:solidFill>
                <a:latin typeface="Corbel"/>
                <a:ea typeface="Corbel"/>
                <a:cs typeface="Corbel"/>
                <a:sym typeface="Corbel"/>
              </a:defRPr>
            </a:lvl4pPr>
            <a:lvl5pPr marR="0" lvl="4" algn="l" rtl="0">
              <a:lnSpc>
                <a:spcPct val="90000"/>
              </a:lnSpc>
              <a:spcBef>
                <a:spcPts val="300"/>
              </a:spcBef>
              <a:spcAft>
                <a:spcPts val="0"/>
              </a:spcAft>
              <a:buClr>
                <a:schemeClr val="accent1"/>
              </a:buClr>
              <a:buSzPts val="1200"/>
              <a:buFont typeface="Corbel"/>
              <a:buNone/>
              <a:defRPr sz="1500" b="0" i="0" u="none" strike="noStrike" cap="none">
                <a:solidFill>
                  <a:schemeClr val="accent1"/>
                </a:solidFill>
                <a:latin typeface="Corbel"/>
                <a:ea typeface="Corbel"/>
                <a:cs typeface="Corbel"/>
                <a:sym typeface="Corbel"/>
              </a:defRPr>
            </a:lvl5pPr>
            <a:lvl6pPr marR="0" lvl="5" algn="l" rtl="0">
              <a:lnSpc>
                <a:spcPct val="90000"/>
              </a:lnSpc>
              <a:spcBef>
                <a:spcPts val="300"/>
              </a:spcBef>
              <a:spcAft>
                <a:spcPts val="0"/>
              </a:spcAft>
              <a:buClr>
                <a:schemeClr val="accent1"/>
              </a:buClr>
              <a:buSzPts val="1200"/>
              <a:buFont typeface="Corbel"/>
              <a:buNone/>
              <a:defRPr sz="1500" b="0" i="0" u="none" strike="noStrike" cap="none">
                <a:solidFill>
                  <a:schemeClr val="accent1"/>
                </a:solidFill>
                <a:latin typeface="Corbel"/>
                <a:ea typeface="Corbel"/>
                <a:cs typeface="Corbel"/>
                <a:sym typeface="Corbel"/>
              </a:defRPr>
            </a:lvl6pPr>
            <a:lvl7pPr marR="0" lvl="6" algn="l" rtl="0">
              <a:lnSpc>
                <a:spcPct val="90000"/>
              </a:lnSpc>
              <a:spcBef>
                <a:spcPts val="300"/>
              </a:spcBef>
              <a:spcAft>
                <a:spcPts val="0"/>
              </a:spcAft>
              <a:buClr>
                <a:schemeClr val="accent1"/>
              </a:buClr>
              <a:buSzPts val="1200"/>
              <a:buFont typeface="Corbel"/>
              <a:buNone/>
              <a:defRPr sz="1500" b="0" i="0" u="none" strike="noStrike" cap="none">
                <a:solidFill>
                  <a:schemeClr val="accent1"/>
                </a:solidFill>
                <a:latin typeface="Corbel"/>
                <a:ea typeface="Corbel"/>
                <a:cs typeface="Corbel"/>
                <a:sym typeface="Corbel"/>
              </a:defRPr>
            </a:lvl7pPr>
            <a:lvl8pPr marR="0" lvl="7" algn="l" rtl="0">
              <a:lnSpc>
                <a:spcPct val="90000"/>
              </a:lnSpc>
              <a:spcBef>
                <a:spcPts val="300"/>
              </a:spcBef>
              <a:spcAft>
                <a:spcPts val="0"/>
              </a:spcAft>
              <a:buClr>
                <a:schemeClr val="accent1"/>
              </a:buClr>
              <a:buSzPts val="1200"/>
              <a:buFont typeface="Corbel"/>
              <a:buNone/>
              <a:defRPr sz="1500" b="0" i="0" u="none" strike="noStrike" cap="none">
                <a:solidFill>
                  <a:schemeClr val="accent1"/>
                </a:solidFill>
                <a:latin typeface="Corbel"/>
                <a:ea typeface="Corbel"/>
                <a:cs typeface="Corbel"/>
                <a:sym typeface="Corbel"/>
              </a:defRPr>
            </a:lvl8pPr>
            <a:lvl9pPr marR="0" lvl="8" algn="l" rtl="0">
              <a:lnSpc>
                <a:spcPct val="90000"/>
              </a:lnSpc>
              <a:spcBef>
                <a:spcPts val="300"/>
              </a:spcBef>
              <a:spcAft>
                <a:spcPts val="300"/>
              </a:spcAft>
              <a:buClr>
                <a:schemeClr val="accent1"/>
              </a:buClr>
              <a:buSzPts val="1200"/>
              <a:buFont typeface="Corbel"/>
              <a:buNone/>
              <a:defRPr sz="1500" b="0" i="0" u="none" strike="noStrike" cap="none">
                <a:solidFill>
                  <a:schemeClr val="accent1"/>
                </a:solidFill>
                <a:latin typeface="Corbel"/>
                <a:ea typeface="Corbel"/>
                <a:cs typeface="Corbel"/>
                <a:sym typeface="Corbel"/>
              </a:defRPr>
            </a:lvl9pPr>
          </a:lstStyle>
          <a:p>
            <a:endParaRPr/>
          </a:p>
        </p:txBody>
      </p:sp>
      <p:sp>
        <p:nvSpPr>
          <p:cNvPr id="68" name="Google Shape;68;p20"/>
          <p:cNvSpPr txBox="1">
            <a:spLocks noGrp="1"/>
          </p:cNvSpPr>
          <p:nvPr>
            <p:ph type="body" idx="1"/>
          </p:nvPr>
        </p:nvSpPr>
        <p:spPr>
          <a:xfrm>
            <a:off x="857250" y="2834640"/>
            <a:ext cx="2834640" cy="288036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800"/>
              </a:spcBef>
              <a:spcAft>
                <a:spcPts val="0"/>
              </a:spcAft>
              <a:buSzPts val="1020"/>
              <a:buNone/>
              <a:defRPr sz="1275"/>
            </a:lvl1pPr>
            <a:lvl2pPr marL="914400" lvl="1" indent="-228600" algn="l">
              <a:lnSpc>
                <a:spcPct val="90000"/>
              </a:lnSpc>
              <a:spcBef>
                <a:spcPts val="150"/>
              </a:spcBef>
              <a:spcAft>
                <a:spcPts val="0"/>
              </a:spcAft>
              <a:buSzPts val="720"/>
              <a:buNone/>
              <a:defRPr sz="900"/>
            </a:lvl2pPr>
            <a:lvl3pPr marL="1371600" lvl="2" indent="-228600" algn="l">
              <a:lnSpc>
                <a:spcPct val="90000"/>
              </a:lnSpc>
              <a:spcBef>
                <a:spcPts val="300"/>
              </a:spcBef>
              <a:spcAft>
                <a:spcPts val="0"/>
              </a:spcAft>
              <a:buSzPts val="600"/>
              <a:buNone/>
              <a:defRPr sz="750"/>
            </a:lvl3pPr>
            <a:lvl4pPr marL="1828800" lvl="3" indent="-228600" algn="l">
              <a:lnSpc>
                <a:spcPct val="90000"/>
              </a:lnSpc>
              <a:spcBef>
                <a:spcPts val="300"/>
              </a:spcBef>
              <a:spcAft>
                <a:spcPts val="0"/>
              </a:spcAft>
              <a:buSzPts val="540"/>
              <a:buNone/>
              <a:defRPr sz="675"/>
            </a:lvl4pPr>
            <a:lvl5pPr marL="2286000" lvl="4" indent="-228600" algn="l">
              <a:lnSpc>
                <a:spcPct val="90000"/>
              </a:lnSpc>
              <a:spcBef>
                <a:spcPts val="300"/>
              </a:spcBef>
              <a:spcAft>
                <a:spcPts val="0"/>
              </a:spcAft>
              <a:buSzPts val="540"/>
              <a:buNone/>
              <a:defRPr sz="675"/>
            </a:lvl5pPr>
            <a:lvl6pPr marL="2743200" lvl="5" indent="-228600" algn="l">
              <a:lnSpc>
                <a:spcPct val="90000"/>
              </a:lnSpc>
              <a:spcBef>
                <a:spcPts val="300"/>
              </a:spcBef>
              <a:spcAft>
                <a:spcPts val="0"/>
              </a:spcAft>
              <a:buSzPts val="540"/>
              <a:buNone/>
              <a:defRPr sz="675"/>
            </a:lvl6pPr>
            <a:lvl7pPr marL="3200400" lvl="6" indent="-228600" algn="l">
              <a:lnSpc>
                <a:spcPct val="90000"/>
              </a:lnSpc>
              <a:spcBef>
                <a:spcPts val="300"/>
              </a:spcBef>
              <a:spcAft>
                <a:spcPts val="0"/>
              </a:spcAft>
              <a:buSzPts val="540"/>
              <a:buNone/>
              <a:defRPr sz="675"/>
            </a:lvl7pPr>
            <a:lvl8pPr marL="3657600" lvl="7" indent="-228600" algn="l">
              <a:lnSpc>
                <a:spcPct val="90000"/>
              </a:lnSpc>
              <a:spcBef>
                <a:spcPts val="300"/>
              </a:spcBef>
              <a:spcAft>
                <a:spcPts val="0"/>
              </a:spcAft>
              <a:buSzPts val="540"/>
              <a:buNone/>
              <a:defRPr sz="675"/>
            </a:lvl8pPr>
            <a:lvl9pPr marL="4114800" lvl="8" indent="-228600" algn="l">
              <a:lnSpc>
                <a:spcPct val="90000"/>
              </a:lnSpc>
              <a:spcBef>
                <a:spcPts val="300"/>
              </a:spcBef>
              <a:spcAft>
                <a:spcPts val="300"/>
              </a:spcAft>
              <a:buSzPts val="540"/>
              <a:buNone/>
              <a:defRPr sz="675"/>
            </a:lvl9pPr>
          </a:lstStyle>
          <a:p>
            <a:endParaRPr/>
          </a:p>
        </p:txBody>
      </p:sp>
      <p:sp>
        <p:nvSpPr>
          <p:cNvPr id="69" name="Google Shape;69;p20"/>
          <p:cNvSpPr txBox="1">
            <a:spLocks noGrp="1"/>
          </p:cNvSpPr>
          <p:nvPr>
            <p:ph type="dt" idx="10"/>
          </p:nvPr>
        </p:nvSpPr>
        <p:spPr>
          <a:xfrm>
            <a:off x="857247" y="6223829"/>
            <a:ext cx="174680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0"/>
          <p:cNvSpPr txBox="1">
            <a:spLocks noGrp="1"/>
          </p:cNvSpPr>
          <p:nvPr>
            <p:ph type="ftr" idx="11"/>
          </p:nvPr>
        </p:nvSpPr>
        <p:spPr>
          <a:xfrm>
            <a:off x="2961861" y="6223829"/>
            <a:ext cx="353833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0"/>
          <p:cNvSpPr txBox="1">
            <a:spLocks noGrp="1"/>
          </p:cNvSpPr>
          <p:nvPr>
            <p:ph type="sldNum" idx="12"/>
          </p:nvPr>
        </p:nvSpPr>
        <p:spPr>
          <a:xfrm>
            <a:off x="6997148" y="6223829"/>
            <a:ext cx="127966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11"/>
          <p:cNvSpPr/>
          <p:nvPr/>
        </p:nvSpPr>
        <p:spPr>
          <a:xfrm>
            <a:off x="182880" y="182880"/>
            <a:ext cx="8778240" cy="649224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1"/>
          <p:cNvSpPr txBox="1">
            <a:spLocks noGrp="1"/>
          </p:cNvSpPr>
          <p:nvPr>
            <p:ph type="title"/>
          </p:nvPr>
        </p:nvSpPr>
        <p:spPr>
          <a:xfrm>
            <a:off x="857250" y="609600"/>
            <a:ext cx="7406640" cy="135636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1"/>
              </a:buClr>
              <a:buSzPts val="4000"/>
              <a:buFont typeface="Corbel"/>
              <a:buNone/>
              <a:defRPr sz="4000" b="0" i="0" u="none" strike="noStrike" cap="none">
                <a:solidFill>
                  <a:schemeClr val="accen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1"/>
          <p:cNvSpPr txBox="1">
            <a:spLocks noGrp="1"/>
          </p:cNvSpPr>
          <p:nvPr>
            <p:ph type="body" idx="1"/>
          </p:nvPr>
        </p:nvSpPr>
        <p:spPr>
          <a:xfrm>
            <a:off x="857251" y="2057400"/>
            <a:ext cx="7404653" cy="4038600"/>
          </a:xfrm>
          <a:prstGeom prst="rect">
            <a:avLst/>
          </a:prstGeom>
          <a:noFill/>
          <a:ln>
            <a:noFill/>
          </a:ln>
        </p:spPr>
        <p:txBody>
          <a:bodyPr spcFirstLastPara="1" wrap="square" lIns="91425" tIns="45700" rIns="91425" bIns="45700" anchor="t" anchorCtr="0">
            <a:normAutofit/>
          </a:bodyPr>
          <a:lstStyle>
            <a:lvl1pPr marL="457200" marR="0" lvl="0" indent="-330200" algn="l" rtl="0">
              <a:lnSpc>
                <a:spcPct val="90000"/>
              </a:lnSpc>
              <a:spcBef>
                <a:spcPts val="10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1pPr>
            <a:lvl2pPr marL="914400" marR="0" lvl="1" indent="-320040" algn="l" rtl="0">
              <a:lnSpc>
                <a:spcPct val="90000"/>
              </a:lnSpc>
              <a:spcBef>
                <a:spcPts val="150"/>
              </a:spcBef>
              <a:spcAft>
                <a:spcPts val="0"/>
              </a:spcAft>
              <a:buClr>
                <a:schemeClr val="accent1"/>
              </a:buClr>
              <a:buSzPts val="1440"/>
              <a:buFont typeface="Corbel"/>
              <a:buChar char="•"/>
              <a:defRPr sz="1800" b="0" i="0" u="none" strike="noStrike" cap="none">
                <a:solidFill>
                  <a:schemeClr val="accent1"/>
                </a:solidFill>
                <a:latin typeface="Corbel"/>
                <a:ea typeface="Corbel"/>
                <a:cs typeface="Corbel"/>
                <a:sym typeface="Corbel"/>
              </a:defRPr>
            </a:lvl2pPr>
            <a:lvl3pPr marL="1371600" marR="0" lvl="2" indent="-309880" algn="l" rtl="0">
              <a:lnSpc>
                <a:spcPct val="90000"/>
              </a:lnSpc>
              <a:spcBef>
                <a:spcPts val="3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3pPr>
            <a:lvl4pPr marL="1828800" marR="0" lvl="3" indent="-299719" algn="l" rtl="0">
              <a:lnSpc>
                <a:spcPct val="90000"/>
              </a:lnSpc>
              <a:spcBef>
                <a:spcPts val="300"/>
              </a:spcBef>
              <a:spcAft>
                <a:spcPts val="0"/>
              </a:spcAft>
              <a:buClr>
                <a:schemeClr val="accent1"/>
              </a:buClr>
              <a:buSzPts val="1120"/>
              <a:buFont typeface="Corbel"/>
              <a:buChar char="•"/>
              <a:defRPr sz="1400" b="0" i="0" u="none" strike="noStrike" cap="none">
                <a:solidFill>
                  <a:schemeClr val="accent1"/>
                </a:solidFill>
                <a:latin typeface="Corbel"/>
                <a:ea typeface="Corbel"/>
                <a:cs typeface="Corbel"/>
                <a:sym typeface="Corbel"/>
              </a:defRPr>
            </a:lvl4pPr>
            <a:lvl5pPr marL="2286000" marR="0" lvl="4" indent="-299720" algn="l" rtl="0">
              <a:lnSpc>
                <a:spcPct val="90000"/>
              </a:lnSpc>
              <a:spcBef>
                <a:spcPts val="300"/>
              </a:spcBef>
              <a:spcAft>
                <a:spcPts val="0"/>
              </a:spcAft>
              <a:buClr>
                <a:schemeClr val="accent1"/>
              </a:buClr>
              <a:buSzPts val="1120"/>
              <a:buFont typeface="Corbel"/>
              <a:buChar char="•"/>
              <a:defRPr sz="1400" b="0" i="0" u="none" strike="noStrike" cap="none">
                <a:solidFill>
                  <a:schemeClr val="accent1"/>
                </a:solidFill>
                <a:latin typeface="Corbel"/>
                <a:ea typeface="Corbel"/>
                <a:cs typeface="Corbel"/>
                <a:sym typeface="Corbel"/>
              </a:defRPr>
            </a:lvl5pPr>
            <a:lvl6pPr marL="2743200" marR="0" lvl="5" indent="-299720" algn="l" rtl="0">
              <a:lnSpc>
                <a:spcPct val="90000"/>
              </a:lnSpc>
              <a:spcBef>
                <a:spcPts val="300"/>
              </a:spcBef>
              <a:spcAft>
                <a:spcPts val="0"/>
              </a:spcAft>
              <a:buClr>
                <a:schemeClr val="accent1"/>
              </a:buClr>
              <a:buSzPts val="1120"/>
              <a:buFont typeface="Corbel"/>
              <a:buChar char="•"/>
              <a:defRPr sz="1400" b="0" i="0" u="none" strike="noStrike" cap="none">
                <a:solidFill>
                  <a:schemeClr val="accent1"/>
                </a:solidFill>
                <a:latin typeface="Corbel"/>
                <a:ea typeface="Corbel"/>
                <a:cs typeface="Corbel"/>
                <a:sym typeface="Corbel"/>
              </a:defRPr>
            </a:lvl6pPr>
            <a:lvl7pPr marL="3200400" marR="0" lvl="6" indent="-299720" algn="l" rtl="0">
              <a:lnSpc>
                <a:spcPct val="90000"/>
              </a:lnSpc>
              <a:spcBef>
                <a:spcPts val="300"/>
              </a:spcBef>
              <a:spcAft>
                <a:spcPts val="0"/>
              </a:spcAft>
              <a:buClr>
                <a:schemeClr val="accent1"/>
              </a:buClr>
              <a:buSzPts val="1120"/>
              <a:buFont typeface="Corbel"/>
              <a:buChar char="•"/>
              <a:defRPr sz="1400" b="0" i="0" u="none" strike="noStrike" cap="none">
                <a:solidFill>
                  <a:schemeClr val="accent1"/>
                </a:solidFill>
                <a:latin typeface="Corbel"/>
                <a:ea typeface="Corbel"/>
                <a:cs typeface="Corbel"/>
                <a:sym typeface="Corbel"/>
              </a:defRPr>
            </a:lvl7pPr>
            <a:lvl8pPr marL="3657600" marR="0" lvl="7" indent="-299720" algn="l" rtl="0">
              <a:lnSpc>
                <a:spcPct val="90000"/>
              </a:lnSpc>
              <a:spcBef>
                <a:spcPts val="300"/>
              </a:spcBef>
              <a:spcAft>
                <a:spcPts val="0"/>
              </a:spcAft>
              <a:buClr>
                <a:schemeClr val="accent1"/>
              </a:buClr>
              <a:buSzPts val="1120"/>
              <a:buFont typeface="Corbel"/>
              <a:buChar char="•"/>
              <a:defRPr sz="1400" b="0" i="0" u="none" strike="noStrike" cap="none">
                <a:solidFill>
                  <a:schemeClr val="accent1"/>
                </a:solidFill>
                <a:latin typeface="Corbel"/>
                <a:ea typeface="Corbel"/>
                <a:cs typeface="Corbel"/>
                <a:sym typeface="Corbel"/>
              </a:defRPr>
            </a:lvl8pPr>
            <a:lvl9pPr marL="4114800" marR="0" lvl="8" indent="-299720" algn="l" rtl="0">
              <a:lnSpc>
                <a:spcPct val="90000"/>
              </a:lnSpc>
              <a:spcBef>
                <a:spcPts val="300"/>
              </a:spcBef>
              <a:spcAft>
                <a:spcPts val="300"/>
              </a:spcAft>
              <a:buClr>
                <a:schemeClr val="accent1"/>
              </a:buClr>
              <a:buSzPts val="1120"/>
              <a:buFont typeface="Corbel"/>
              <a:buChar char="•"/>
              <a:defRPr sz="1400" b="0" i="0" u="none" strike="noStrike" cap="none">
                <a:solidFill>
                  <a:schemeClr val="accent1"/>
                </a:solidFill>
                <a:latin typeface="Corbel"/>
                <a:ea typeface="Corbel"/>
                <a:cs typeface="Corbel"/>
                <a:sym typeface="Corbel"/>
              </a:defRPr>
            </a:lvl9pPr>
          </a:lstStyle>
          <a:p>
            <a:endParaRPr/>
          </a:p>
        </p:txBody>
      </p:sp>
      <p:sp>
        <p:nvSpPr>
          <p:cNvPr id="9" name="Google Shape;9;p11"/>
          <p:cNvSpPr txBox="1">
            <a:spLocks noGrp="1"/>
          </p:cNvSpPr>
          <p:nvPr>
            <p:ph type="dt" idx="10"/>
          </p:nvPr>
        </p:nvSpPr>
        <p:spPr>
          <a:xfrm>
            <a:off x="857247" y="6223829"/>
            <a:ext cx="174680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accent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0" name="Google Shape;10;p11"/>
          <p:cNvSpPr txBox="1">
            <a:spLocks noGrp="1"/>
          </p:cNvSpPr>
          <p:nvPr>
            <p:ph type="ftr" idx="11"/>
          </p:nvPr>
        </p:nvSpPr>
        <p:spPr>
          <a:xfrm>
            <a:off x="2961861" y="6223829"/>
            <a:ext cx="3538331"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000" b="0" i="0" u="none" strike="noStrike" cap="none">
                <a:solidFill>
                  <a:schemeClr val="accent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1" name="Google Shape;11;p11"/>
          <p:cNvSpPr txBox="1">
            <a:spLocks noGrp="1"/>
          </p:cNvSpPr>
          <p:nvPr>
            <p:ph type="sldNum" idx="12"/>
          </p:nvPr>
        </p:nvSpPr>
        <p:spPr>
          <a:xfrm>
            <a:off x="6997148" y="6223829"/>
            <a:ext cx="1279663"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accent1"/>
                </a:solidFill>
                <a:latin typeface="Corbel"/>
                <a:ea typeface="Corbel"/>
                <a:cs typeface="Corbel"/>
                <a:sym typeface="Corbel"/>
              </a:defRPr>
            </a:lvl1pPr>
            <a:lvl2pPr marL="0" marR="0" lvl="1" indent="0" algn="r" rtl="0">
              <a:spcBef>
                <a:spcPts val="0"/>
              </a:spcBef>
              <a:buNone/>
              <a:defRPr sz="1000" b="0" i="0" u="none" strike="noStrike" cap="none">
                <a:solidFill>
                  <a:schemeClr val="accent1"/>
                </a:solidFill>
                <a:latin typeface="Corbel"/>
                <a:ea typeface="Corbel"/>
                <a:cs typeface="Corbel"/>
                <a:sym typeface="Corbel"/>
              </a:defRPr>
            </a:lvl2pPr>
            <a:lvl3pPr marL="0" marR="0" lvl="2" indent="0" algn="r" rtl="0">
              <a:spcBef>
                <a:spcPts val="0"/>
              </a:spcBef>
              <a:buNone/>
              <a:defRPr sz="1000" b="0" i="0" u="none" strike="noStrike" cap="none">
                <a:solidFill>
                  <a:schemeClr val="accent1"/>
                </a:solidFill>
                <a:latin typeface="Corbel"/>
                <a:ea typeface="Corbel"/>
                <a:cs typeface="Corbel"/>
                <a:sym typeface="Corbel"/>
              </a:defRPr>
            </a:lvl3pPr>
            <a:lvl4pPr marL="0" marR="0" lvl="3" indent="0" algn="r" rtl="0">
              <a:spcBef>
                <a:spcPts val="0"/>
              </a:spcBef>
              <a:buNone/>
              <a:defRPr sz="1000" b="0" i="0" u="none" strike="noStrike" cap="none">
                <a:solidFill>
                  <a:schemeClr val="accent1"/>
                </a:solidFill>
                <a:latin typeface="Corbel"/>
                <a:ea typeface="Corbel"/>
                <a:cs typeface="Corbel"/>
                <a:sym typeface="Corbel"/>
              </a:defRPr>
            </a:lvl4pPr>
            <a:lvl5pPr marL="0" marR="0" lvl="4" indent="0" algn="r" rtl="0">
              <a:spcBef>
                <a:spcPts val="0"/>
              </a:spcBef>
              <a:buNone/>
              <a:defRPr sz="1000" b="0" i="0" u="none" strike="noStrike" cap="none">
                <a:solidFill>
                  <a:schemeClr val="accent1"/>
                </a:solidFill>
                <a:latin typeface="Corbel"/>
                <a:ea typeface="Corbel"/>
                <a:cs typeface="Corbel"/>
                <a:sym typeface="Corbel"/>
              </a:defRPr>
            </a:lvl5pPr>
            <a:lvl6pPr marL="0" marR="0" lvl="5" indent="0" algn="r" rtl="0">
              <a:spcBef>
                <a:spcPts val="0"/>
              </a:spcBef>
              <a:buNone/>
              <a:defRPr sz="1000" b="0" i="0" u="none" strike="noStrike" cap="none">
                <a:solidFill>
                  <a:schemeClr val="accent1"/>
                </a:solidFill>
                <a:latin typeface="Corbel"/>
                <a:ea typeface="Corbel"/>
                <a:cs typeface="Corbel"/>
                <a:sym typeface="Corbel"/>
              </a:defRPr>
            </a:lvl6pPr>
            <a:lvl7pPr marL="0" marR="0" lvl="6" indent="0" algn="r" rtl="0">
              <a:spcBef>
                <a:spcPts val="0"/>
              </a:spcBef>
              <a:buNone/>
              <a:defRPr sz="1000" b="0" i="0" u="none" strike="noStrike" cap="none">
                <a:solidFill>
                  <a:schemeClr val="accent1"/>
                </a:solidFill>
                <a:latin typeface="Corbel"/>
                <a:ea typeface="Corbel"/>
                <a:cs typeface="Corbel"/>
                <a:sym typeface="Corbel"/>
              </a:defRPr>
            </a:lvl7pPr>
            <a:lvl8pPr marL="0" marR="0" lvl="7" indent="0" algn="r" rtl="0">
              <a:spcBef>
                <a:spcPts val="0"/>
              </a:spcBef>
              <a:buNone/>
              <a:defRPr sz="1000" b="0" i="0" u="none" strike="noStrike" cap="none">
                <a:solidFill>
                  <a:schemeClr val="accent1"/>
                </a:solidFill>
                <a:latin typeface="Corbel"/>
                <a:ea typeface="Corbel"/>
                <a:cs typeface="Corbel"/>
                <a:sym typeface="Corbel"/>
              </a:defRPr>
            </a:lvl8pPr>
            <a:lvl9pPr marL="0" marR="0" lvl="8" indent="0" algn="r" rtl="0">
              <a:spcBef>
                <a:spcPts val="0"/>
              </a:spcBef>
              <a:buNone/>
              <a:defRPr sz="1000" b="0"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832485" y="882376"/>
            <a:ext cx="7475220" cy="2926080"/>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FFFFFF"/>
              </a:buClr>
              <a:buSzPts val="6000"/>
              <a:buFont typeface="Corbel"/>
              <a:buNone/>
            </a:pPr>
            <a:r>
              <a:rPr lang="en-US" dirty="0"/>
              <a:t>MATRICULATION EXAM RESULT PROJECT</a:t>
            </a:r>
            <a:endParaRPr dirty="0"/>
          </a:p>
        </p:txBody>
      </p:sp>
      <p:sp>
        <p:nvSpPr>
          <p:cNvPr id="89" name="Google Shape;89;p1"/>
          <p:cNvSpPr txBox="1">
            <a:spLocks noGrp="1"/>
          </p:cNvSpPr>
          <p:nvPr>
            <p:ph type="subTitle" idx="1"/>
          </p:nvPr>
        </p:nvSpPr>
        <p:spPr>
          <a:xfrm>
            <a:off x="1282148" y="3869635"/>
            <a:ext cx="6575895" cy="138816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440"/>
              <a:buNone/>
            </a:pPr>
            <a:r>
              <a:rPr lang="en-US"/>
              <a:t>2019 Internship Students</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770" y="871093"/>
            <a:ext cx="8737600" cy="4912501"/>
          </a:xfrm>
          <a:prstGeom prst="rect">
            <a:avLst/>
          </a:prstGeom>
        </p:spPr>
      </p:pic>
      <p:sp>
        <p:nvSpPr>
          <p:cNvPr id="5" name="Google Shape;133;p7"/>
          <p:cNvSpPr txBox="1">
            <a:spLocks noGrp="1"/>
          </p:cNvSpPr>
          <p:nvPr>
            <p:ph type="title"/>
          </p:nvPr>
        </p:nvSpPr>
        <p:spPr>
          <a:xfrm>
            <a:off x="191770" y="459613"/>
            <a:ext cx="7406640" cy="1356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Corbel"/>
              <a:buNone/>
            </a:pPr>
            <a:r>
              <a:rPr lang="en-US" dirty="0" smtClean="0"/>
              <a:t>Exam </a:t>
            </a:r>
            <a:r>
              <a:rPr lang="en-US" dirty="0"/>
              <a:t>Result List</a:t>
            </a:r>
            <a:endParaRPr dirty="0"/>
          </a:p>
        </p:txBody>
      </p:sp>
    </p:spTree>
    <p:extLst>
      <p:ext uri="{BB962C8B-B14F-4D97-AF65-F5344CB8AC3E}">
        <p14:creationId xmlns:p14="http://schemas.microsoft.com/office/powerpoint/2010/main" val="24874435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 Result Detail</a:t>
            </a:r>
            <a:endParaRPr lang="en-US" dirty="0"/>
          </a:p>
        </p:txBody>
      </p:sp>
      <p:sp>
        <p:nvSpPr>
          <p:cNvPr id="3" name="TextBox 2"/>
          <p:cNvSpPr txBox="1"/>
          <p:nvPr/>
        </p:nvSpPr>
        <p:spPr>
          <a:xfrm>
            <a:off x="609600" y="1843481"/>
            <a:ext cx="8001000" cy="4893647"/>
          </a:xfrm>
          <a:prstGeom prst="rect">
            <a:avLst/>
          </a:prstGeom>
          <a:noFill/>
        </p:spPr>
        <p:txBody>
          <a:bodyPr wrap="square" rtlCol="0">
            <a:spAutoFit/>
          </a:bodyPr>
          <a:lstStyle/>
          <a:p>
            <a:pPr marL="342900" indent="-342900">
              <a:buFontTx/>
              <a:buChar char="-"/>
            </a:pPr>
            <a:r>
              <a:rPr lang="en-US" sz="2400" dirty="0" smtClean="0">
                <a:latin typeface="Corbel" pitchFamily="34" charset="0"/>
              </a:rPr>
              <a:t>After logging in with respective user accounts, students can view their result in detail.</a:t>
            </a:r>
          </a:p>
          <a:p>
            <a:endParaRPr lang="en-US" sz="2400" dirty="0" smtClean="0">
              <a:latin typeface="Corbel" pitchFamily="34" charset="0"/>
            </a:endParaRPr>
          </a:p>
          <a:p>
            <a:pPr marL="342900" indent="-342900">
              <a:buFontTx/>
              <a:buChar char="-"/>
            </a:pPr>
            <a:r>
              <a:rPr lang="en-US" sz="2400" dirty="0" smtClean="0">
                <a:latin typeface="Corbel" pitchFamily="34" charset="0"/>
              </a:rPr>
              <a:t>Each student can view their scores in every subject whether they “Pass”, “Fail” or get a “Distinction”.</a:t>
            </a:r>
          </a:p>
          <a:p>
            <a:pPr marL="342900" indent="-342900">
              <a:buFontTx/>
              <a:buChar char="-"/>
            </a:pPr>
            <a:endParaRPr lang="en-US" sz="2400" dirty="0">
              <a:latin typeface="Corbel" pitchFamily="34" charset="0"/>
            </a:endParaRPr>
          </a:p>
          <a:p>
            <a:pPr marL="342900" indent="-342900">
              <a:buFontTx/>
              <a:buChar char="-"/>
            </a:pPr>
            <a:r>
              <a:rPr lang="en-US" sz="2400" dirty="0" smtClean="0">
                <a:latin typeface="Corbel" pitchFamily="34" charset="0"/>
              </a:rPr>
              <a:t>The total score of results is also displayed.</a:t>
            </a:r>
          </a:p>
          <a:p>
            <a:pPr marL="342900" indent="-342900">
              <a:buFontTx/>
              <a:buChar char="-"/>
            </a:pPr>
            <a:endParaRPr lang="en-US" sz="2400" dirty="0" smtClean="0">
              <a:latin typeface="Corbel" pitchFamily="34" charset="0"/>
            </a:endParaRPr>
          </a:p>
          <a:p>
            <a:pPr marL="342900" indent="-342900">
              <a:buFontTx/>
              <a:buChar char="-"/>
            </a:pPr>
            <a:r>
              <a:rPr lang="en-US" sz="2400" dirty="0" smtClean="0">
                <a:latin typeface="Corbel" pitchFamily="34" charset="0"/>
              </a:rPr>
              <a:t>After viewing it online, if students wish to get a copy of it, they are allowed to print their Result Detail using the provided “Print” button.</a:t>
            </a:r>
          </a:p>
          <a:p>
            <a:pPr marL="342900" indent="-342900">
              <a:buFontTx/>
              <a:buChar char="-"/>
            </a:pPr>
            <a:endParaRPr lang="en-US" sz="2400" dirty="0">
              <a:latin typeface="Corbel" pitchFamily="34" charset="0"/>
            </a:endParaRPr>
          </a:p>
          <a:p>
            <a:pPr marL="342900" indent="-342900">
              <a:buFontTx/>
              <a:buChar char="-"/>
            </a:pPr>
            <a:endParaRPr lang="en-US" sz="2400" dirty="0">
              <a:latin typeface="Corbel" pitchFamily="34" charset="0"/>
            </a:endParaRPr>
          </a:p>
        </p:txBody>
      </p:sp>
    </p:spTree>
    <p:extLst>
      <p:ext uri="{BB962C8B-B14F-4D97-AF65-F5344CB8AC3E}">
        <p14:creationId xmlns:p14="http://schemas.microsoft.com/office/powerpoint/2010/main" val="3509539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5282"/>
          <a:stretch/>
        </p:blipFill>
        <p:spPr>
          <a:xfrm>
            <a:off x="190500" y="2197100"/>
            <a:ext cx="8775700" cy="3865895"/>
          </a:xfrm>
          <a:prstGeom prst="rect">
            <a:avLst/>
          </a:prstGeom>
        </p:spPr>
      </p:pic>
      <p:sp>
        <p:nvSpPr>
          <p:cNvPr id="5" name="Title 1"/>
          <p:cNvSpPr>
            <a:spLocks noGrp="1"/>
          </p:cNvSpPr>
          <p:nvPr>
            <p:ph type="title"/>
          </p:nvPr>
        </p:nvSpPr>
        <p:spPr>
          <a:xfrm>
            <a:off x="361950" y="495300"/>
            <a:ext cx="7406640" cy="1356360"/>
          </a:xfrm>
        </p:spPr>
        <p:txBody>
          <a:bodyPr/>
          <a:lstStyle/>
          <a:p>
            <a:r>
              <a:rPr lang="en-US" dirty="0" smtClean="0"/>
              <a:t>Exam Result Detail</a:t>
            </a:r>
            <a:endParaRPr lang="en-US" dirty="0"/>
          </a:p>
        </p:txBody>
      </p:sp>
    </p:spTree>
    <p:extLst>
      <p:ext uri="{BB962C8B-B14F-4D97-AF65-F5344CB8AC3E}">
        <p14:creationId xmlns:p14="http://schemas.microsoft.com/office/powerpoint/2010/main" val="4552720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5d33738f8b_0_0"/>
          <p:cNvSpPr txBox="1">
            <a:spLocks noGrp="1"/>
          </p:cNvSpPr>
          <p:nvPr>
            <p:ph type="title"/>
          </p:nvPr>
        </p:nvSpPr>
        <p:spPr>
          <a:xfrm>
            <a:off x="857250" y="609600"/>
            <a:ext cx="7406700" cy="13563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Admin Login And User Login</a:t>
            </a:r>
            <a:endParaRPr dirty="0"/>
          </a:p>
        </p:txBody>
      </p:sp>
      <p:sp>
        <p:nvSpPr>
          <p:cNvPr id="140" name="Google Shape;140;g5d33738f8b_0_0"/>
          <p:cNvSpPr txBox="1">
            <a:spLocks noGrp="1"/>
          </p:cNvSpPr>
          <p:nvPr>
            <p:ph type="body" idx="1"/>
          </p:nvPr>
        </p:nvSpPr>
        <p:spPr>
          <a:xfrm>
            <a:off x="857251" y="1965121"/>
            <a:ext cx="7404600" cy="4038600"/>
          </a:xfrm>
          <a:prstGeom prst="rect">
            <a:avLst/>
          </a:prstGeom>
        </p:spPr>
        <p:txBody>
          <a:bodyPr spcFirstLastPara="1" wrap="square" lIns="91425" tIns="45700" rIns="91425" bIns="45700" anchor="t" anchorCtr="0">
            <a:noAutofit/>
          </a:bodyPr>
          <a:lstStyle/>
          <a:p>
            <a:pPr marL="0" lvl="0" indent="0" algn="l" rtl="0">
              <a:lnSpc>
                <a:spcPct val="100000"/>
              </a:lnSpc>
              <a:spcBef>
                <a:spcPts val="1000"/>
              </a:spcBef>
              <a:spcAft>
                <a:spcPts val="0"/>
              </a:spcAft>
              <a:buNone/>
            </a:pPr>
            <a:r>
              <a:rPr lang="en-US" dirty="0">
                <a:latin typeface="Corbel" pitchFamily="34" charset="0"/>
              </a:rPr>
              <a:t>Spring Security</a:t>
            </a:r>
            <a:endParaRPr dirty="0">
              <a:latin typeface="Corbel" pitchFamily="34" charset="0"/>
            </a:endParaRPr>
          </a:p>
          <a:p>
            <a:pPr marL="457200" lvl="0" indent="-342900" algn="l" rtl="0">
              <a:lnSpc>
                <a:spcPct val="100000"/>
              </a:lnSpc>
              <a:spcBef>
                <a:spcPts val="1000"/>
              </a:spcBef>
              <a:spcAft>
                <a:spcPts val="0"/>
              </a:spcAft>
              <a:buSzPts val="1800"/>
              <a:buChar char="●"/>
            </a:pPr>
            <a:r>
              <a:rPr lang="en-US" dirty="0">
                <a:solidFill>
                  <a:schemeClr val="dk1"/>
                </a:solidFill>
                <a:highlight>
                  <a:srgbClr val="FFFFFF"/>
                </a:highlight>
                <a:latin typeface="Corbel" pitchFamily="34" charset="0"/>
                <a:ea typeface="Verdana"/>
                <a:cs typeface="Verdana"/>
                <a:sym typeface="Verdana"/>
              </a:rPr>
              <a:t>a framework which provides various security features</a:t>
            </a:r>
            <a:endParaRPr dirty="0">
              <a:latin typeface="Corbel" pitchFamily="34" charset="0"/>
            </a:endParaRPr>
          </a:p>
          <a:p>
            <a:pPr marL="457200" lvl="0" indent="-342900" algn="l" rtl="0">
              <a:lnSpc>
                <a:spcPct val="100000"/>
              </a:lnSpc>
              <a:spcBef>
                <a:spcPts val="0"/>
              </a:spcBef>
              <a:spcAft>
                <a:spcPts val="0"/>
              </a:spcAft>
              <a:buSzPts val="1800"/>
              <a:buChar char="●"/>
            </a:pPr>
            <a:r>
              <a:rPr lang="en-US" dirty="0">
                <a:solidFill>
                  <a:schemeClr val="dk1"/>
                </a:solidFill>
                <a:highlight>
                  <a:srgbClr val="FFFFFF"/>
                </a:highlight>
                <a:latin typeface="Corbel" pitchFamily="34" charset="0"/>
                <a:ea typeface="Verdana"/>
                <a:cs typeface="Verdana"/>
                <a:sym typeface="Verdana"/>
              </a:rPr>
              <a:t>targets two major areas of application</a:t>
            </a:r>
            <a:endParaRPr dirty="0">
              <a:solidFill>
                <a:schemeClr val="dk1"/>
              </a:solidFill>
              <a:highlight>
                <a:srgbClr val="FFFFFF"/>
              </a:highlight>
              <a:latin typeface="Corbel" pitchFamily="34" charset="0"/>
              <a:ea typeface="Verdana"/>
              <a:cs typeface="Verdana"/>
              <a:sym typeface="Verdana"/>
            </a:endParaRPr>
          </a:p>
          <a:p>
            <a:pPr marL="1371600" lvl="1" indent="-342900" algn="l" rtl="0">
              <a:lnSpc>
                <a:spcPct val="100000"/>
              </a:lnSpc>
              <a:spcBef>
                <a:spcPts val="0"/>
              </a:spcBef>
              <a:spcAft>
                <a:spcPts val="0"/>
              </a:spcAft>
              <a:buClr>
                <a:schemeClr val="dk1"/>
              </a:buClr>
              <a:buSzPts val="1800"/>
              <a:buFont typeface="Verdana"/>
              <a:buChar char="○"/>
            </a:pPr>
            <a:r>
              <a:rPr lang="en-US" sz="2000" dirty="0">
                <a:solidFill>
                  <a:schemeClr val="dk1"/>
                </a:solidFill>
                <a:highlight>
                  <a:srgbClr val="FFFFFF"/>
                </a:highlight>
                <a:latin typeface="Corbel" pitchFamily="34" charset="0"/>
                <a:ea typeface="Verdana"/>
                <a:cs typeface="Verdana"/>
                <a:sym typeface="Verdana"/>
              </a:rPr>
              <a:t>authentication and </a:t>
            </a:r>
            <a:endParaRPr sz="2000" dirty="0">
              <a:solidFill>
                <a:schemeClr val="dk1"/>
              </a:solidFill>
              <a:highlight>
                <a:srgbClr val="FFFFFF"/>
              </a:highlight>
              <a:latin typeface="Corbel" pitchFamily="34" charset="0"/>
              <a:ea typeface="Verdana"/>
              <a:cs typeface="Verdana"/>
              <a:sym typeface="Verdana"/>
            </a:endParaRPr>
          </a:p>
          <a:p>
            <a:pPr marL="1371600" lvl="1" indent="-323850" algn="l" rtl="0">
              <a:lnSpc>
                <a:spcPct val="100000"/>
              </a:lnSpc>
              <a:spcBef>
                <a:spcPts val="0"/>
              </a:spcBef>
              <a:spcAft>
                <a:spcPts val="0"/>
              </a:spcAft>
              <a:buClr>
                <a:schemeClr val="dk1"/>
              </a:buClr>
              <a:buSzPts val="1500"/>
              <a:buFont typeface="Verdana"/>
              <a:buChar char="○"/>
            </a:pPr>
            <a:r>
              <a:rPr lang="en-US" sz="2000" dirty="0" smtClean="0">
                <a:solidFill>
                  <a:schemeClr val="dk1"/>
                </a:solidFill>
                <a:highlight>
                  <a:srgbClr val="FFFFFF"/>
                </a:highlight>
                <a:latin typeface="Corbel" pitchFamily="34" charset="0"/>
                <a:ea typeface="Verdana"/>
                <a:cs typeface="Verdana"/>
                <a:sym typeface="Verdana"/>
              </a:rPr>
              <a:t>authorization</a:t>
            </a:r>
            <a:endParaRPr sz="2000" dirty="0">
              <a:solidFill>
                <a:schemeClr val="dk1"/>
              </a:solidFill>
              <a:highlight>
                <a:srgbClr val="FFFFFF"/>
              </a:highlight>
              <a:latin typeface="Corbel" pitchFamily="34" charset="0"/>
              <a:ea typeface="Verdana"/>
              <a:cs typeface="Verdana"/>
              <a:sym typeface="Verdana"/>
            </a:endParaRPr>
          </a:p>
          <a:p>
            <a:pPr marL="0" lvl="0" indent="0" algn="l" rtl="0">
              <a:lnSpc>
                <a:spcPct val="100000"/>
              </a:lnSpc>
              <a:spcBef>
                <a:spcPts val="1000"/>
              </a:spcBef>
              <a:spcAft>
                <a:spcPts val="0"/>
              </a:spcAft>
              <a:buNone/>
            </a:pPr>
            <a:r>
              <a:rPr lang="en-US" dirty="0">
                <a:highlight>
                  <a:srgbClr val="FFFFFF"/>
                </a:highlight>
                <a:latin typeface="Corbel" pitchFamily="34" charset="0"/>
              </a:rPr>
              <a:t>Authentication</a:t>
            </a:r>
            <a:endParaRPr dirty="0">
              <a:highlight>
                <a:srgbClr val="FFFFFF"/>
              </a:highlight>
              <a:latin typeface="Corbel" pitchFamily="34" charset="0"/>
            </a:endParaRPr>
          </a:p>
          <a:p>
            <a:pPr marL="457200" lvl="0" indent="-342900" algn="l" rtl="0">
              <a:lnSpc>
                <a:spcPct val="100000"/>
              </a:lnSpc>
              <a:spcBef>
                <a:spcPts val="1000"/>
              </a:spcBef>
              <a:spcAft>
                <a:spcPts val="0"/>
              </a:spcAft>
              <a:buClr>
                <a:schemeClr val="dk1"/>
              </a:buClr>
              <a:buSzPts val="1800"/>
              <a:buFont typeface="Verdana"/>
              <a:buChar char="●"/>
            </a:pPr>
            <a:r>
              <a:rPr lang="en-US" dirty="0">
                <a:solidFill>
                  <a:schemeClr val="dk1"/>
                </a:solidFill>
                <a:highlight>
                  <a:srgbClr val="FFFFFF"/>
                </a:highlight>
                <a:latin typeface="Corbel" pitchFamily="34" charset="0"/>
                <a:ea typeface="Verdana"/>
                <a:cs typeface="Verdana"/>
                <a:sym typeface="Verdana"/>
              </a:rPr>
              <a:t>the process of knowing and identifying the user that wants to access.</a:t>
            </a:r>
            <a:endParaRPr dirty="0">
              <a:solidFill>
                <a:schemeClr val="dk1"/>
              </a:solidFill>
              <a:highlight>
                <a:srgbClr val="FFFFFF"/>
              </a:highlight>
              <a:latin typeface="Corbel" pitchFamily="34" charset="0"/>
              <a:ea typeface="Verdana"/>
              <a:cs typeface="Verdana"/>
              <a:sym typeface="Verdana"/>
            </a:endParaRPr>
          </a:p>
          <a:p>
            <a:pPr marL="0" lvl="0" indent="0" algn="l" rtl="0">
              <a:lnSpc>
                <a:spcPct val="100000"/>
              </a:lnSpc>
              <a:spcBef>
                <a:spcPts val="1000"/>
              </a:spcBef>
              <a:spcAft>
                <a:spcPts val="0"/>
              </a:spcAft>
              <a:buNone/>
            </a:pPr>
            <a:r>
              <a:rPr lang="en-US" dirty="0">
                <a:highlight>
                  <a:srgbClr val="FFFFFF"/>
                </a:highlight>
                <a:latin typeface="Corbel" pitchFamily="34" charset="0"/>
              </a:rPr>
              <a:t>Authorization</a:t>
            </a:r>
            <a:endParaRPr dirty="0">
              <a:highlight>
                <a:srgbClr val="FFFFFF"/>
              </a:highlight>
              <a:latin typeface="Corbel" pitchFamily="34" charset="0"/>
            </a:endParaRPr>
          </a:p>
          <a:p>
            <a:pPr marL="457200" lvl="0" indent="-342900" algn="l" rtl="0">
              <a:lnSpc>
                <a:spcPct val="100000"/>
              </a:lnSpc>
              <a:spcBef>
                <a:spcPts val="1000"/>
              </a:spcBef>
              <a:spcAft>
                <a:spcPts val="0"/>
              </a:spcAft>
              <a:buClr>
                <a:schemeClr val="dk1"/>
              </a:buClr>
              <a:buSzPts val="1800"/>
              <a:buFont typeface="Verdana"/>
              <a:buChar char="●"/>
            </a:pPr>
            <a:r>
              <a:rPr lang="en-US" dirty="0">
                <a:solidFill>
                  <a:schemeClr val="dk1"/>
                </a:solidFill>
                <a:highlight>
                  <a:srgbClr val="FFFFFF"/>
                </a:highlight>
                <a:latin typeface="Corbel" pitchFamily="34" charset="0"/>
                <a:ea typeface="Verdana"/>
                <a:cs typeface="Verdana"/>
                <a:sym typeface="Verdana"/>
              </a:rPr>
              <a:t>the process to allow authority to perform actions in the application.</a:t>
            </a:r>
            <a:endParaRPr dirty="0">
              <a:solidFill>
                <a:schemeClr val="dk1"/>
              </a:solidFill>
              <a:highlight>
                <a:srgbClr val="FFFFFF"/>
              </a:highlight>
              <a:latin typeface="Corbel" pitchFamily="34" charset="0"/>
              <a:ea typeface="Verdana"/>
              <a:cs typeface="Verdana"/>
              <a:sym typeface="Verdana"/>
            </a:endParaRPr>
          </a:p>
          <a:p>
            <a:pPr marL="1371600" lvl="0" indent="0" algn="l" rtl="0">
              <a:lnSpc>
                <a:spcPct val="100000"/>
              </a:lnSpc>
              <a:spcBef>
                <a:spcPts val="1000"/>
              </a:spcBef>
              <a:spcAft>
                <a:spcPts val="0"/>
              </a:spcAft>
              <a:buNone/>
            </a:pPr>
            <a:endParaRPr dirty="0">
              <a:solidFill>
                <a:schemeClr val="dk1"/>
              </a:solidFill>
              <a:highlight>
                <a:srgbClr val="FFFFFF"/>
              </a:highlight>
              <a:latin typeface="Corbel" pitchFamily="34" charset="0"/>
              <a:ea typeface="Verdana"/>
              <a:cs typeface="Verdana"/>
              <a:sym typeface="Verdana"/>
            </a:endParaRPr>
          </a:p>
          <a:p>
            <a:pPr marL="0" lvl="0" indent="0" algn="l" rtl="0">
              <a:lnSpc>
                <a:spcPct val="100000"/>
              </a:lnSpc>
              <a:spcBef>
                <a:spcPts val="1000"/>
              </a:spcBef>
              <a:spcAft>
                <a:spcPts val="0"/>
              </a:spcAft>
              <a:buNone/>
            </a:pPr>
            <a:r>
              <a:rPr lang="en-US" dirty="0">
                <a:latin typeface="Corbel" pitchFamily="34" charset="0"/>
              </a:rPr>
              <a:t>  </a:t>
            </a:r>
            <a:endParaRPr dirty="0">
              <a:latin typeface="Corbe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g5d33738f8b_0_12"/>
          <p:cNvSpPr txBox="1">
            <a:spLocks noGrp="1"/>
          </p:cNvSpPr>
          <p:nvPr>
            <p:ph type="title"/>
          </p:nvPr>
        </p:nvSpPr>
        <p:spPr>
          <a:xfrm>
            <a:off x="857250" y="609600"/>
            <a:ext cx="7406700" cy="13563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err="1" smtClean="0"/>
              <a:t>Con’t</a:t>
            </a:r>
            <a:endParaRPr dirty="0"/>
          </a:p>
        </p:txBody>
      </p:sp>
      <p:sp>
        <p:nvSpPr>
          <p:cNvPr id="146" name="Google Shape;146;g5d33738f8b_0_12"/>
          <p:cNvSpPr txBox="1">
            <a:spLocks noGrp="1"/>
          </p:cNvSpPr>
          <p:nvPr>
            <p:ph type="body" idx="1"/>
          </p:nvPr>
        </p:nvSpPr>
        <p:spPr>
          <a:xfrm>
            <a:off x="857251" y="2032233"/>
            <a:ext cx="7404600" cy="40386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dirty="0">
                <a:highlight>
                  <a:srgbClr val="FFFFFF"/>
                </a:highlight>
                <a:latin typeface="Corbel" pitchFamily="34" charset="0"/>
                <a:ea typeface="Verdana"/>
                <a:cs typeface="Verdana"/>
                <a:sym typeface="Verdana"/>
              </a:rPr>
              <a:t>Spring Security supports integration with all of these technologies</a:t>
            </a:r>
            <a:endParaRPr dirty="0">
              <a:highlight>
                <a:srgbClr val="FFFFFF"/>
              </a:highlight>
              <a:latin typeface="Corbel" pitchFamily="34" charset="0"/>
              <a:ea typeface="Verdana"/>
              <a:cs typeface="Verdana"/>
              <a:sym typeface="Verdana"/>
            </a:endParaRPr>
          </a:p>
          <a:p>
            <a:pPr marL="457200" marR="25400" lvl="0" indent="-342900" algn="l" rtl="0">
              <a:lnSpc>
                <a:spcPct val="157500"/>
              </a:lnSpc>
              <a:spcBef>
                <a:spcPts val="1300"/>
              </a:spcBef>
              <a:spcAft>
                <a:spcPts val="0"/>
              </a:spcAft>
              <a:buClr>
                <a:schemeClr val="dk1"/>
              </a:buClr>
              <a:buSzPts val="1800"/>
              <a:buFont typeface="Verdana"/>
              <a:buChar char="●"/>
            </a:pPr>
            <a:r>
              <a:rPr lang="en-US" dirty="0">
                <a:solidFill>
                  <a:schemeClr val="dk1"/>
                </a:solidFill>
                <a:latin typeface="Corbel" pitchFamily="34" charset="0"/>
                <a:ea typeface="Verdana"/>
                <a:cs typeface="Verdana"/>
                <a:sym typeface="Verdana"/>
              </a:rPr>
              <a:t>HTTP BASIC authentication headers</a:t>
            </a:r>
            <a:endParaRPr dirty="0">
              <a:solidFill>
                <a:schemeClr val="dk1"/>
              </a:solidFill>
              <a:latin typeface="Corbel" pitchFamily="34" charset="0"/>
              <a:ea typeface="Verdana"/>
              <a:cs typeface="Verdana"/>
              <a:sym typeface="Verdana"/>
            </a:endParaRPr>
          </a:p>
          <a:p>
            <a:pPr marL="457200" marR="25400" lvl="0" indent="-342900" algn="l" rtl="0">
              <a:lnSpc>
                <a:spcPct val="157500"/>
              </a:lnSpc>
              <a:spcBef>
                <a:spcPts val="0"/>
              </a:spcBef>
              <a:spcAft>
                <a:spcPts val="0"/>
              </a:spcAft>
              <a:buClr>
                <a:schemeClr val="dk1"/>
              </a:buClr>
              <a:buSzPts val="1800"/>
              <a:buFont typeface="Verdana"/>
              <a:buChar char="●"/>
            </a:pPr>
            <a:r>
              <a:rPr lang="en-US" dirty="0">
                <a:solidFill>
                  <a:schemeClr val="dk1"/>
                </a:solidFill>
                <a:latin typeface="Corbel" pitchFamily="34" charset="0"/>
                <a:ea typeface="Verdana"/>
                <a:cs typeface="Verdana"/>
                <a:sym typeface="Verdana"/>
              </a:rPr>
              <a:t>HTTP Digest authentication headers</a:t>
            </a:r>
            <a:endParaRPr dirty="0">
              <a:solidFill>
                <a:schemeClr val="dk1"/>
              </a:solidFill>
              <a:latin typeface="Corbel" pitchFamily="34" charset="0"/>
              <a:ea typeface="Verdana"/>
              <a:cs typeface="Verdana"/>
              <a:sym typeface="Verdana"/>
            </a:endParaRPr>
          </a:p>
          <a:p>
            <a:pPr marL="457200" marR="25400" lvl="0" indent="-342900" algn="l" rtl="0">
              <a:lnSpc>
                <a:spcPct val="157500"/>
              </a:lnSpc>
              <a:spcBef>
                <a:spcPts val="0"/>
              </a:spcBef>
              <a:spcAft>
                <a:spcPts val="0"/>
              </a:spcAft>
              <a:buClr>
                <a:schemeClr val="dk1"/>
              </a:buClr>
              <a:buSzPts val="1800"/>
              <a:buFont typeface="Verdana"/>
              <a:buChar char="●"/>
            </a:pPr>
            <a:r>
              <a:rPr lang="en-US" dirty="0">
                <a:solidFill>
                  <a:schemeClr val="dk1"/>
                </a:solidFill>
                <a:latin typeface="Corbel" pitchFamily="34" charset="0"/>
                <a:ea typeface="Verdana"/>
                <a:cs typeface="Verdana"/>
                <a:sym typeface="Verdana"/>
              </a:rPr>
              <a:t>HTTP X.509 client certificate exchange</a:t>
            </a:r>
            <a:endParaRPr dirty="0">
              <a:solidFill>
                <a:schemeClr val="dk1"/>
              </a:solidFill>
              <a:latin typeface="Corbel" pitchFamily="34" charset="0"/>
              <a:ea typeface="Verdana"/>
              <a:cs typeface="Verdana"/>
              <a:sym typeface="Verdana"/>
            </a:endParaRPr>
          </a:p>
          <a:p>
            <a:pPr marL="457200" marR="25400" lvl="0" indent="-342900" algn="l" rtl="0">
              <a:lnSpc>
                <a:spcPct val="157500"/>
              </a:lnSpc>
              <a:spcBef>
                <a:spcPts val="0"/>
              </a:spcBef>
              <a:spcAft>
                <a:spcPts val="0"/>
              </a:spcAft>
              <a:buClr>
                <a:schemeClr val="dk1"/>
              </a:buClr>
              <a:buSzPts val="1800"/>
              <a:buFont typeface="Verdana"/>
              <a:buChar char="●"/>
            </a:pPr>
            <a:r>
              <a:rPr lang="en-US" dirty="0">
                <a:solidFill>
                  <a:schemeClr val="dk1"/>
                </a:solidFill>
                <a:latin typeface="Corbel" pitchFamily="34" charset="0"/>
                <a:ea typeface="Verdana"/>
                <a:cs typeface="Verdana"/>
                <a:sym typeface="Verdana"/>
              </a:rPr>
              <a:t>LDAP (</a:t>
            </a:r>
            <a:r>
              <a:rPr lang="en-US" dirty="0" err="1">
                <a:solidFill>
                  <a:schemeClr val="dk1"/>
                </a:solidFill>
                <a:latin typeface="Corbel" pitchFamily="34" charset="0"/>
                <a:ea typeface="Verdana"/>
                <a:cs typeface="Verdana"/>
                <a:sym typeface="Verdana"/>
              </a:rPr>
              <a:t>Lighweight</a:t>
            </a:r>
            <a:r>
              <a:rPr lang="en-US" dirty="0">
                <a:solidFill>
                  <a:schemeClr val="dk1"/>
                </a:solidFill>
                <a:latin typeface="Corbel" pitchFamily="34" charset="0"/>
                <a:ea typeface="Verdana"/>
                <a:cs typeface="Verdana"/>
                <a:sym typeface="Verdana"/>
              </a:rPr>
              <a:t> Directory Access Protocol)</a:t>
            </a:r>
            <a:endParaRPr dirty="0">
              <a:solidFill>
                <a:schemeClr val="dk1"/>
              </a:solidFill>
              <a:latin typeface="Corbel" pitchFamily="34" charset="0"/>
              <a:ea typeface="Verdana"/>
              <a:cs typeface="Verdana"/>
              <a:sym typeface="Verdana"/>
            </a:endParaRPr>
          </a:p>
          <a:p>
            <a:pPr marL="457200" marR="25400" lvl="0" indent="-342900" algn="l" rtl="0">
              <a:lnSpc>
                <a:spcPct val="157500"/>
              </a:lnSpc>
              <a:spcBef>
                <a:spcPts val="0"/>
              </a:spcBef>
              <a:spcAft>
                <a:spcPts val="0"/>
              </a:spcAft>
              <a:buClr>
                <a:schemeClr val="dk1"/>
              </a:buClr>
              <a:buSzPts val="1800"/>
              <a:buFont typeface="Verdana"/>
              <a:buChar char="●"/>
            </a:pPr>
            <a:r>
              <a:rPr lang="en-US" dirty="0">
                <a:solidFill>
                  <a:schemeClr val="dk1"/>
                </a:solidFill>
                <a:latin typeface="Corbel" pitchFamily="34" charset="0"/>
                <a:ea typeface="Verdana"/>
                <a:cs typeface="Verdana"/>
                <a:sym typeface="Verdana"/>
              </a:rPr>
              <a:t>Form-based authentication</a:t>
            </a:r>
            <a:endParaRPr dirty="0">
              <a:solidFill>
                <a:schemeClr val="dk1"/>
              </a:solidFill>
              <a:latin typeface="Corbel" pitchFamily="34" charset="0"/>
              <a:ea typeface="Verdana"/>
              <a:cs typeface="Verdana"/>
              <a:sym typeface="Verdana"/>
            </a:endParaRPr>
          </a:p>
          <a:p>
            <a:pPr marL="457200" marR="25400" lvl="0" indent="-342900" algn="l" rtl="0">
              <a:lnSpc>
                <a:spcPct val="157500"/>
              </a:lnSpc>
              <a:spcBef>
                <a:spcPts val="0"/>
              </a:spcBef>
              <a:spcAft>
                <a:spcPts val="0"/>
              </a:spcAft>
              <a:buClr>
                <a:schemeClr val="dk1"/>
              </a:buClr>
              <a:buSzPts val="1800"/>
              <a:buFont typeface="Verdana"/>
              <a:buChar char="●"/>
            </a:pPr>
            <a:r>
              <a:rPr lang="en-US" dirty="0" err="1">
                <a:solidFill>
                  <a:schemeClr val="dk1"/>
                </a:solidFill>
                <a:latin typeface="Corbel" pitchFamily="34" charset="0"/>
                <a:ea typeface="Verdana"/>
                <a:cs typeface="Verdana"/>
                <a:sym typeface="Verdana"/>
              </a:rPr>
              <a:t>OpenID</a:t>
            </a:r>
            <a:r>
              <a:rPr lang="en-US" dirty="0">
                <a:solidFill>
                  <a:schemeClr val="dk1"/>
                </a:solidFill>
                <a:latin typeface="Corbel" pitchFamily="34" charset="0"/>
                <a:ea typeface="Verdana"/>
                <a:cs typeface="Verdana"/>
                <a:sym typeface="Verdana"/>
              </a:rPr>
              <a:t> authentication</a:t>
            </a:r>
            <a:endParaRPr dirty="0">
              <a:solidFill>
                <a:schemeClr val="dk1"/>
              </a:solidFill>
              <a:latin typeface="Corbel" pitchFamily="34" charset="0"/>
              <a:ea typeface="Verdana"/>
              <a:cs typeface="Verdana"/>
              <a:sym typeface="Verdana"/>
            </a:endParaRPr>
          </a:p>
          <a:p>
            <a:pPr marL="457200" marR="25400" lvl="0" indent="-342900" algn="l" rtl="0">
              <a:lnSpc>
                <a:spcPct val="157500"/>
              </a:lnSpc>
              <a:spcBef>
                <a:spcPts val="0"/>
              </a:spcBef>
              <a:spcAft>
                <a:spcPts val="0"/>
              </a:spcAft>
              <a:buClr>
                <a:schemeClr val="dk1"/>
              </a:buClr>
              <a:buSzPts val="1800"/>
              <a:buFont typeface="Verdana"/>
              <a:buChar char="●"/>
            </a:pPr>
            <a:r>
              <a:rPr lang="en-US" dirty="0">
                <a:solidFill>
                  <a:schemeClr val="dk1"/>
                </a:solidFill>
                <a:latin typeface="Corbel" pitchFamily="34" charset="0"/>
                <a:ea typeface="Verdana"/>
                <a:cs typeface="Verdana"/>
                <a:sym typeface="Verdana"/>
              </a:rPr>
              <a:t>Automatic remember-me authentication</a:t>
            </a:r>
            <a:endParaRPr dirty="0">
              <a:highlight>
                <a:srgbClr val="FFFFFF"/>
              </a:highlight>
              <a:latin typeface="Corbel" pitchFamily="34" charset="0"/>
              <a:ea typeface="Verdana"/>
              <a:cs typeface="Verdana"/>
              <a:sym typeface="Verdan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5d33738f8b_0_19"/>
          <p:cNvSpPr txBox="1">
            <a:spLocks noGrp="1"/>
          </p:cNvSpPr>
          <p:nvPr>
            <p:ph type="title"/>
          </p:nvPr>
        </p:nvSpPr>
        <p:spPr>
          <a:xfrm>
            <a:off x="857250" y="609600"/>
            <a:ext cx="7406700" cy="1356300"/>
          </a:xfrm>
          <a:prstGeom prst="rect">
            <a:avLst/>
          </a:prstGeom>
        </p:spPr>
        <p:txBody>
          <a:bodyPr spcFirstLastPara="1" wrap="square" lIns="91425" tIns="45700" rIns="91425" bIns="45700" anchor="ctr" anchorCtr="0">
            <a:noAutofit/>
          </a:bodyPr>
          <a:lstStyle/>
          <a:p>
            <a:pPr marL="0" marR="25400" lvl="0" indent="0" algn="l" rtl="0">
              <a:lnSpc>
                <a:spcPct val="157500"/>
              </a:lnSpc>
              <a:spcBef>
                <a:spcPts val="1300"/>
              </a:spcBef>
              <a:spcAft>
                <a:spcPts val="1000"/>
              </a:spcAft>
              <a:buNone/>
            </a:pPr>
            <a:r>
              <a:rPr lang="en-US">
                <a:latin typeface="Verdana"/>
                <a:ea typeface="Verdana"/>
                <a:cs typeface="Verdana"/>
                <a:sym typeface="Verdana"/>
              </a:rPr>
              <a:t>Form-based authentication</a:t>
            </a:r>
            <a:endParaRPr/>
          </a:p>
        </p:txBody>
      </p:sp>
      <p:sp>
        <p:nvSpPr>
          <p:cNvPr id="152" name="Google Shape;152;g5d33738f8b_0_19"/>
          <p:cNvSpPr txBox="1">
            <a:spLocks noGrp="1"/>
          </p:cNvSpPr>
          <p:nvPr>
            <p:ph type="body" idx="1"/>
          </p:nvPr>
        </p:nvSpPr>
        <p:spPr>
          <a:xfrm>
            <a:off x="857251" y="2057400"/>
            <a:ext cx="7404600" cy="4038600"/>
          </a:xfrm>
          <a:prstGeom prst="rect">
            <a:avLst/>
          </a:prstGeom>
        </p:spPr>
        <p:txBody>
          <a:bodyPr spcFirstLastPara="1" wrap="square" lIns="91425" tIns="45700" rIns="91425" bIns="45700" anchor="t" anchorCtr="0">
            <a:noAutofit/>
          </a:bodyPr>
          <a:lstStyle/>
          <a:p>
            <a:pPr marL="0" lvl="0" indent="0" algn="just" rtl="0">
              <a:lnSpc>
                <a:spcPct val="115000"/>
              </a:lnSpc>
              <a:spcBef>
                <a:spcPts val="900"/>
              </a:spcBef>
              <a:spcAft>
                <a:spcPts val="0"/>
              </a:spcAft>
              <a:buNone/>
            </a:pPr>
            <a:r>
              <a:rPr lang="en-US" sz="2400" b="1" dirty="0">
                <a:latin typeface="Corbel" pitchFamily="34" charset="0"/>
                <a:ea typeface="Arial"/>
                <a:cs typeface="Arial"/>
                <a:sym typeface="Arial"/>
              </a:rPr>
              <a:t>Form-based authentication</a:t>
            </a:r>
            <a:r>
              <a:rPr lang="en-US" sz="2400" dirty="0">
                <a:solidFill>
                  <a:srgbClr val="222222"/>
                </a:solidFill>
                <a:latin typeface="Corbel" pitchFamily="34" charset="0"/>
                <a:ea typeface="Arial"/>
                <a:cs typeface="Arial"/>
                <a:sym typeface="Arial"/>
              </a:rPr>
              <a:t> allows the developer to control the look and feel of the login authentication screens by customizing the login screen and error pages that an HTTP browser presents to the end user. </a:t>
            </a:r>
            <a:endParaRPr sz="2400" dirty="0">
              <a:solidFill>
                <a:srgbClr val="222222"/>
              </a:solidFill>
              <a:latin typeface="Corbel" pitchFamily="34" charset="0"/>
              <a:ea typeface="Arial"/>
              <a:cs typeface="Arial"/>
              <a:sym typeface="Arial"/>
            </a:endParaRPr>
          </a:p>
          <a:p>
            <a:pPr marL="0" lvl="0" indent="0" algn="l" rtl="0">
              <a:spcBef>
                <a:spcPts val="1000"/>
              </a:spcBef>
              <a:spcAft>
                <a:spcPts val="0"/>
              </a:spcAft>
              <a:buNone/>
            </a:pPr>
            <a:endParaRPr sz="2400" dirty="0">
              <a:latin typeface="Corbe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5d33738f8b_0_26"/>
          <p:cNvSpPr txBox="1">
            <a:spLocks noGrp="1"/>
          </p:cNvSpPr>
          <p:nvPr>
            <p:ph type="title"/>
          </p:nvPr>
        </p:nvSpPr>
        <p:spPr>
          <a:xfrm>
            <a:off x="857250" y="609600"/>
            <a:ext cx="7406700" cy="13563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err="1" smtClean="0"/>
              <a:t>Con’t</a:t>
            </a:r>
            <a:endParaRPr dirty="0"/>
          </a:p>
        </p:txBody>
      </p:sp>
      <p:sp>
        <p:nvSpPr>
          <p:cNvPr id="158" name="Google Shape;158;g5d33738f8b_0_26"/>
          <p:cNvSpPr txBox="1">
            <a:spLocks noGrp="1"/>
          </p:cNvSpPr>
          <p:nvPr>
            <p:ph type="body" idx="1"/>
          </p:nvPr>
        </p:nvSpPr>
        <p:spPr>
          <a:xfrm>
            <a:off x="859350" y="1550564"/>
            <a:ext cx="7404600" cy="4494636"/>
          </a:xfrm>
          <a:prstGeom prst="rect">
            <a:avLst/>
          </a:prstGeom>
        </p:spPr>
        <p:txBody>
          <a:bodyPr spcFirstLastPara="1" wrap="square" lIns="91425" tIns="45700" rIns="91425" bIns="45700" anchor="t" anchorCtr="0">
            <a:noAutofit/>
          </a:bodyPr>
          <a:lstStyle/>
          <a:p>
            <a:pPr marL="0" lvl="0" indent="0" algn="l" rtl="0">
              <a:lnSpc>
                <a:spcPct val="115000"/>
              </a:lnSpc>
              <a:spcBef>
                <a:spcPts val="900"/>
              </a:spcBef>
              <a:spcAft>
                <a:spcPts val="0"/>
              </a:spcAft>
              <a:buClr>
                <a:schemeClr val="dk1"/>
              </a:buClr>
              <a:buSzPts val="1100"/>
              <a:buFont typeface="Arial"/>
              <a:buNone/>
            </a:pPr>
            <a:r>
              <a:rPr lang="en-US" dirty="0" smtClean="0">
                <a:solidFill>
                  <a:srgbClr val="222222"/>
                </a:solidFill>
                <a:latin typeface="Corbel" pitchFamily="34" charset="0"/>
                <a:ea typeface="Arial"/>
                <a:cs typeface="Arial"/>
                <a:sym typeface="Arial"/>
              </a:rPr>
              <a:t>When form-based authentication is declared, the following actions occur.</a:t>
            </a:r>
            <a:endParaRPr dirty="0" smtClean="0">
              <a:solidFill>
                <a:srgbClr val="222222"/>
              </a:solidFill>
              <a:latin typeface="Corbel" pitchFamily="34" charset="0"/>
              <a:ea typeface="Arial"/>
              <a:cs typeface="Arial"/>
              <a:sym typeface="Arial"/>
            </a:endParaRPr>
          </a:p>
          <a:p>
            <a:pPr marL="711200" lvl="0" indent="-323850" algn="l" rtl="0">
              <a:lnSpc>
                <a:spcPct val="115000"/>
              </a:lnSpc>
              <a:spcBef>
                <a:spcPts val="900"/>
              </a:spcBef>
              <a:spcAft>
                <a:spcPts val="0"/>
              </a:spcAft>
              <a:buClr>
                <a:srgbClr val="222222"/>
              </a:buClr>
              <a:buSzPts val="1500"/>
              <a:buFont typeface="Arial"/>
              <a:buAutoNum type="arabicPeriod"/>
            </a:pPr>
            <a:r>
              <a:rPr lang="en-US" dirty="0" smtClean="0">
                <a:solidFill>
                  <a:srgbClr val="222222"/>
                </a:solidFill>
                <a:latin typeface="Corbel" pitchFamily="34" charset="0"/>
                <a:ea typeface="Arial"/>
                <a:cs typeface="Arial"/>
                <a:sym typeface="Arial"/>
              </a:rPr>
              <a:t>A client requests access to a protected resource.</a:t>
            </a:r>
            <a:endParaRPr dirty="0" smtClean="0">
              <a:solidFill>
                <a:srgbClr val="222222"/>
              </a:solidFill>
              <a:latin typeface="Corbel" pitchFamily="34" charset="0"/>
              <a:ea typeface="Arial"/>
              <a:cs typeface="Arial"/>
              <a:sym typeface="Arial"/>
            </a:endParaRPr>
          </a:p>
          <a:p>
            <a:pPr marL="711200" lvl="0" indent="-323850" algn="l" rtl="0">
              <a:lnSpc>
                <a:spcPct val="115000"/>
              </a:lnSpc>
              <a:spcBef>
                <a:spcPts val="0"/>
              </a:spcBef>
              <a:spcAft>
                <a:spcPts val="0"/>
              </a:spcAft>
              <a:buClr>
                <a:srgbClr val="222222"/>
              </a:buClr>
              <a:buSzPts val="1500"/>
              <a:buFont typeface="Arial"/>
              <a:buAutoNum type="arabicPeriod"/>
            </a:pPr>
            <a:r>
              <a:rPr lang="en-US" dirty="0" smtClean="0">
                <a:solidFill>
                  <a:srgbClr val="222222"/>
                </a:solidFill>
                <a:latin typeface="Corbel" pitchFamily="34" charset="0"/>
                <a:ea typeface="Arial"/>
                <a:cs typeface="Arial"/>
                <a:sym typeface="Arial"/>
              </a:rPr>
              <a:t>If the client is unauthenticated, the server redirects the client to a login page.</a:t>
            </a:r>
            <a:endParaRPr dirty="0" smtClean="0">
              <a:solidFill>
                <a:srgbClr val="222222"/>
              </a:solidFill>
              <a:latin typeface="Corbel" pitchFamily="34" charset="0"/>
              <a:ea typeface="Arial"/>
              <a:cs typeface="Arial"/>
              <a:sym typeface="Arial"/>
            </a:endParaRPr>
          </a:p>
          <a:p>
            <a:pPr marL="711200" lvl="0" indent="-323850" algn="l" rtl="0">
              <a:lnSpc>
                <a:spcPct val="115000"/>
              </a:lnSpc>
              <a:spcBef>
                <a:spcPts val="0"/>
              </a:spcBef>
              <a:spcAft>
                <a:spcPts val="0"/>
              </a:spcAft>
              <a:buClr>
                <a:srgbClr val="222222"/>
              </a:buClr>
              <a:buSzPts val="1500"/>
              <a:buFont typeface="Arial"/>
              <a:buAutoNum type="arabicPeriod"/>
            </a:pPr>
            <a:r>
              <a:rPr lang="en-US" dirty="0" smtClean="0">
                <a:solidFill>
                  <a:srgbClr val="222222"/>
                </a:solidFill>
                <a:latin typeface="Corbel" pitchFamily="34" charset="0"/>
                <a:ea typeface="Arial"/>
                <a:cs typeface="Arial"/>
                <a:sym typeface="Arial"/>
              </a:rPr>
              <a:t>The client submits the login form to the server.</a:t>
            </a:r>
            <a:endParaRPr dirty="0" smtClean="0">
              <a:solidFill>
                <a:srgbClr val="222222"/>
              </a:solidFill>
              <a:latin typeface="Corbel" pitchFamily="34" charset="0"/>
              <a:ea typeface="Arial"/>
              <a:cs typeface="Arial"/>
              <a:sym typeface="Arial"/>
            </a:endParaRPr>
          </a:p>
          <a:p>
            <a:pPr marL="711200" lvl="0" indent="-323850" algn="l" rtl="0">
              <a:lnSpc>
                <a:spcPct val="115000"/>
              </a:lnSpc>
              <a:spcBef>
                <a:spcPts val="0"/>
              </a:spcBef>
              <a:spcAft>
                <a:spcPts val="0"/>
              </a:spcAft>
              <a:buClr>
                <a:srgbClr val="222222"/>
              </a:buClr>
              <a:buSzPts val="1500"/>
              <a:buFont typeface="Arial"/>
              <a:buAutoNum type="arabicPeriod"/>
            </a:pPr>
            <a:r>
              <a:rPr lang="en-US" dirty="0" smtClean="0">
                <a:solidFill>
                  <a:srgbClr val="222222"/>
                </a:solidFill>
                <a:latin typeface="Corbel" pitchFamily="34" charset="0"/>
                <a:ea typeface="Arial"/>
                <a:cs typeface="Arial"/>
                <a:sym typeface="Arial"/>
              </a:rPr>
              <a:t>The server attempts to authenticate the user.</a:t>
            </a:r>
            <a:endParaRPr dirty="0" smtClean="0">
              <a:solidFill>
                <a:srgbClr val="222222"/>
              </a:solidFill>
              <a:latin typeface="Corbel" pitchFamily="34" charset="0"/>
              <a:ea typeface="Arial"/>
              <a:cs typeface="Arial"/>
              <a:sym typeface="Arial"/>
            </a:endParaRPr>
          </a:p>
          <a:p>
            <a:pPr marL="1422400" lvl="1" indent="-323850" algn="just" rtl="0">
              <a:lnSpc>
                <a:spcPct val="115000"/>
              </a:lnSpc>
              <a:spcBef>
                <a:spcPts val="0"/>
              </a:spcBef>
              <a:spcAft>
                <a:spcPts val="0"/>
              </a:spcAft>
              <a:buClr>
                <a:srgbClr val="222222"/>
              </a:buClr>
              <a:buSzPts val="1500"/>
              <a:buFont typeface="Arial"/>
              <a:buAutoNum type="arabicPeriod"/>
            </a:pPr>
            <a:r>
              <a:rPr lang="en-US" sz="2000" dirty="0" smtClean="0">
                <a:solidFill>
                  <a:srgbClr val="222222"/>
                </a:solidFill>
                <a:latin typeface="Corbel" pitchFamily="34" charset="0"/>
                <a:ea typeface="Arial"/>
                <a:cs typeface="Arial"/>
                <a:sym typeface="Arial"/>
              </a:rPr>
              <a:t>If authentication succeeds, the server redirects the client to the resource by using the stored URL path.</a:t>
            </a:r>
            <a:endParaRPr sz="2000" dirty="0" smtClean="0">
              <a:solidFill>
                <a:srgbClr val="222222"/>
              </a:solidFill>
              <a:latin typeface="Corbel" pitchFamily="34" charset="0"/>
              <a:ea typeface="Arial"/>
              <a:cs typeface="Arial"/>
              <a:sym typeface="Arial"/>
            </a:endParaRPr>
          </a:p>
          <a:p>
            <a:pPr marL="1422400" lvl="1" indent="-323850" algn="just" rtl="0">
              <a:lnSpc>
                <a:spcPct val="115000"/>
              </a:lnSpc>
              <a:spcBef>
                <a:spcPts val="0"/>
              </a:spcBef>
              <a:spcAft>
                <a:spcPts val="0"/>
              </a:spcAft>
              <a:buClr>
                <a:srgbClr val="222222"/>
              </a:buClr>
              <a:buSzPts val="1500"/>
              <a:buFont typeface="Arial"/>
              <a:buAutoNum type="arabicPeriod"/>
            </a:pPr>
            <a:r>
              <a:rPr lang="en-US" sz="2000" dirty="0" smtClean="0">
                <a:solidFill>
                  <a:srgbClr val="222222"/>
                </a:solidFill>
                <a:latin typeface="Corbel" pitchFamily="34" charset="0"/>
                <a:ea typeface="Arial"/>
                <a:cs typeface="Arial"/>
                <a:sym typeface="Arial"/>
              </a:rPr>
              <a:t>If authentication fails, the client is forwarded or redirected to an error page.</a:t>
            </a:r>
            <a:endParaRPr sz="2000" dirty="0" smtClean="0">
              <a:solidFill>
                <a:srgbClr val="222222"/>
              </a:solidFill>
              <a:latin typeface="Corbel" pitchFamily="34" charset="0"/>
              <a:ea typeface="Arial"/>
              <a:cs typeface="Arial"/>
              <a:sym typeface="Arial"/>
            </a:endParaRPr>
          </a:p>
          <a:p>
            <a:pPr marL="0" lvl="0" indent="0" algn="l" rtl="0">
              <a:spcBef>
                <a:spcPts val="1000"/>
              </a:spcBef>
              <a:spcAft>
                <a:spcPts val="0"/>
              </a:spcAft>
              <a:buNone/>
            </a:pPr>
            <a:endParaRPr dirty="0">
              <a:latin typeface="Corbe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5d33738f8b_0_31"/>
          <p:cNvSpPr txBox="1">
            <a:spLocks noGrp="1"/>
          </p:cNvSpPr>
          <p:nvPr>
            <p:ph type="title"/>
          </p:nvPr>
        </p:nvSpPr>
        <p:spPr>
          <a:xfrm>
            <a:off x="857250" y="609600"/>
            <a:ext cx="7406700" cy="1356300"/>
          </a:xfrm>
          <a:prstGeom prst="rect">
            <a:avLst/>
          </a:prstGeom>
        </p:spPr>
        <p:txBody>
          <a:bodyPr spcFirstLastPara="1" wrap="square" lIns="91425" tIns="45700" rIns="91425" bIns="45700" anchor="ctr" anchorCtr="0">
            <a:noAutofit/>
          </a:bodyPr>
          <a:lstStyle/>
          <a:p>
            <a:pPr marL="0" lvl="0" indent="0" algn="l" rtl="0">
              <a:lnSpc>
                <a:spcPct val="115000"/>
              </a:lnSpc>
              <a:spcBef>
                <a:spcPts val="200"/>
              </a:spcBef>
              <a:spcAft>
                <a:spcPts val="0"/>
              </a:spcAft>
              <a:buClr>
                <a:schemeClr val="dk1"/>
              </a:buClr>
              <a:buSzPts val="1100"/>
              <a:buFont typeface="Arial"/>
              <a:buNone/>
            </a:pPr>
            <a:r>
              <a:rPr lang="en-US" b="1">
                <a:latin typeface="Arial"/>
                <a:ea typeface="Arial"/>
                <a:cs typeface="Arial"/>
                <a:sym typeface="Arial"/>
              </a:rPr>
              <a:t>Form-Based Authentication</a:t>
            </a:r>
            <a:endParaRPr b="1">
              <a:latin typeface="Arial"/>
              <a:ea typeface="Arial"/>
              <a:cs typeface="Arial"/>
              <a:sym typeface="Arial"/>
            </a:endParaRPr>
          </a:p>
          <a:p>
            <a:pPr marL="0" lvl="0" indent="0" algn="l" rtl="0">
              <a:spcBef>
                <a:spcPts val="0"/>
              </a:spcBef>
              <a:spcAft>
                <a:spcPts val="0"/>
              </a:spcAft>
              <a:buNone/>
            </a:pPr>
            <a:endParaRPr/>
          </a:p>
        </p:txBody>
      </p:sp>
      <p:pic>
        <p:nvPicPr>
          <p:cNvPr id="165" name="Google Shape;165;g5d33738f8b_0_31"/>
          <p:cNvPicPr preferRelativeResize="0"/>
          <p:nvPr/>
        </p:nvPicPr>
        <p:blipFill>
          <a:blip r:embed="rId3">
            <a:alphaModFix/>
          </a:blip>
          <a:stretch>
            <a:fillRect/>
          </a:stretch>
        </p:blipFill>
        <p:spPr>
          <a:xfrm>
            <a:off x="1160116" y="2090020"/>
            <a:ext cx="6454650" cy="363780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150" y="1054101"/>
            <a:ext cx="8796104" cy="4945394"/>
          </a:xfrm>
          <a:prstGeom prst="rect">
            <a:avLst/>
          </a:prstGeom>
        </p:spPr>
      </p:pic>
      <p:sp>
        <p:nvSpPr>
          <p:cNvPr id="5" name="Google Shape;139;g5d33738f8b_0_0"/>
          <p:cNvSpPr txBox="1">
            <a:spLocks noGrp="1"/>
          </p:cNvSpPr>
          <p:nvPr>
            <p:ph type="title"/>
          </p:nvPr>
        </p:nvSpPr>
        <p:spPr>
          <a:xfrm>
            <a:off x="184150" y="375951"/>
            <a:ext cx="7406700" cy="13563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Admin Login And User Login</a:t>
            </a:r>
            <a:endParaRPr dirty="0"/>
          </a:p>
        </p:txBody>
      </p:sp>
    </p:spTree>
    <p:extLst>
      <p:ext uri="{BB962C8B-B14F-4D97-AF65-F5344CB8AC3E}">
        <p14:creationId xmlns:p14="http://schemas.microsoft.com/office/powerpoint/2010/main" val="27320661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Home Page</a:t>
            </a:r>
            <a:endParaRPr lang="en-US" dirty="0"/>
          </a:p>
        </p:txBody>
      </p:sp>
      <p:sp>
        <p:nvSpPr>
          <p:cNvPr id="3" name="Content Placeholder 2"/>
          <p:cNvSpPr>
            <a:spLocks noGrp="1"/>
          </p:cNvSpPr>
          <p:nvPr>
            <p:ph idx="1"/>
          </p:nvPr>
        </p:nvSpPr>
        <p:spPr>
          <a:xfrm>
            <a:off x="857251" y="1956732"/>
            <a:ext cx="7404653" cy="4038600"/>
          </a:xfrm>
        </p:spPr>
        <p:txBody>
          <a:bodyPr>
            <a:noAutofit/>
          </a:bodyPr>
          <a:lstStyle/>
          <a:p>
            <a:pPr>
              <a:lnSpc>
                <a:spcPct val="200000"/>
              </a:lnSpc>
              <a:buFontTx/>
              <a:buChar char="-"/>
            </a:pPr>
            <a:r>
              <a:rPr lang="en-US" sz="2400" dirty="0" smtClean="0">
                <a:solidFill>
                  <a:schemeClr val="tx1"/>
                </a:solidFill>
                <a:latin typeface="Corbel" pitchFamily="34" charset="0"/>
              </a:rPr>
              <a:t>This is the main page for Admins that will navigate to the other Management pages namely</a:t>
            </a:r>
          </a:p>
          <a:p>
            <a:pPr marL="0" indent="0">
              <a:lnSpc>
                <a:spcPct val="200000"/>
              </a:lnSpc>
              <a:buNone/>
            </a:pPr>
            <a:r>
              <a:rPr lang="en-US" sz="2400" dirty="0">
                <a:solidFill>
                  <a:schemeClr val="tx1"/>
                </a:solidFill>
                <a:latin typeface="Corbel" pitchFamily="34" charset="0"/>
              </a:rPr>
              <a:t>	</a:t>
            </a:r>
            <a:r>
              <a:rPr lang="en-US" sz="2400" dirty="0" smtClean="0">
                <a:solidFill>
                  <a:schemeClr val="tx1"/>
                </a:solidFill>
                <a:latin typeface="Corbel" pitchFamily="34" charset="0"/>
              </a:rPr>
              <a:t>- User Management</a:t>
            </a:r>
          </a:p>
          <a:p>
            <a:pPr marL="0" indent="0">
              <a:lnSpc>
                <a:spcPct val="200000"/>
              </a:lnSpc>
              <a:buNone/>
            </a:pPr>
            <a:r>
              <a:rPr lang="en-US" sz="2400" dirty="0">
                <a:solidFill>
                  <a:schemeClr val="tx1"/>
                </a:solidFill>
                <a:latin typeface="Corbel" pitchFamily="34" charset="0"/>
              </a:rPr>
              <a:t>	</a:t>
            </a:r>
            <a:r>
              <a:rPr lang="en-US" sz="2400" dirty="0" smtClean="0">
                <a:solidFill>
                  <a:schemeClr val="tx1"/>
                </a:solidFill>
                <a:latin typeface="Corbel" pitchFamily="34" charset="0"/>
              </a:rPr>
              <a:t>- Township Management</a:t>
            </a:r>
          </a:p>
          <a:p>
            <a:pPr marL="0" indent="0">
              <a:lnSpc>
                <a:spcPct val="200000"/>
              </a:lnSpc>
              <a:buNone/>
            </a:pPr>
            <a:r>
              <a:rPr lang="en-US" sz="2400" dirty="0">
                <a:solidFill>
                  <a:schemeClr val="tx1"/>
                </a:solidFill>
                <a:latin typeface="Corbel" pitchFamily="34" charset="0"/>
              </a:rPr>
              <a:t>	</a:t>
            </a:r>
            <a:r>
              <a:rPr lang="en-US" sz="2400" dirty="0" smtClean="0">
                <a:solidFill>
                  <a:schemeClr val="tx1"/>
                </a:solidFill>
                <a:latin typeface="Corbel" pitchFamily="34" charset="0"/>
              </a:rPr>
              <a:t>- Result Management</a:t>
            </a:r>
            <a:endParaRPr lang="en-US" sz="2400" dirty="0">
              <a:solidFill>
                <a:schemeClr val="tx1"/>
              </a:solidFill>
              <a:latin typeface="Corbel" pitchFamily="34" charset="0"/>
            </a:endParaRPr>
          </a:p>
        </p:txBody>
      </p:sp>
    </p:spTree>
    <p:extLst>
      <p:ext uri="{BB962C8B-B14F-4D97-AF65-F5344CB8AC3E}">
        <p14:creationId xmlns:p14="http://schemas.microsoft.com/office/powerpoint/2010/main" val="15618700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857250" y="609600"/>
            <a:ext cx="7406640" cy="1356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Corbel"/>
              <a:buNone/>
            </a:pPr>
            <a:r>
              <a:rPr lang="en-US" dirty="0"/>
              <a:t>About the System</a:t>
            </a:r>
            <a:endParaRPr dirty="0"/>
          </a:p>
        </p:txBody>
      </p:sp>
      <p:sp>
        <p:nvSpPr>
          <p:cNvPr id="95" name="Google Shape;95;p2"/>
          <p:cNvSpPr txBox="1"/>
          <p:nvPr/>
        </p:nvSpPr>
        <p:spPr>
          <a:xfrm>
            <a:off x="445770" y="1965960"/>
            <a:ext cx="8229600" cy="3046988"/>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400"/>
              <a:buFont typeface="Corbel"/>
              <a:buChar char="-"/>
            </a:pPr>
            <a:r>
              <a:rPr lang="en-US" sz="2400" b="0" i="0" u="none" strike="noStrike" cap="none" dirty="0">
                <a:solidFill>
                  <a:schemeClr val="dk1"/>
                </a:solidFill>
                <a:latin typeface="Corbel"/>
                <a:ea typeface="Corbel"/>
                <a:cs typeface="Corbel"/>
                <a:sym typeface="Corbel"/>
              </a:rPr>
              <a:t>The idea is to produce a system for viewing Matriculation Exam Result online.</a:t>
            </a:r>
            <a:endParaRPr dirty="0"/>
          </a:p>
          <a:p>
            <a:pPr marL="342900" marR="0" lvl="0" indent="-190500" algn="l" rtl="0">
              <a:spcBef>
                <a:spcPts val="0"/>
              </a:spcBef>
              <a:spcAft>
                <a:spcPts val="0"/>
              </a:spcAft>
              <a:buClr>
                <a:schemeClr val="dk1"/>
              </a:buClr>
              <a:buSzPts val="2400"/>
              <a:buFont typeface="Corbel"/>
              <a:buNone/>
            </a:pPr>
            <a:endParaRPr sz="2400" b="0" i="0" u="none" strike="noStrike" cap="none" dirty="0">
              <a:solidFill>
                <a:schemeClr val="dk1"/>
              </a:solidFill>
              <a:latin typeface="Corbel"/>
              <a:ea typeface="Corbel"/>
              <a:cs typeface="Corbel"/>
              <a:sym typeface="Corbel"/>
            </a:endParaRPr>
          </a:p>
          <a:p>
            <a:pPr marL="342900" marR="0" lvl="0" indent="-342900" algn="l" rtl="0">
              <a:spcBef>
                <a:spcPts val="0"/>
              </a:spcBef>
              <a:spcAft>
                <a:spcPts val="0"/>
              </a:spcAft>
              <a:buClr>
                <a:schemeClr val="dk1"/>
              </a:buClr>
              <a:buSzPts val="2400"/>
              <a:buFont typeface="Corbel"/>
              <a:buChar char="-"/>
            </a:pPr>
            <a:r>
              <a:rPr lang="en-US" sz="2400" b="0" i="0" u="none" strike="noStrike" cap="none" dirty="0">
                <a:solidFill>
                  <a:schemeClr val="dk1"/>
                </a:solidFill>
                <a:latin typeface="Corbel"/>
                <a:ea typeface="Corbel"/>
                <a:cs typeface="Corbel"/>
                <a:sym typeface="Corbel"/>
              </a:rPr>
              <a:t>Hope to replace traditional way of viewing result at the respective high schools in the future.</a:t>
            </a:r>
            <a:endParaRPr dirty="0"/>
          </a:p>
          <a:p>
            <a:pPr marL="342900" marR="0" lvl="0" indent="-190500" algn="l" rtl="0">
              <a:spcBef>
                <a:spcPts val="0"/>
              </a:spcBef>
              <a:spcAft>
                <a:spcPts val="0"/>
              </a:spcAft>
              <a:buClr>
                <a:schemeClr val="dk1"/>
              </a:buClr>
              <a:buSzPts val="2400"/>
              <a:buFont typeface="Corbel"/>
              <a:buNone/>
            </a:pPr>
            <a:endParaRPr sz="2400" b="0" i="0" u="none" strike="noStrike" cap="none" dirty="0">
              <a:solidFill>
                <a:schemeClr val="dk1"/>
              </a:solidFill>
              <a:latin typeface="Corbel"/>
              <a:ea typeface="Corbel"/>
              <a:cs typeface="Corbel"/>
              <a:sym typeface="Corbel"/>
            </a:endParaRPr>
          </a:p>
          <a:p>
            <a:pPr marL="342900" marR="0" lvl="0" indent="-342900" algn="l" rtl="0">
              <a:spcBef>
                <a:spcPts val="0"/>
              </a:spcBef>
              <a:spcAft>
                <a:spcPts val="0"/>
              </a:spcAft>
              <a:buClr>
                <a:schemeClr val="dk1"/>
              </a:buClr>
              <a:buSzPts val="2400"/>
              <a:buFont typeface="Corbel"/>
              <a:buChar char="-"/>
            </a:pPr>
            <a:r>
              <a:rPr lang="en-US" sz="2400" b="0" i="0" u="none" strike="noStrike" cap="none" dirty="0">
                <a:solidFill>
                  <a:schemeClr val="dk1"/>
                </a:solidFill>
                <a:latin typeface="Corbel"/>
                <a:ea typeface="Corbel"/>
                <a:cs typeface="Corbel"/>
                <a:sym typeface="Corbel"/>
              </a:rPr>
              <a:t>Aim to produce a system that is easy to access and convenient to use.</a:t>
            </a:r>
            <a:endParaRPr sz="2400" b="0" i="0" u="none" strike="noStrike" cap="none" dirty="0">
              <a:solidFill>
                <a:schemeClr val="dk1"/>
              </a:solidFill>
              <a:latin typeface="Corbel"/>
              <a:ea typeface="Corbel"/>
              <a:cs typeface="Corbel"/>
              <a:sym typeface="Corbe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065573"/>
            <a:ext cx="8775700" cy="4933922"/>
          </a:xfrm>
          <a:prstGeom prst="rect">
            <a:avLst/>
          </a:prstGeom>
        </p:spPr>
      </p:pic>
      <p:sp>
        <p:nvSpPr>
          <p:cNvPr id="2" name="Title 1"/>
          <p:cNvSpPr>
            <a:spLocks noGrp="1"/>
          </p:cNvSpPr>
          <p:nvPr>
            <p:ph type="title"/>
          </p:nvPr>
        </p:nvSpPr>
        <p:spPr/>
        <p:txBody>
          <a:bodyPr/>
          <a:lstStyle/>
          <a:p>
            <a:r>
              <a:rPr lang="en-US" dirty="0" smtClean="0"/>
              <a:t>Admin Home Page</a:t>
            </a:r>
            <a:endParaRPr lang="en-US" dirty="0"/>
          </a:p>
        </p:txBody>
      </p:sp>
    </p:spTree>
    <p:extLst>
      <p:ext uri="{BB962C8B-B14F-4D97-AF65-F5344CB8AC3E}">
        <p14:creationId xmlns:p14="http://schemas.microsoft.com/office/powerpoint/2010/main" val="34634434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8"/>
          <p:cNvSpPr txBox="1">
            <a:spLocks noGrp="1"/>
          </p:cNvSpPr>
          <p:nvPr>
            <p:ph type="title"/>
          </p:nvPr>
        </p:nvSpPr>
        <p:spPr>
          <a:xfrm>
            <a:off x="857250" y="609600"/>
            <a:ext cx="7406640" cy="1356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Corbel"/>
              <a:buNone/>
            </a:pPr>
            <a:r>
              <a:rPr lang="en-US"/>
              <a:t>User Management</a:t>
            </a:r>
            <a:endParaRPr/>
          </a:p>
        </p:txBody>
      </p:sp>
      <p:sp>
        <p:nvSpPr>
          <p:cNvPr id="171" name="Google Shape;171;p8"/>
          <p:cNvSpPr txBox="1">
            <a:spLocks noGrp="1"/>
          </p:cNvSpPr>
          <p:nvPr>
            <p:ph type="body" idx="1"/>
          </p:nvPr>
        </p:nvSpPr>
        <p:spPr>
          <a:xfrm>
            <a:off x="857251" y="2057400"/>
            <a:ext cx="7404653" cy="4038600"/>
          </a:xfrm>
          <a:prstGeom prst="rect">
            <a:avLst/>
          </a:prstGeom>
          <a:noFill/>
          <a:ln>
            <a:noFill/>
          </a:ln>
        </p:spPr>
        <p:txBody>
          <a:bodyPr spcFirstLastPara="1" wrap="square" lIns="91425" tIns="45700" rIns="91425" bIns="45700" anchor="t" anchorCtr="0">
            <a:noAutofit/>
          </a:bodyPr>
          <a:lstStyle/>
          <a:p>
            <a:pPr marL="171450" lvl="0" indent="-137160" algn="l" rtl="0">
              <a:lnSpc>
                <a:spcPct val="90000"/>
              </a:lnSpc>
              <a:spcBef>
                <a:spcPts val="0"/>
              </a:spcBef>
              <a:spcAft>
                <a:spcPts val="0"/>
              </a:spcAft>
              <a:buSzPts val="1600"/>
              <a:buChar char="•"/>
            </a:pPr>
            <a:r>
              <a:rPr lang="en-US" sz="2400" dirty="0">
                <a:solidFill>
                  <a:schemeClr val="dk1"/>
                </a:solidFill>
                <a:latin typeface="Corbel" pitchFamily="34" charset="0"/>
                <a:ea typeface="Arial"/>
                <a:cs typeface="Arial"/>
                <a:sym typeface="Arial"/>
              </a:rPr>
              <a:t>Manage the user(Student) data.</a:t>
            </a:r>
            <a:endParaRPr sz="2400" dirty="0">
              <a:latin typeface="Corbel" pitchFamily="34" charset="0"/>
            </a:endParaRPr>
          </a:p>
          <a:p>
            <a:pPr marL="171450" lvl="0" indent="-137160" algn="l" rtl="0">
              <a:lnSpc>
                <a:spcPct val="90000"/>
              </a:lnSpc>
              <a:spcBef>
                <a:spcPts val="1000"/>
              </a:spcBef>
              <a:spcAft>
                <a:spcPts val="0"/>
              </a:spcAft>
              <a:buSzPts val="1600"/>
              <a:buChar char="•"/>
            </a:pPr>
            <a:r>
              <a:rPr lang="en-US" sz="2400" dirty="0">
                <a:solidFill>
                  <a:schemeClr val="dk1"/>
                </a:solidFill>
                <a:latin typeface="Corbel" pitchFamily="34" charset="0"/>
                <a:ea typeface="Arial"/>
                <a:cs typeface="Arial"/>
                <a:sym typeface="Arial"/>
              </a:rPr>
              <a:t>Admin Can Access the page.</a:t>
            </a:r>
            <a:endParaRPr sz="2400" dirty="0">
              <a:latin typeface="Corbel" pitchFamily="34" charset="0"/>
            </a:endParaRPr>
          </a:p>
          <a:p>
            <a:pPr marL="34290" lvl="0" indent="0" algn="l" rtl="0">
              <a:lnSpc>
                <a:spcPct val="90000"/>
              </a:lnSpc>
              <a:spcBef>
                <a:spcPts val="1000"/>
              </a:spcBef>
              <a:spcAft>
                <a:spcPts val="0"/>
              </a:spcAft>
              <a:buSzPts val="1600"/>
              <a:buNone/>
            </a:pPr>
            <a:endParaRPr sz="2400" dirty="0">
              <a:solidFill>
                <a:schemeClr val="dk1"/>
              </a:solidFill>
              <a:latin typeface="Corbel" pitchFamily="34" charset="0"/>
              <a:ea typeface="Arial"/>
              <a:cs typeface="Arial"/>
              <a:sym typeface="Arial"/>
            </a:endParaRPr>
          </a:p>
          <a:p>
            <a:pPr marL="34290" lvl="0" indent="0" algn="l" rtl="0">
              <a:lnSpc>
                <a:spcPct val="90000"/>
              </a:lnSpc>
              <a:spcBef>
                <a:spcPts val="1000"/>
              </a:spcBef>
              <a:spcAft>
                <a:spcPts val="0"/>
              </a:spcAft>
              <a:buSzPts val="1600"/>
              <a:buNone/>
            </a:pPr>
            <a:r>
              <a:rPr lang="en-US" sz="2400" b="1" dirty="0">
                <a:latin typeface="Corbel" pitchFamily="34" charset="0"/>
                <a:ea typeface="Arial"/>
                <a:cs typeface="Arial"/>
                <a:sym typeface="Arial"/>
              </a:rPr>
              <a:t>System Functions</a:t>
            </a:r>
            <a:endParaRPr sz="2400" dirty="0">
              <a:latin typeface="Corbel" pitchFamily="34" charset="0"/>
            </a:endParaRPr>
          </a:p>
          <a:p>
            <a:pPr marL="171450" lvl="0" indent="-137160" algn="l" rtl="0">
              <a:lnSpc>
                <a:spcPct val="90000"/>
              </a:lnSpc>
              <a:spcBef>
                <a:spcPts val="1000"/>
              </a:spcBef>
              <a:spcAft>
                <a:spcPts val="0"/>
              </a:spcAft>
              <a:buSzPts val="1600"/>
              <a:buChar char="•"/>
            </a:pPr>
            <a:r>
              <a:rPr lang="en-US" sz="2400" dirty="0">
                <a:solidFill>
                  <a:schemeClr val="dk1"/>
                </a:solidFill>
                <a:latin typeface="Corbel" pitchFamily="34" charset="0"/>
                <a:ea typeface="Arial"/>
                <a:cs typeface="Arial"/>
                <a:sym typeface="Arial"/>
              </a:rPr>
              <a:t>Insert/Update/Delete.</a:t>
            </a:r>
            <a:endParaRPr sz="2400" dirty="0">
              <a:latin typeface="Corbel" pitchFamily="34" charset="0"/>
            </a:endParaRPr>
          </a:p>
          <a:p>
            <a:pPr marL="171450" lvl="0" indent="-137160" algn="l" rtl="0">
              <a:lnSpc>
                <a:spcPct val="90000"/>
              </a:lnSpc>
              <a:spcBef>
                <a:spcPts val="1000"/>
              </a:spcBef>
              <a:spcAft>
                <a:spcPts val="0"/>
              </a:spcAft>
              <a:buSzPts val="1600"/>
              <a:buChar char="•"/>
            </a:pPr>
            <a:r>
              <a:rPr lang="en-US" sz="2400" dirty="0">
                <a:solidFill>
                  <a:schemeClr val="dk1"/>
                </a:solidFill>
                <a:latin typeface="Corbel" pitchFamily="34" charset="0"/>
                <a:ea typeface="Arial"/>
                <a:cs typeface="Arial"/>
                <a:sym typeface="Arial"/>
              </a:rPr>
              <a:t>View user list.</a:t>
            </a:r>
            <a:endParaRPr sz="2400" dirty="0">
              <a:latin typeface="Corbel" pitchFamily="34" charset="0"/>
            </a:endParaRPr>
          </a:p>
          <a:p>
            <a:pPr marL="171450" lvl="0" indent="-137160" algn="l" rtl="0">
              <a:lnSpc>
                <a:spcPct val="90000"/>
              </a:lnSpc>
              <a:spcBef>
                <a:spcPts val="1000"/>
              </a:spcBef>
              <a:spcAft>
                <a:spcPts val="0"/>
              </a:spcAft>
              <a:buSzPts val="1600"/>
              <a:buChar char="•"/>
            </a:pPr>
            <a:r>
              <a:rPr lang="en-US" sz="2400" dirty="0">
                <a:solidFill>
                  <a:schemeClr val="dk1"/>
                </a:solidFill>
                <a:latin typeface="Corbel" pitchFamily="34" charset="0"/>
                <a:ea typeface="Arial"/>
                <a:cs typeface="Arial"/>
                <a:sym typeface="Arial"/>
              </a:rPr>
              <a:t>Export user table as PDF.</a:t>
            </a:r>
            <a:endParaRPr sz="2400" dirty="0">
              <a:latin typeface="Corbel" pitchFamily="34" charset="0"/>
            </a:endParaRPr>
          </a:p>
          <a:p>
            <a:pPr marL="171450" lvl="0" indent="-137160" algn="l" rtl="0">
              <a:lnSpc>
                <a:spcPct val="90000"/>
              </a:lnSpc>
              <a:spcBef>
                <a:spcPts val="1000"/>
              </a:spcBef>
              <a:spcAft>
                <a:spcPts val="0"/>
              </a:spcAft>
              <a:buSzPts val="1600"/>
              <a:buChar char="•"/>
            </a:pPr>
            <a:r>
              <a:rPr lang="en-US" sz="2400" dirty="0">
                <a:solidFill>
                  <a:schemeClr val="dk1"/>
                </a:solidFill>
                <a:latin typeface="Corbel" pitchFamily="34" charset="0"/>
                <a:ea typeface="Arial"/>
                <a:cs typeface="Arial"/>
                <a:sym typeface="Arial"/>
              </a:rPr>
              <a:t>Validation.</a:t>
            </a:r>
            <a:endParaRPr sz="2400" dirty="0">
              <a:latin typeface="Corbel" pitchFamily="34" charset="0"/>
            </a:endParaRPr>
          </a:p>
          <a:p>
            <a:pPr marL="171450" lvl="0" indent="-137160" algn="l" rtl="0">
              <a:lnSpc>
                <a:spcPct val="90000"/>
              </a:lnSpc>
              <a:spcBef>
                <a:spcPts val="1000"/>
              </a:spcBef>
              <a:spcAft>
                <a:spcPts val="0"/>
              </a:spcAft>
              <a:buSzPts val="1600"/>
              <a:buChar char="•"/>
            </a:pPr>
            <a:r>
              <a:rPr lang="en-US" sz="2400" dirty="0">
                <a:solidFill>
                  <a:schemeClr val="dk1"/>
                </a:solidFill>
                <a:latin typeface="Corbel" pitchFamily="34" charset="0"/>
                <a:ea typeface="Arial"/>
                <a:cs typeface="Arial"/>
                <a:sym typeface="Arial"/>
              </a:rPr>
              <a:t>Filtering the user table.</a:t>
            </a:r>
            <a:endParaRPr sz="2400" dirty="0">
              <a:latin typeface="Corbel" pitchFamily="34" charset="0"/>
            </a:endParaRPr>
          </a:p>
          <a:p>
            <a:pPr marL="171450" lvl="0" indent="-35560" algn="l" rtl="0">
              <a:lnSpc>
                <a:spcPct val="90000"/>
              </a:lnSpc>
              <a:spcBef>
                <a:spcPts val="1000"/>
              </a:spcBef>
              <a:spcAft>
                <a:spcPts val="0"/>
              </a:spcAft>
              <a:buSzPts val="1600"/>
              <a:buNone/>
            </a:pPr>
            <a:endParaRPr sz="2400" dirty="0">
              <a:solidFill>
                <a:schemeClr val="dk1"/>
              </a:solidFill>
              <a:latin typeface="Corbel" pitchFamily="34" charset="0"/>
              <a:ea typeface="Arial"/>
              <a:cs typeface="Arial"/>
              <a:sym typeface="Aria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9"/>
          <p:cNvSpPr txBox="1">
            <a:spLocks noGrp="1"/>
          </p:cNvSpPr>
          <p:nvPr>
            <p:ph type="title"/>
          </p:nvPr>
        </p:nvSpPr>
        <p:spPr>
          <a:xfrm>
            <a:off x="857250" y="609600"/>
            <a:ext cx="7406640" cy="1356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Corbel"/>
              <a:buNone/>
            </a:pPr>
            <a:r>
              <a:rPr lang="en-US" dirty="0"/>
              <a:t>User Management</a:t>
            </a:r>
            <a:endParaRPr dirty="0"/>
          </a:p>
        </p:txBody>
      </p:sp>
      <p:sp>
        <p:nvSpPr>
          <p:cNvPr id="177" name="Google Shape;177;p9"/>
          <p:cNvSpPr txBox="1">
            <a:spLocks noGrp="1"/>
          </p:cNvSpPr>
          <p:nvPr>
            <p:ph type="body" idx="1"/>
          </p:nvPr>
        </p:nvSpPr>
        <p:spPr>
          <a:xfrm>
            <a:off x="857251" y="1965960"/>
            <a:ext cx="7404653" cy="4130040"/>
          </a:xfrm>
          <a:prstGeom prst="rect">
            <a:avLst/>
          </a:prstGeom>
          <a:noFill/>
          <a:ln>
            <a:noFill/>
          </a:ln>
        </p:spPr>
        <p:txBody>
          <a:bodyPr spcFirstLastPara="1" wrap="square" lIns="91425" tIns="45700" rIns="91425" bIns="45700" anchor="t" anchorCtr="0">
            <a:noAutofit/>
          </a:bodyPr>
          <a:lstStyle/>
          <a:p>
            <a:pPr marL="34290" lvl="0" indent="0" algn="l" rtl="0">
              <a:lnSpc>
                <a:spcPct val="90000"/>
              </a:lnSpc>
              <a:spcBef>
                <a:spcPts val="0"/>
              </a:spcBef>
              <a:spcAft>
                <a:spcPts val="0"/>
              </a:spcAft>
              <a:buSzPts val="2240"/>
              <a:buNone/>
            </a:pPr>
            <a:r>
              <a:rPr lang="en-US" sz="2400" b="1" dirty="0">
                <a:solidFill>
                  <a:schemeClr val="dk1"/>
                </a:solidFill>
                <a:latin typeface="Corbel" pitchFamily="34" charset="0"/>
                <a:ea typeface="Arial"/>
                <a:cs typeface="Arial"/>
                <a:sym typeface="Arial"/>
              </a:rPr>
              <a:t>Technology </a:t>
            </a:r>
            <a:r>
              <a:rPr lang="en-US" sz="2400" b="1" dirty="0" smtClean="0">
                <a:solidFill>
                  <a:schemeClr val="dk1"/>
                </a:solidFill>
                <a:latin typeface="Corbel" pitchFamily="34" charset="0"/>
                <a:ea typeface="Arial"/>
                <a:cs typeface="Arial"/>
                <a:sym typeface="Arial"/>
              </a:rPr>
              <a:t>Overview</a:t>
            </a:r>
            <a:endParaRPr sz="2400" b="1" dirty="0">
              <a:solidFill>
                <a:schemeClr val="dk1"/>
              </a:solidFill>
              <a:latin typeface="Corbel" pitchFamily="34" charset="0"/>
              <a:ea typeface="Arial"/>
              <a:cs typeface="Arial"/>
              <a:sym typeface="Arial"/>
            </a:endParaRPr>
          </a:p>
          <a:p>
            <a:pPr marL="171450" lvl="0" indent="-137160" algn="l" rtl="0">
              <a:lnSpc>
                <a:spcPct val="90000"/>
              </a:lnSpc>
              <a:spcBef>
                <a:spcPts val="1000"/>
              </a:spcBef>
              <a:spcAft>
                <a:spcPts val="0"/>
              </a:spcAft>
              <a:buSzPts val="1600"/>
              <a:buChar char="•"/>
            </a:pPr>
            <a:r>
              <a:rPr lang="en-US" sz="2400" dirty="0">
                <a:solidFill>
                  <a:schemeClr val="dk1"/>
                </a:solidFill>
                <a:latin typeface="Corbel" pitchFamily="34" charset="0"/>
                <a:ea typeface="Arial"/>
                <a:cs typeface="Arial"/>
                <a:sym typeface="Arial"/>
              </a:rPr>
              <a:t>Ajax call is used to get the corresponding township of the selected division.</a:t>
            </a:r>
            <a:endParaRPr sz="2400" dirty="0">
              <a:latin typeface="Corbel" pitchFamily="34" charset="0"/>
            </a:endParaRPr>
          </a:p>
          <a:p>
            <a:pPr marL="171450" lvl="0" indent="-137160" algn="l" rtl="0">
              <a:lnSpc>
                <a:spcPct val="90000"/>
              </a:lnSpc>
              <a:spcBef>
                <a:spcPts val="1000"/>
              </a:spcBef>
              <a:spcAft>
                <a:spcPts val="0"/>
              </a:spcAft>
              <a:buSzPts val="1600"/>
              <a:buChar char="•"/>
            </a:pPr>
            <a:r>
              <a:rPr lang="en-US" sz="2400" dirty="0" err="1">
                <a:solidFill>
                  <a:schemeClr val="dk1"/>
                </a:solidFill>
                <a:latin typeface="Corbel" pitchFamily="34" charset="0"/>
                <a:ea typeface="Arial"/>
                <a:cs typeface="Arial"/>
                <a:sym typeface="Arial"/>
              </a:rPr>
              <a:t>Datepicker</a:t>
            </a:r>
            <a:r>
              <a:rPr lang="en-US" sz="2400" dirty="0">
                <a:solidFill>
                  <a:schemeClr val="dk1"/>
                </a:solidFill>
                <a:latin typeface="Corbel" pitchFamily="34" charset="0"/>
                <a:ea typeface="Arial"/>
                <a:cs typeface="Arial"/>
                <a:sym typeface="Arial"/>
              </a:rPr>
              <a:t> function from the </a:t>
            </a:r>
            <a:r>
              <a:rPr lang="en-US" sz="2400" dirty="0" err="1">
                <a:solidFill>
                  <a:schemeClr val="dk1"/>
                </a:solidFill>
                <a:latin typeface="Corbel" pitchFamily="34" charset="0"/>
                <a:ea typeface="Arial"/>
                <a:cs typeface="Arial"/>
                <a:sym typeface="Arial"/>
              </a:rPr>
              <a:t>jqueryUi</a:t>
            </a:r>
            <a:r>
              <a:rPr lang="en-US" sz="2400" dirty="0">
                <a:solidFill>
                  <a:schemeClr val="dk1"/>
                </a:solidFill>
                <a:latin typeface="Corbel" pitchFamily="34" charset="0"/>
                <a:ea typeface="Arial"/>
                <a:cs typeface="Arial"/>
                <a:sym typeface="Arial"/>
              </a:rPr>
              <a:t> libraries for the calendar.</a:t>
            </a:r>
            <a:endParaRPr sz="2400" dirty="0">
              <a:latin typeface="Corbel" pitchFamily="34" charset="0"/>
            </a:endParaRPr>
          </a:p>
          <a:p>
            <a:pPr marL="171450" lvl="0" indent="-137160" algn="l" rtl="0">
              <a:lnSpc>
                <a:spcPct val="90000"/>
              </a:lnSpc>
              <a:spcBef>
                <a:spcPts val="1000"/>
              </a:spcBef>
              <a:spcAft>
                <a:spcPts val="0"/>
              </a:spcAft>
              <a:buSzPts val="1600"/>
              <a:buChar char="•"/>
            </a:pPr>
            <a:r>
              <a:rPr lang="en-US" sz="2400" dirty="0" err="1">
                <a:solidFill>
                  <a:schemeClr val="dk1"/>
                </a:solidFill>
                <a:latin typeface="Corbel" pitchFamily="34" charset="0"/>
                <a:ea typeface="Arial"/>
                <a:cs typeface="Arial"/>
                <a:sym typeface="Arial"/>
              </a:rPr>
              <a:t>Thymeleaf</a:t>
            </a:r>
            <a:r>
              <a:rPr lang="en-US" sz="2400" dirty="0">
                <a:solidFill>
                  <a:schemeClr val="dk1"/>
                </a:solidFill>
                <a:latin typeface="Corbel" pitchFamily="34" charset="0"/>
                <a:ea typeface="Arial"/>
                <a:cs typeface="Arial"/>
                <a:sym typeface="Arial"/>
              </a:rPr>
              <a:t> object accepts the input form and respond to the controller.</a:t>
            </a:r>
            <a:endParaRPr sz="2400" dirty="0">
              <a:latin typeface="Corbel" pitchFamily="34" charset="0"/>
            </a:endParaRPr>
          </a:p>
          <a:p>
            <a:pPr marL="171450" lvl="0" indent="-137160" algn="l" rtl="0">
              <a:lnSpc>
                <a:spcPct val="90000"/>
              </a:lnSpc>
              <a:spcBef>
                <a:spcPts val="1000"/>
              </a:spcBef>
              <a:spcAft>
                <a:spcPts val="0"/>
              </a:spcAft>
              <a:buSzPts val="1600"/>
              <a:buChar char="•"/>
            </a:pPr>
            <a:r>
              <a:rPr lang="en-US" sz="2400" dirty="0" err="1">
                <a:solidFill>
                  <a:schemeClr val="dk1"/>
                </a:solidFill>
                <a:latin typeface="Corbel" pitchFamily="34" charset="0"/>
                <a:ea typeface="Arial"/>
                <a:cs typeface="Arial"/>
                <a:sym typeface="Arial"/>
              </a:rPr>
              <a:t>Datatable</a:t>
            </a:r>
            <a:r>
              <a:rPr lang="en-US" sz="2400" dirty="0">
                <a:solidFill>
                  <a:schemeClr val="dk1"/>
                </a:solidFill>
                <a:latin typeface="Corbel" pitchFamily="34" charset="0"/>
                <a:ea typeface="Arial"/>
                <a:cs typeface="Arial"/>
                <a:sym typeface="Arial"/>
              </a:rPr>
              <a:t> is used for pagination and filtering the student table.</a:t>
            </a:r>
            <a:endParaRPr sz="2400" dirty="0">
              <a:latin typeface="Corbel" pitchFamily="34" charset="0"/>
            </a:endParaRPr>
          </a:p>
          <a:p>
            <a:pPr marL="171450" lvl="0" indent="-137160" algn="l" rtl="0">
              <a:lnSpc>
                <a:spcPct val="90000"/>
              </a:lnSpc>
              <a:spcBef>
                <a:spcPts val="1000"/>
              </a:spcBef>
              <a:spcAft>
                <a:spcPts val="0"/>
              </a:spcAft>
              <a:buSzPts val="1600"/>
              <a:buChar char="•"/>
            </a:pPr>
            <a:r>
              <a:rPr lang="en-US" sz="2400" dirty="0" err="1">
                <a:solidFill>
                  <a:schemeClr val="dk1"/>
                </a:solidFill>
                <a:latin typeface="Corbel" pitchFamily="34" charset="0"/>
                <a:ea typeface="Arial"/>
                <a:cs typeface="Arial"/>
                <a:sym typeface="Arial"/>
              </a:rPr>
              <a:t>Sytling</a:t>
            </a:r>
            <a:r>
              <a:rPr lang="en-US" sz="2400" dirty="0">
                <a:solidFill>
                  <a:schemeClr val="dk1"/>
                </a:solidFill>
                <a:latin typeface="Corbel" pitchFamily="34" charset="0"/>
                <a:ea typeface="Arial"/>
                <a:cs typeface="Arial"/>
                <a:sym typeface="Arial"/>
              </a:rPr>
              <a:t> with Bootstrap and CSS.</a:t>
            </a:r>
            <a:endParaRPr sz="2400" dirty="0">
              <a:latin typeface="Corbe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050" y="1485900"/>
            <a:ext cx="8660571" cy="4869194"/>
          </a:xfrm>
          <a:prstGeom prst="rect">
            <a:avLst/>
          </a:prstGeom>
        </p:spPr>
      </p:pic>
      <p:sp>
        <p:nvSpPr>
          <p:cNvPr id="6" name="Google Shape;176;p9"/>
          <p:cNvSpPr txBox="1">
            <a:spLocks noGrp="1"/>
          </p:cNvSpPr>
          <p:nvPr>
            <p:ph type="title"/>
          </p:nvPr>
        </p:nvSpPr>
        <p:spPr>
          <a:xfrm>
            <a:off x="273050" y="254000"/>
            <a:ext cx="7406640" cy="1356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Corbel"/>
              <a:buNone/>
            </a:pPr>
            <a:r>
              <a:rPr lang="en-US" dirty="0"/>
              <a:t>User Management</a:t>
            </a:r>
            <a:endParaRPr dirty="0"/>
          </a:p>
        </p:txBody>
      </p:sp>
    </p:spTree>
    <p:extLst>
      <p:ext uri="{BB962C8B-B14F-4D97-AF65-F5344CB8AC3E}">
        <p14:creationId xmlns:p14="http://schemas.microsoft.com/office/powerpoint/2010/main" val="2665920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9"/>
          <p:cNvSpPr txBox="1">
            <a:spLocks noGrp="1"/>
          </p:cNvSpPr>
          <p:nvPr>
            <p:ph type="title"/>
          </p:nvPr>
        </p:nvSpPr>
        <p:spPr>
          <a:xfrm>
            <a:off x="857250" y="609600"/>
            <a:ext cx="7406640" cy="1356360"/>
          </a:xfrm>
          <a:prstGeom prst="rect">
            <a:avLst/>
          </a:prstGeom>
          <a:noFill/>
          <a:ln>
            <a:noFill/>
          </a:ln>
        </p:spPr>
        <p:txBody>
          <a:bodyPr spcFirstLastPara="1" wrap="square" lIns="91425" tIns="45700" rIns="91425" bIns="45700" anchor="ctr" anchorCtr="0">
            <a:normAutofit/>
          </a:bodyPr>
          <a:lstStyle/>
          <a:p>
            <a:pPr lvl="0">
              <a:buSzPts val="4000"/>
            </a:pPr>
            <a:r>
              <a:rPr lang="en-US" dirty="0">
                <a:latin typeface="Times New Roman" panose="02020603050405020304" pitchFamily="18" charset="0"/>
                <a:cs typeface="Times New Roman" panose="02020603050405020304" pitchFamily="18" charset="0"/>
              </a:rPr>
              <a:t>Township Management</a:t>
            </a:r>
            <a:endParaRPr dirty="0"/>
          </a:p>
        </p:txBody>
      </p:sp>
      <p:sp>
        <p:nvSpPr>
          <p:cNvPr id="177" name="Google Shape;177;p9"/>
          <p:cNvSpPr txBox="1">
            <a:spLocks noGrp="1"/>
          </p:cNvSpPr>
          <p:nvPr>
            <p:ph type="body" idx="1"/>
          </p:nvPr>
        </p:nvSpPr>
        <p:spPr>
          <a:xfrm>
            <a:off x="857251" y="1965960"/>
            <a:ext cx="7404653" cy="4130040"/>
          </a:xfrm>
          <a:prstGeom prst="rect">
            <a:avLst/>
          </a:prstGeom>
          <a:noFill/>
          <a:ln>
            <a:noFill/>
          </a:ln>
        </p:spPr>
        <p:txBody>
          <a:bodyPr spcFirstLastPara="1" wrap="square" lIns="91425" tIns="45700" rIns="91425" bIns="45700" anchor="t" anchorCtr="0">
            <a:noAutofit/>
          </a:bodyPr>
          <a:lstStyle/>
          <a:p>
            <a:pPr marL="285750" indent="-285750">
              <a:buFont typeface="Wingdings" panose="05000000000000000000" pitchFamily="2" charset="2"/>
              <a:buChar char="§"/>
            </a:pPr>
            <a:r>
              <a:rPr lang="en-US" sz="2400" dirty="0">
                <a:solidFill>
                  <a:schemeClr val="tx1"/>
                </a:solidFill>
                <a:latin typeface="Corbel" pitchFamily="34" charset="0"/>
              </a:rPr>
              <a:t>Township Management Screen shows division name , township name and township code data</a:t>
            </a:r>
          </a:p>
          <a:p>
            <a:pPr marL="285750" indent="-285750">
              <a:buFont typeface="Wingdings" panose="05000000000000000000" pitchFamily="2" charset="2"/>
              <a:buChar char="§"/>
            </a:pPr>
            <a:r>
              <a:rPr lang="en-US" sz="2400" dirty="0">
                <a:solidFill>
                  <a:schemeClr val="tx1"/>
                </a:solidFill>
                <a:latin typeface="Corbel" pitchFamily="34" charset="0"/>
              </a:rPr>
              <a:t>Admin can manage division and township data</a:t>
            </a:r>
          </a:p>
          <a:p>
            <a:pPr marL="285750" indent="-285750">
              <a:buFont typeface="Wingdings" panose="05000000000000000000" pitchFamily="2" charset="2"/>
              <a:buChar char="§"/>
            </a:pPr>
            <a:endParaRPr lang="en-US" sz="2400" dirty="0">
              <a:solidFill>
                <a:schemeClr val="tx1"/>
              </a:solidFill>
              <a:latin typeface="Corbel" pitchFamily="34" charset="0"/>
            </a:endParaRPr>
          </a:p>
          <a:p>
            <a:pPr marL="127000" indent="0">
              <a:buNone/>
            </a:pPr>
            <a:r>
              <a:rPr lang="en-US" sz="2400" dirty="0">
                <a:latin typeface="Corbel" pitchFamily="34" charset="0"/>
              </a:rPr>
              <a:t>Main Functions</a:t>
            </a:r>
          </a:p>
          <a:p>
            <a:pPr marL="285750" indent="-285750">
              <a:buFont typeface="Wingdings" panose="05000000000000000000" pitchFamily="2" charset="2"/>
              <a:buChar char="§"/>
            </a:pPr>
            <a:r>
              <a:rPr lang="en-US" sz="2400" dirty="0">
                <a:solidFill>
                  <a:schemeClr val="tx1"/>
                </a:solidFill>
                <a:latin typeface="Corbel" pitchFamily="34" charset="0"/>
              </a:rPr>
              <a:t>Insert/Update/Delete</a:t>
            </a:r>
          </a:p>
          <a:p>
            <a:pPr marL="285750" indent="-285750">
              <a:buFont typeface="Wingdings" panose="05000000000000000000" pitchFamily="2" charset="2"/>
              <a:buChar char="§"/>
            </a:pPr>
            <a:r>
              <a:rPr lang="en-US" sz="2400" dirty="0">
                <a:solidFill>
                  <a:schemeClr val="tx1"/>
                </a:solidFill>
                <a:latin typeface="Corbel" pitchFamily="34" charset="0"/>
              </a:rPr>
              <a:t>Export township data as PDF</a:t>
            </a:r>
          </a:p>
          <a:p>
            <a:pPr marL="285750" indent="-285750">
              <a:buFont typeface="Wingdings" panose="05000000000000000000" pitchFamily="2" charset="2"/>
              <a:buChar char="§"/>
            </a:pPr>
            <a:r>
              <a:rPr lang="en-US" sz="2400" dirty="0">
                <a:solidFill>
                  <a:schemeClr val="tx1"/>
                </a:solidFill>
                <a:latin typeface="Corbel" pitchFamily="34" charset="0"/>
              </a:rPr>
              <a:t>Search data according  to division name , township name and township code</a:t>
            </a:r>
          </a:p>
          <a:p>
            <a:pPr marL="285750" indent="-285750">
              <a:buFont typeface="Wingdings" panose="05000000000000000000" pitchFamily="2" charset="2"/>
              <a:buChar char="§"/>
            </a:pPr>
            <a:r>
              <a:rPr lang="en-US" sz="2400" dirty="0">
                <a:solidFill>
                  <a:schemeClr val="tx1"/>
                </a:solidFill>
                <a:latin typeface="Corbel" pitchFamily="34" charset="0"/>
              </a:rPr>
              <a:t>Validation</a:t>
            </a:r>
          </a:p>
          <a:p>
            <a:endParaRPr lang="en-US" sz="2400" dirty="0">
              <a:solidFill>
                <a:schemeClr val="tx1"/>
              </a:solidFill>
              <a:latin typeface="Corbel" pitchFamily="34" charset="0"/>
            </a:endParaRPr>
          </a:p>
          <a:p>
            <a:endParaRPr lang="en-US" sz="2400" dirty="0">
              <a:solidFill>
                <a:schemeClr val="tx1"/>
              </a:solidFill>
              <a:latin typeface="Corbel" pitchFamily="34" charset="0"/>
            </a:endParaRPr>
          </a:p>
        </p:txBody>
      </p:sp>
    </p:spTree>
    <p:extLst>
      <p:ext uri="{BB962C8B-B14F-4D97-AF65-F5344CB8AC3E}">
        <p14:creationId xmlns:p14="http://schemas.microsoft.com/office/powerpoint/2010/main" val="37028510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24574" r="1450"/>
          <a:stretch/>
        </p:blipFill>
        <p:spPr>
          <a:xfrm>
            <a:off x="271441" y="1673130"/>
            <a:ext cx="8585958" cy="3694539"/>
          </a:xfrm>
          <a:prstGeom prst="rect">
            <a:avLst/>
          </a:prstGeom>
        </p:spPr>
      </p:pic>
      <p:sp>
        <p:nvSpPr>
          <p:cNvPr id="176" name="Google Shape;176;p9"/>
          <p:cNvSpPr txBox="1">
            <a:spLocks noGrp="1"/>
          </p:cNvSpPr>
          <p:nvPr>
            <p:ph type="title"/>
          </p:nvPr>
        </p:nvSpPr>
        <p:spPr>
          <a:xfrm>
            <a:off x="203200" y="326587"/>
            <a:ext cx="7406640" cy="1356360"/>
          </a:xfrm>
          <a:prstGeom prst="rect">
            <a:avLst/>
          </a:prstGeom>
          <a:noFill/>
          <a:ln>
            <a:noFill/>
          </a:ln>
        </p:spPr>
        <p:txBody>
          <a:bodyPr spcFirstLastPara="1" wrap="square" lIns="91425" tIns="45700" rIns="91425" bIns="45700" anchor="ctr" anchorCtr="0">
            <a:normAutofit/>
          </a:bodyPr>
          <a:lstStyle/>
          <a:p>
            <a:pPr lvl="0">
              <a:buSzPts val="4000"/>
            </a:pPr>
            <a:r>
              <a:rPr lang="en-US" dirty="0">
                <a:latin typeface="Times New Roman" panose="02020603050405020304" pitchFamily="18" charset="0"/>
                <a:cs typeface="Times New Roman" panose="02020603050405020304" pitchFamily="18" charset="0"/>
              </a:rPr>
              <a:t>Township Management</a:t>
            </a:r>
            <a:endParaRPr dirty="0"/>
          </a:p>
        </p:txBody>
      </p:sp>
    </p:spTree>
    <p:extLst>
      <p:ext uri="{BB962C8B-B14F-4D97-AF65-F5344CB8AC3E}">
        <p14:creationId xmlns:p14="http://schemas.microsoft.com/office/powerpoint/2010/main" val="26495637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0"/>
          <p:cNvSpPr txBox="1">
            <a:spLocks noGrp="1"/>
          </p:cNvSpPr>
          <p:nvPr>
            <p:ph type="title"/>
          </p:nvPr>
        </p:nvSpPr>
        <p:spPr>
          <a:xfrm>
            <a:off x="857250" y="609600"/>
            <a:ext cx="7406640" cy="1356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Corbel"/>
              <a:buNone/>
            </a:pPr>
            <a:r>
              <a:rPr lang="en-US"/>
              <a:t> </a:t>
            </a:r>
            <a:endParaRPr/>
          </a:p>
        </p:txBody>
      </p:sp>
      <p:sp>
        <p:nvSpPr>
          <p:cNvPr id="183" name="Google Shape;183;p10"/>
          <p:cNvSpPr txBox="1"/>
          <p:nvPr/>
        </p:nvSpPr>
        <p:spPr>
          <a:xfrm>
            <a:off x="609600" y="685800"/>
            <a:ext cx="8229600" cy="990600"/>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Clr>
                <a:schemeClr val="accent1"/>
              </a:buClr>
              <a:buSzPts val="4000"/>
              <a:buFont typeface="Corbel"/>
              <a:buNone/>
            </a:pPr>
            <a:r>
              <a:rPr lang="en-US" sz="4000">
                <a:solidFill>
                  <a:schemeClr val="accent1"/>
                </a:solidFill>
                <a:latin typeface="Corbel"/>
                <a:ea typeface="Corbel"/>
                <a:cs typeface="Corbel"/>
                <a:sym typeface="Corbel"/>
              </a:rPr>
              <a:t>Result</a:t>
            </a:r>
            <a:r>
              <a:rPr lang="en-US" sz="4000">
                <a:solidFill>
                  <a:schemeClr val="dk2"/>
                </a:solidFill>
                <a:latin typeface="Corbel"/>
                <a:ea typeface="Corbel"/>
                <a:cs typeface="Corbel"/>
                <a:sym typeface="Corbel"/>
              </a:rPr>
              <a:t> </a:t>
            </a:r>
            <a:r>
              <a:rPr lang="en-US" sz="4000">
                <a:solidFill>
                  <a:schemeClr val="accent1"/>
                </a:solidFill>
                <a:latin typeface="Corbel"/>
                <a:ea typeface="Corbel"/>
                <a:cs typeface="Corbel"/>
                <a:sym typeface="Corbel"/>
              </a:rPr>
              <a:t>Management</a:t>
            </a:r>
            <a:endParaRPr sz="4000">
              <a:solidFill>
                <a:schemeClr val="accent1"/>
              </a:solidFill>
              <a:latin typeface="Corbel"/>
              <a:ea typeface="Corbel"/>
              <a:cs typeface="Corbel"/>
              <a:sym typeface="Corbel"/>
            </a:endParaRPr>
          </a:p>
        </p:txBody>
      </p:sp>
      <p:sp>
        <p:nvSpPr>
          <p:cNvPr id="184" name="Google Shape;184;p10"/>
          <p:cNvSpPr txBox="1"/>
          <p:nvPr/>
        </p:nvSpPr>
        <p:spPr>
          <a:xfrm>
            <a:off x="609600" y="1752600"/>
            <a:ext cx="7924800" cy="4524275"/>
          </a:xfrm>
          <a:prstGeom prst="rect">
            <a:avLst/>
          </a:prstGeom>
          <a:noFill/>
          <a:ln>
            <a:noFill/>
          </a:ln>
        </p:spPr>
        <p:txBody>
          <a:bodyPr spcFirstLastPara="1" wrap="square" lIns="91425" tIns="45700" rIns="91425" bIns="45700" anchor="t" anchorCtr="0">
            <a:spAutoFit/>
          </a:bodyPr>
          <a:lstStyle/>
          <a:p>
            <a:pPr marL="342900" marR="0" lvl="0" indent="-342900" algn="l" rtl="0">
              <a:lnSpc>
                <a:spcPct val="200000"/>
              </a:lnSpc>
              <a:spcBef>
                <a:spcPts val="0"/>
              </a:spcBef>
              <a:spcAft>
                <a:spcPts val="0"/>
              </a:spcAft>
              <a:buClr>
                <a:schemeClr val="dk1"/>
              </a:buClr>
              <a:buSzPts val="2000"/>
              <a:buFont typeface="Arial"/>
              <a:buChar char="-"/>
            </a:pPr>
            <a:r>
              <a:rPr lang="en-US" sz="2400" dirty="0">
                <a:solidFill>
                  <a:schemeClr val="accent1"/>
                </a:solidFill>
                <a:latin typeface="Corbel" pitchFamily="34" charset="0"/>
                <a:sym typeface="Arial"/>
              </a:rPr>
              <a:t>Main Functions</a:t>
            </a:r>
            <a:endParaRPr sz="2400" dirty="0">
              <a:solidFill>
                <a:schemeClr val="accent1"/>
              </a:solidFill>
              <a:latin typeface="Corbel" pitchFamily="34" charset="0"/>
            </a:endParaRPr>
          </a:p>
          <a:p>
            <a:pPr marL="800100" marR="0" lvl="1" indent="-342900" algn="l" rtl="0">
              <a:lnSpc>
                <a:spcPct val="200000"/>
              </a:lnSpc>
              <a:spcBef>
                <a:spcPts val="0"/>
              </a:spcBef>
              <a:spcAft>
                <a:spcPts val="0"/>
              </a:spcAft>
              <a:buClr>
                <a:schemeClr val="dk1"/>
              </a:buClr>
              <a:buSzPts val="2000"/>
              <a:buFont typeface="Arial"/>
              <a:buChar char="-"/>
            </a:pPr>
            <a:r>
              <a:rPr lang="en-US" sz="2400" b="0" i="0" u="none" strike="noStrike" cap="none" dirty="0">
                <a:solidFill>
                  <a:schemeClr val="dk1"/>
                </a:solidFill>
                <a:latin typeface="Corbel" pitchFamily="34" charset="0"/>
                <a:sym typeface="Arial"/>
              </a:rPr>
              <a:t>Insert, Update, Delete, Search, Export</a:t>
            </a:r>
            <a:endParaRPr sz="2400" dirty="0">
              <a:latin typeface="Corbel" pitchFamily="34" charset="0"/>
            </a:endParaRPr>
          </a:p>
          <a:p>
            <a:pPr marL="342900" marR="0" lvl="0" indent="-342900" algn="l" rtl="0">
              <a:lnSpc>
                <a:spcPct val="200000"/>
              </a:lnSpc>
              <a:spcBef>
                <a:spcPts val="0"/>
              </a:spcBef>
              <a:spcAft>
                <a:spcPts val="0"/>
              </a:spcAft>
              <a:buClr>
                <a:schemeClr val="dk1"/>
              </a:buClr>
              <a:buSzPts val="2000"/>
              <a:buFont typeface="Arial"/>
              <a:buChar char="-"/>
            </a:pPr>
            <a:r>
              <a:rPr lang="en-US" sz="2400" dirty="0">
                <a:solidFill>
                  <a:schemeClr val="accent1"/>
                </a:solidFill>
                <a:latin typeface="Corbel" pitchFamily="34" charset="0"/>
                <a:sym typeface="Arial"/>
              </a:rPr>
              <a:t>Main Problems</a:t>
            </a:r>
            <a:endParaRPr sz="2400" dirty="0">
              <a:solidFill>
                <a:schemeClr val="accent1"/>
              </a:solidFill>
              <a:latin typeface="Corbel" pitchFamily="34" charset="0"/>
            </a:endParaRPr>
          </a:p>
          <a:p>
            <a:pPr marL="800100" marR="0" lvl="1" indent="-342900" algn="l" rtl="0">
              <a:lnSpc>
                <a:spcPct val="200000"/>
              </a:lnSpc>
              <a:spcBef>
                <a:spcPts val="0"/>
              </a:spcBef>
              <a:spcAft>
                <a:spcPts val="0"/>
              </a:spcAft>
              <a:buClr>
                <a:schemeClr val="dk1"/>
              </a:buClr>
              <a:buSzPts val="2000"/>
              <a:buFont typeface="Arial"/>
              <a:buChar char="-"/>
            </a:pPr>
            <a:r>
              <a:rPr lang="en-US" sz="2400" b="0" i="0" u="none" strike="noStrike" cap="none" dirty="0">
                <a:solidFill>
                  <a:schemeClr val="dk1"/>
                </a:solidFill>
                <a:latin typeface="Corbel" pitchFamily="34" charset="0"/>
                <a:sym typeface="Arial"/>
              </a:rPr>
              <a:t>To get Name from selected Year and selected Roll Number with Ajax</a:t>
            </a:r>
            <a:endParaRPr sz="2400" dirty="0">
              <a:latin typeface="Corbel" pitchFamily="34" charset="0"/>
            </a:endParaRPr>
          </a:p>
          <a:p>
            <a:pPr marL="800100" marR="0" lvl="1" indent="-342900" algn="l" rtl="0">
              <a:lnSpc>
                <a:spcPct val="200000"/>
              </a:lnSpc>
              <a:spcBef>
                <a:spcPts val="0"/>
              </a:spcBef>
              <a:spcAft>
                <a:spcPts val="0"/>
              </a:spcAft>
              <a:buClr>
                <a:schemeClr val="dk1"/>
              </a:buClr>
              <a:buSzPts val="2000"/>
              <a:buFont typeface="Arial"/>
              <a:buChar char="-"/>
            </a:pPr>
            <a:r>
              <a:rPr lang="en-US" sz="2400" b="0" i="0" u="none" strike="noStrike" cap="none" dirty="0">
                <a:solidFill>
                  <a:schemeClr val="dk1"/>
                </a:solidFill>
                <a:latin typeface="Corbel" pitchFamily="34" charset="0"/>
                <a:sym typeface="Arial"/>
              </a:rPr>
              <a:t>Validation</a:t>
            </a:r>
            <a:endParaRPr sz="2400" b="0" i="0" u="none" strike="noStrike" cap="none" dirty="0">
              <a:solidFill>
                <a:schemeClr val="dk1"/>
              </a:solidFill>
              <a:latin typeface="Corbel" pitchFamily="34" charset="0"/>
              <a:sym typeface="Aria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69" y="901700"/>
            <a:ext cx="8737401" cy="4912390"/>
          </a:xfrm>
          <a:prstGeom prst="rect">
            <a:avLst/>
          </a:prstGeom>
        </p:spPr>
      </p:pic>
      <p:sp>
        <p:nvSpPr>
          <p:cNvPr id="182" name="Google Shape;182;p10"/>
          <p:cNvSpPr txBox="1">
            <a:spLocks noGrp="1"/>
          </p:cNvSpPr>
          <p:nvPr>
            <p:ph type="title"/>
          </p:nvPr>
        </p:nvSpPr>
        <p:spPr>
          <a:xfrm>
            <a:off x="857250" y="609600"/>
            <a:ext cx="7406640" cy="1356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Corbel"/>
              <a:buNone/>
            </a:pPr>
            <a:r>
              <a:rPr lang="en-US"/>
              <a:t> </a:t>
            </a:r>
            <a:endParaRPr/>
          </a:p>
        </p:txBody>
      </p:sp>
      <p:sp>
        <p:nvSpPr>
          <p:cNvPr id="183" name="Google Shape;183;p10"/>
          <p:cNvSpPr txBox="1"/>
          <p:nvPr/>
        </p:nvSpPr>
        <p:spPr>
          <a:xfrm>
            <a:off x="609600" y="685800"/>
            <a:ext cx="8229600" cy="990600"/>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Clr>
                <a:schemeClr val="accent1"/>
              </a:buClr>
              <a:buSzPts val="4000"/>
              <a:buFont typeface="Corbel"/>
              <a:buNone/>
            </a:pPr>
            <a:r>
              <a:rPr lang="en-US" sz="4000">
                <a:solidFill>
                  <a:schemeClr val="accent1"/>
                </a:solidFill>
                <a:latin typeface="Corbel"/>
                <a:ea typeface="Corbel"/>
                <a:cs typeface="Corbel"/>
                <a:sym typeface="Corbel"/>
              </a:rPr>
              <a:t>Result</a:t>
            </a:r>
            <a:r>
              <a:rPr lang="en-US" sz="4000">
                <a:solidFill>
                  <a:schemeClr val="dk2"/>
                </a:solidFill>
                <a:latin typeface="Corbel"/>
                <a:ea typeface="Corbel"/>
                <a:cs typeface="Corbel"/>
                <a:sym typeface="Corbel"/>
              </a:rPr>
              <a:t> </a:t>
            </a:r>
            <a:r>
              <a:rPr lang="en-US" sz="4000">
                <a:solidFill>
                  <a:schemeClr val="accent1"/>
                </a:solidFill>
                <a:latin typeface="Corbel"/>
                <a:ea typeface="Corbel"/>
                <a:cs typeface="Corbel"/>
                <a:sym typeface="Corbel"/>
              </a:rPr>
              <a:t>Management</a:t>
            </a:r>
            <a:endParaRPr sz="4000">
              <a:solidFill>
                <a:schemeClr val="accent1"/>
              </a:solidFill>
              <a:latin typeface="Corbel"/>
              <a:ea typeface="Corbel"/>
              <a:cs typeface="Corbel"/>
              <a:sym typeface="Corbel"/>
            </a:endParaRPr>
          </a:p>
        </p:txBody>
      </p:sp>
    </p:spTree>
    <p:extLst>
      <p:ext uri="{BB962C8B-B14F-4D97-AF65-F5344CB8AC3E}">
        <p14:creationId xmlns:p14="http://schemas.microsoft.com/office/powerpoint/2010/main" val="4841003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0"/>
          <p:cNvSpPr txBox="1">
            <a:spLocks noGrp="1"/>
          </p:cNvSpPr>
          <p:nvPr>
            <p:ph type="title"/>
          </p:nvPr>
        </p:nvSpPr>
        <p:spPr>
          <a:xfrm>
            <a:off x="857250" y="609600"/>
            <a:ext cx="7406640" cy="1356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Corbel"/>
              <a:buNone/>
            </a:pPr>
            <a:r>
              <a:rPr lang="en-US"/>
              <a:t> </a:t>
            </a:r>
            <a:endParaRPr/>
          </a:p>
        </p:txBody>
      </p:sp>
      <p:sp>
        <p:nvSpPr>
          <p:cNvPr id="183" name="Google Shape;183;p10"/>
          <p:cNvSpPr txBox="1"/>
          <p:nvPr/>
        </p:nvSpPr>
        <p:spPr>
          <a:xfrm>
            <a:off x="609600" y="685800"/>
            <a:ext cx="8229600" cy="990600"/>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Clr>
                <a:schemeClr val="accent1"/>
              </a:buClr>
              <a:buSzPts val="4000"/>
              <a:buFont typeface="Corbel"/>
              <a:buNone/>
            </a:pPr>
            <a:r>
              <a:rPr lang="en-US" sz="4000" dirty="0" smtClean="0">
                <a:solidFill>
                  <a:schemeClr val="accent1"/>
                </a:solidFill>
                <a:latin typeface="Corbel"/>
                <a:ea typeface="Corbel"/>
                <a:cs typeface="Corbel"/>
                <a:sym typeface="Corbel"/>
              </a:rPr>
              <a:t>Error Page</a:t>
            </a:r>
            <a:endParaRPr sz="4000" dirty="0">
              <a:solidFill>
                <a:schemeClr val="accent1"/>
              </a:solidFill>
              <a:latin typeface="Corbel"/>
              <a:ea typeface="Corbel"/>
              <a:cs typeface="Corbel"/>
              <a:sym typeface="Corbel"/>
            </a:endParaRPr>
          </a:p>
        </p:txBody>
      </p:sp>
      <p:sp>
        <p:nvSpPr>
          <p:cNvPr id="184" name="Google Shape;184;p10"/>
          <p:cNvSpPr txBox="1"/>
          <p:nvPr/>
        </p:nvSpPr>
        <p:spPr>
          <a:xfrm>
            <a:off x="609600" y="1752600"/>
            <a:ext cx="7924800" cy="3416279"/>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chemeClr val="dk1"/>
              </a:buClr>
              <a:buSzPts val="2000"/>
              <a:buFont typeface="Arial"/>
              <a:buChar char="-"/>
            </a:pPr>
            <a:r>
              <a:rPr lang="en-US" sz="2400" b="0" i="0" u="none" strike="noStrike" cap="none" dirty="0" smtClean="0">
                <a:solidFill>
                  <a:schemeClr val="dk1"/>
                </a:solidFill>
                <a:latin typeface="Corbel" pitchFamily="34" charset="0"/>
                <a:sym typeface="Arial"/>
              </a:rPr>
              <a:t>This page will be redirected to if there are following errors involved in the previous pages</a:t>
            </a:r>
          </a:p>
          <a:p>
            <a:pPr marL="342900" marR="0" lvl="0" indent="-342900" algn="just" rtl="0">
              <a:lnSpc>
                <a:spcPct val="150000"/>
              </a:lnSpc>
              <a:spcBef>
                <a:spcPts val="0"/>
              </a:spcBef>
              <a:spcAft>
                <a:spcPts val="0"/>
              </a:spcAft>
              <a:buClr>
                <a:schemeClr val="dk1"/>
              </a:buClr>
              <a:buSzPts val="2000"/>
              <a:buFont typeface="Arial"/>
              <a:buChar char="-"/>
            </a:pPr>
            <a:endParaRPr lang="en-US" sz="2400" b="0" i="0" u="none" strike="noStrike" cap="none" dirty="0" smtClean="0">
              <a:solidFill>
                <a:schemeClr val="dk1"/>
              </a:solidFill>
              <a:latin typeface="Corbel" pitchFamily="34" charset="0"/>
              <a:sym typeface="Arial"/>
            </a:endParaRPr>
          </a:p>
          <a:p>
            <a:pPr lvl="2" algn="just">
              <a:lnSpc>
                <a:spcPct val="150000"/>
              </a:lnSpc>
              <a:buClr>
                <a:schemeClr val="dk1"/>
              </a:buClr>
              <a:buSzPts val="2000"/>
            </a:pPr>
            <a:r>
              <a:rPr lang="en-US" sz="2400" dirty="0">
                <a:solidFill>
                  <a:schemeClr val="dk1"/>
                </a:solidFill>
                <a:latin typeface="Corbel" pitchFamily="34" charset="0"/>
              </a:rPr>
              <a:t>	</a:t>
            </a:r>
            <a:r>
              <a:rPr lang="en-US" sz="2400" dirty="0" smtClean="0">
                <a:solidFill>
                  <a:schemeClr val="dk1"/>
                </a:solidFill>
                <a:latin typeface="Corbel" pitchFamily="34" charset="0"/>
              </a:rPr>
              <a:t>- Duplicate Login Error</a:t>
            </a:r>
          </a:p>
          <a:p>
            <a:pPr lvl="2" algn="just">
              <a:lnSpc>
                <a:spcPct val="150000"/>
              </a:lnSpc>
              <a:buClr>
                <a:schemeClr val="dk1"/>
              </a:buClr>
              <a:buSzPts val="2000"/>
            </a:pPr>
            <a:r>
              <a:rPr lang="en-US" sz="2400" b="0" i="0" u="none" strike="noStrike" cap="none" dirty="0">
                <a:solidFill>
                  <a:schemeClr val="dk1"/>
                </a:solidFill>
                <a:latin typeface="Corbel" pitchFamily="34" charset="0"/>
                <a:sym typeface="Arial"/>
              </a:rPr>
              <a:t>	</a:t>
            </a:r>
            <a:r>
              <a:rPr lang="en-US" sz="2400" b="0" i="0" u="none" strike="noStrike" cap="none" dirty="0" smtClean="0">
                <a:solidFill>
                  <a:schemeClr val="dk1"/>
                </a:solidFill>
                <a:latin typeface="Corbel" pitchFamily="34" charset="0"/>
                <a:sym typeface="Arial"/>
              </a:rPr>
              <a:t>- Session Timeout Error</a:t>
            </a:r>
          </a:p>
          <a:p>
            <a:pPr lvl="2" algn="just">
              <a:lnSpc>
                <a:spcPct val="150000"/>
              </a:lnSpc>
              <a:buClr>
                <a:schemeClr val="dk1"/>
              </a:buClr>
              <a:buSzPts val="2000"/>
            </a:pPr>
            <a:r>
              <a:rPr lang="en-US" sz="2400" dirty="0">
                <a:solidFill>
                  <a:schemeClr val="dk1"/>
                </a:solidFill>
                <a:latin typeface="Corbel" pitchFamily="34" charset="0"/>
              </a:rPr>
              <a:t>	</a:t>
            </a:r>
            <a:r>
              <a:rPr lang="en-US" sz="2400" dirty="0" smtClean="0">
                <a:solidFill>
                  <a:schemeClr val="dk1"/>
                </a:solidFill>
                <a:latin typeface="Corbel" pitchFamily="34" charset="0"/>
              </a:rPr>
              <a:t>- System Error</a:t>
            </a:r>
            <a:endParaRPr sz="2400" b="0" i="0" u="none" strike="noStrike" cap="none" dirty="0">
              <a:solidFill>
                <a:schemeClr val="dk1"/>
              </a:solidFill>
              <a:latin typeface="Corbel" pitchFamily="34" charset="0"/>
              <a:sym typeface="Arial"/>
            </a:endParaRPr>
          </a:p>
        </p:txBody>
      </p:sp>
    </p:spTree>
    <p:extLst>
      <p:ext uri="{BB962C8B-B14F-4D97-AF65-F5344CB8AC3E}">
        <p14:creationId xmlns:p14="http://schemas.microsoft.com/office/powerpoint/2010/main" val="20766088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0" y="1058431"/>
            <a:ext cx="8788400" cy="4941063"/>
          </a:xfrm>
          <a:prstGeom prst="rect">
            <a:avLst/>
          </a:prstGeom>
        </p:spPr>
      </p:pic>
      <p:sp>
        <p:nvSpPr>
          <p:cNvPr id="182" name="Google Shape;182;p10"/>
          <p:cNvSpPr txBox="1">
            <a:spLocks noGrp="1"/>
          </p:cNvSpPr>
          <p:nvPr>
            <p:ph type="title"/>
          </p:nvPr>
        </p:nvSpPr>
        <p:spPr>
          <a:xfrm>
            <a:off x="857250" y="609600"/>
            <a:ext cx="7406640" cy="1356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Corbel"/>
              <a:buNone/>
            </a:pPr>
            <a:r>
              <a:rPr lang="en-US"/>
              <a:t> </a:t>
            </a:r>
            <a:endParaRPr/>
          </a:p>
        </p:txBody>
      </p:sp>
      <p:sp>
        <p:nvSpPr>
          <p:cNvPr id="183" name="Google Shape;183;p10"/>
          <p:cNvSpPr txBox="1"/>
          <p:nvPr/>
        </p:nvSpPr>
        <p:spPr>
          <a:xfrm>
            <a:off x="609600" y="685800"/>
            <a:ext cx="8229600" cy="990600"/>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Clr>
                <a:schemeClr val="accent1"/>
              </a:buClr>
              <a:buSzPts val="4000"/>
              <a:buFont typeface="Corbel"/>
              <a:buNone/>
            </a:pPr>
            <a:r>
              <a:rPr lang="en-US" sz="4000" dirty="0" smtClean="0">
                <a:solidFill>
                  <a:schemeClr val="accent1"/>
                </a:solidFill>
                <a:latin typeface="Corbel"/>
                <a:ea typeface="Corbel"/>
                <a:cs typeface="Corbel"/>
                <a:sym typeface="Corbel"/>
              </a:rPr>
              <a:t>Error Page</a:t>
            </a:r>
            <a:endParaRPr sz="4000" dirty="0">
              <a:solidFill>
                <a:schemeClr val="accent1"/>
              </a:solidFill>
              <a:latin typeface="Corbel"/>
              <a:ea typeface="Corbel"/>
              <a:cs typeface="Corbel"/>
              <a:sym typeface="Corbel"/>
            </a:endParaRPr>
          </a:p>
        </p:txBody>
      </p:sp>
    </p:spTree>
    <p:extLst>
      <p:ext uri="{BB962C8B-B14F-4D97-AF65-F5344CB8AC3E}">
        <p14:creationId xmlns:p14="http://schemas.microsoft.com/office/powerpoint/2010/main" val="23589962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857250" y="609600"/>
            <a:ext cx="7406640" cy="1356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Corbel"/>
              <a:buNone/>
            </a:pPr>
            <a:r>
              <a:rPr lang="en-US" dirty="0"/>
              <a:t>About the System</a:t>
            </a:r>
            <a:endParaRPr dirty="0"/>
          </a:p>
        </p:txBody>
      </p:sp>
      <p:sp>
        <p:nvSpPr>
          <p:cNvPr id="101" name="Google Shape;101;p3"/>
          <p:cNvSpPr txBox="1"/>
          <p:nvPr/>
        </p:nvSpPr>
        <p:spPr>
          <a:xfrm>
            <a:off x="857250" y="1965960"/>
            <a:ext cx="7406640" cy="45242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dirty="0">
                <a:solidFill>
                  <a:schemeClr val="dk1"/>
                </a:solidFill>
                <a:latin typeface="Corbel" pitchFamily="34" charset="0"/>
                <a:sym typeface="Arial"/>
              </a:rPr>
              <a:t>There’ll be a total of (10) screens in our system.</a:t>
            </a:r>
            <a:endParaRPr sz="2400" dirty="0">
              <a:latin typeface="Corbel" pitchFamily="34" charset="0"/>
            </a:endParaRPr>
          </a:p>
          <a:p>
            <a:pPr marL="0" marR="0" lvl="0" indent="0" algn="l" rtl="0">
              <a:spcBef>
                <a:spcPts val="0"/>
              </a:spcBef>
              <a:spcAft>
                <a:spcPts val="0"/>
              </a:spcAft>
              <a:buNone/>
            </a:pPr>
            <a:endParaRPr sz="2400" dirty="0">
              <a:solidFill>
                <a:schemeClr val="dk1"/>
              </a:solidFill>
              <a:latin typeface="Corbel" pitchFamily="34" charset="0"/>
              <a:sym typeface="Arial"/>
            </a:endParaRPr>
          </a:p>
          <a:p>
            <a:pPr marL="0" marR="0" lvl="0" indent="0" algn="l" rtl="0">
              <a:spcBef>
                <a:spcPts val="0"/>
              </a:spcBef>
              <a:spcAft>
                <a:spcPts val="0"/>
              </a:spcAft>
              <a:buNone/>
            </a:pPr>
            <a:r>
              <a:rPr lang="en-US" sz="2400" dirty="0">
                <a:solidFill>
                  <a:schemeClr val="dk1"/>
                </a:solidFill>
                <a:latin typeface="Corbel" pitchFamily="34" charset="0"/>
                <a:sym typeface="Arial"/>
              </a:rPr>
              <a:t> - Exam Result List</a:t>
            </a:r>
            <a:endParaRPr sz="2400" dirty="0">
              <a:latin typeface="Corbel" pitchFamily="34" charset="0"/>
            </a:endParaRPr>
          </a:p>
          <a:p>
            <a:pPr marL="0" marR="0" lvl="0" indent="0" algn="l" rtl="0">
              <a:spcBef>
                <a:spcPts val="0"/>
              </a:spcBef>
              <a:spcAft>
                <a:spcPts val="0"/>
              </a:spcAft>
              <a:buNone/>
            </a:pPr>
            <a:r>
              <a:rPr lang="en-US" sz="2400" dirty="0">
                <a:solidFill>
                  <a:schemeClr val="dk1"/>
                </a:solidFill>
                <a:latin typeface="Corbel" pitchFamily="34" charset="0"/>
                <a:sym typeface="Arial"/>
              </a:rPr>
              <a:t> - Exam Result Detail</a:t>
            </a:r>
            <a:endParaRPr sz="2400" dirty="0">
              <a:latin typeface="Corbel" pitchFamily="34" charset="0"/>
            </a:endParaRPr>
          </a:p>
          <a:p>
            <a:pPr marL="0" marR="0" lvl="0" indent="0" algn="l" rtl="0">
              <a:spcBef>
                <a:spcPts val="0"/>
              </a:spcBef>
              <a:spcAft>
                <a:spcPts val="0"/>
              </a:spcAft>
              <a:buNone/>
            </a:pPr>
            <a:r>
              <a:rPr lang="en-US" sz="2400" dirty="0">
                <a:solidFill>
                  <a:schemeClr val="dk1"/>
                </a:solidFill>
                <a:latin typeface="Corbel" pitchFamily="34" charset="0"/>
                <a:sym typeface="Arial"/>
              </a:rPr>
              <a:t> - User Login</a:t>
            </a:r>
            <a:endParaRPr sz="2400" dirty="0">
              <a:latin typeface="Corbel" pitchFamily="34" charset="0"/>
            </a:endParaRPr>
          </a:p>
          <a:p>
            <a:pPr marL="0" marR="0" lvl="0" indent="0" algn="l" rtl="0">
              <a:spcBef>
                <a:spcPts val="0"/>
              </a:spcBef>
              <a:spcAft>
                <a:spcPts val="0"/>
              </a:spcAft>
              <a:buNone/>
            </a:pPr>
            <a:r>
              <a:rPr lang="en-US" sz="2400" dirty="0">
                <a:solidFill>
                  <a:schemeClr val="dk1"/>
                </a:solidFill>
                <a:latin typeface="Corbel" pitchFamily="34" charset="0"/>
                <a:sym typeface="Arial"/>
              </a:rPr>
              <a:t> - Admin Login</a:t>
            </a:r>
            <a:endParaRPr sz="2400" dirty="0">
              <a:latin typeface="Corbel" pitchFamily="34" charset="0"/>
            </a:endParaRPr>
          </a:p>
          <a:p>
            <a:pPr marL="0" marR="0" lvl="0" indent="0" algn="l" rtl="0">
              <a:spcBef>
                <a:spcPts val="0"/>
              </a:spcBef>
              <a:spcAft>
                <a:spcPts val="0"/>
              </a:spcAft>
              <a:buNone/>
            </a:pPr>
            <a:r>
              <a:rPr lang="en-US" sz="2400" dirty="0">
                <a:solidFill>
                  <a:schemeClr val="dk1"/>
                </a:solidFill>
                <a:latin typeface="Corbel" pitchFamily="34" charset="0"/>
                <a:sym typeface="Arial"/>
              </a:rPr>
              <a:t> - Password Change</a:t>
            </a:r>
            <a:endParaRPr sz="2400" dirty="0">
              <a:latin typeface="Corbel" pitchFamily="34" charset="0"/>
            </a:endParaRPr>
          </a:p>
          <a:p>
            <a:pPr marL="0" marR="0" lvl="0" indent="0" algn="l" rtl="0">
              <a:spcBef>
                <a:spcPts val="0"/>
              </a:spcBef>
              <a:spcAft>
                <a:spcPts val="0"/>
              </a:spcAft>
              <a:buNone/>
            </a:pPr>
            <a:r>
              <a:rPr lang="en-US" sz="2400" dirty="0">
                <a:solidFill>
                  <a:schemeClr val="dk1"/>
                </a:solidFill>
                <a:latin typeface="Corbel" pitchFamily="34" charset="0"/>
                <a:sym typeface="Arial"/>
              </a:rPr>
              <a:t> - Admin Home</a:t>
            </a:r>
            <a:endParaRPr sz="2400" dirty="0">
              <a:latin typeface="Corbel" pitchFamily="34" charset="0"/>
            </a:endParaRPr>
          </a:p>
          <a:p>
            <a:pPr marL="0" marR="0" lvl="0" indent="0" algn="l" rtl="0">
              <a:spcBef>
                <a:spcPts val="0"/>
              </a:spcBef>
              <a:spcAft>
                <a:spcPts val="0"/>
              </a:spcAft>
              <a:buNone/>
            </a:pPr>
            <a:r>
              <a:rPr lang="en-US" sz="2400" dirty="0">
                <a:solidFill>
                  <a:schemeClr val="dk1"/>
                </a:solidFill>
                <a:latin typeface="Corbel" pitchFamily="34" charset="0"/>
                <a:sym typeface="Arial"/>
              </a:rPr>
              <a:t> - User Management</a:t>
            </a:r>
            <a:endParaRPr sz="2400" dirty="0">
              <a:latin typeface="Corbel" pitchFamily="34" charset="0"/>
            </a:endParaRPr>
          </a:p>
          <a:p>
            <a:pPr marL="0" marR="0" lvl="0" indent="0" algn="l" rtl="0">
              <a:spcBef>
                <a:spcPts val="0"/>
              </a:spcBef>
              <a:spcAft>
                <a:spcPts val="0"/>
              </a:spcAft>
              <a:buNone/>
            </a:pPr>
            <a:r>
              <a:rPr lang="en-US" sz="2400" dirty="0">
                <a:solidFill>
                  <a:schemeClr val="dk1"/>
                </a:solidFill>
                <a:latin typeface="Corbel" pitchFamily="34" charset="0"/>
                <a:sym typeface="Arial"/>
              </a:rPr>
              <a:t> - Township Management</a:t>
            </a:r>
            <a:endParaRPr sz="2400" dirty="0">
              <a:latin typeface="Corbel" pitchFamily="34" charset="0"/>
            </a:endParaRPr>
          </a:p>
          <a:p>
            <a:pPr marL="0" marR="0" lvl="0" indent="0" algn="l" rtl="0">
              <a:spcBef>
                <a:spcPts val="0"/>
              </a:spcBef>
              <a:spcAft>
                <a:spcPts val="0"/>
              </a:spcAft>
              <a:buNone/>
            </a:pPr>
            <a:r>
              <a:rPr lang="en-US" sz="2400" dirty="0">
                <a:solidFill>
                  <a:schemeClr val="dk1"/>
                </a:solidFill>
                <a:latin typeface="Corbel" pitchFamily="34" charset="0"/>
                <a:sym typeface="Arial"/>
              </a:rPr>
              <a:t> - Result Management</a:t>
            </a:r>
            <a:endParaRPr sz="2400" dirty="0">
              <a:latin typeface="Corbel" pitchFamily="34" charset="0"/>
            </a:endParaRPr>
          </a:p>
          <a:p>
            <a:pPr marL="0" marR="0" lvl="0" indent="0" algn="l" rtl="0">
              <a:spcBef>
                <a:spcPts val="0"/>
              </a:spcBef>
              <a:spcAft>
                <a:spcPts val="0"/>
              </a:spcAft>
              <a:buNone/>
            </a:pPr>
            <a:r>
              <a:rPr lang="en-US" sz="2400" dirty="0">
                <a:solidFill>
                  <a:schemeClr val="dk1"/>
                </a:solidFill>
                <a:latin typeface="Corbel" pitchFamily="34" charset="0"/>
                <a:sym typeface="Arial"/>
              </a:rPr>
              <a:t> - Error</a:t>
            </a:r>
            <a:endParaRPr sz="2400" dirty="0">
              <a:solidFill>
                <a:schemeClr val="dk1"/>
              </a:solidFill>
              <a:latin typeface="Corbel" pitchFamily="34" charset="0"/>
              <a:sym typeface="Aria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GB" dirty="0"/>
          </a:p>
        </p:txBody>
      </p:sp>
      <p:sp>
        <p:nvSpPr>
          <p:cNvPr id="3" name="Text Placeholder 2"/>
          <p:cNvSpPr>
            <a:spLocks noGrp="1"/>
          </p:cNvSpPr>
          <p:nvPr>
            <p:ph type="body" idx="1"/>
          </p:nvPr>
        </p:nvSpPr>
        <p:spPr>
          <a:xfrm>
            <a:off x="857250" y="2590800"/>
            <a:ext cx="7404653" cy="2476500"/>
          </a:xfrm>
        </p:spPr>
        <p:txBody>
          <a:bodyPr/>
          <a:lstStyle/>
          <a:p>
            <a:pPr marL="342900" indent="-342900">
              <a:lnSpc>
                <a:spcPct val="100000"/>
              </a:lnSpc>
              <a:spcBef>
                <a:spcPts val="0"/>
              </a:spcBef>
              <a:buClr>
                <a:srgbClr val="000000"/>
              </a:buClr>
              <a:buFontTx/>
              <a:buChar char="-"/>
            </a:pPr>
            <a:r>
              <a:rPr lang="en-US" sz="2400" dirty="0">
                <a:solidFill>
                  <a:srgbClr val="000000"/>
                </a:solidFill>
                <a:latin typeface="Corbel" pitchFamily="34" charset="0"/>
                <a:ea typeface="Arial"/>
                <a:cs typeface="Arial"/>
                <a:sym typeface="Arial"/>
              </a:rPr>
              <a:t>User(Students) doesn’t own or manage their account.</a:t>
            </a:r>
          </a:p>
          <a:p>
            <a:pPr marL="342900" indent="-342900">
              <a:lnSpc>
                <a:spcPct val="100000"/>
              </a:lnSpc>
              <a:spcBef>
                <a:spcPts val="0"/>
              </a:spcBef>
              <a:buClr>
                <a:srgbClr val="000000"/>
              </a:buClr>
              <a:buFontTx/>
              <a:buChar char="-"/>
            </a:pPr>
            <a:r>
              <a:rPr lang="en-US" sz="2400" dirty="0">
                <a:solidFill>
                  <a:srgbClr val="000000"/>
                </a:solidFill>
                <a:latin typeface="Corbel" pitchFamily="34" charset="0"/>
                <a:ea typeface="Arial"/>
                <a:cs typeface="Arial"/>
                <a:sym typeface="Arial"/>
              </a:rPr>
              <a:t>Every record(Result, student) must be manually inserted to the database.</a:t>
            </a:r>
          </a:p>
          <a:p>
            <a:pPr marL="342900" indent="-342900">
              <a:lnSpc>
                <a:spcPct val="100000"/>
              </a:lnSpc>
              <a:spcBef>
                <a:spcPts val="0"/>
              </a:spcBef>
              <a:buClr>
                <a:srgbClr val="000000"/>
              </a:buClr>
              <a:buFontTx/>
              <a:buChar char="-"/>
            </a:pPr>
            <a:r>
              <a:rPr lang="en-US" sz="2400" dirty="0">
                <a:solidFill>
                  <a:srgbClr val="000000"/>
                </a:solidFill>
                <a:latin typeface="Corbel" pitchFamily="34" charset="0"/>
                <a:ea typeface="Arial"/>
                <a:cs typeface="Arial"/>
                <a:sym typeface="Arial"/>
              </a:rPr>
              <a:t>The print-out certificates are not certified to be authentic.</a:t>
            </a:r>
          </a:p>
          <a:p>
            <a:pPr marL="127000" indent="0">
              <a:buNone/>
            </a:pPr>
            <a:endParaRPr lang="en-GB" dirty="0"/>
          </a:p>
        </p:txBody>
      </p:sp>
    </p:spTree>
    <p:extLst>
      <p:ext uri="{BB962C8B-B14F-4D97-AF65-F5344CB8AC3E}">
        <p14:creationId xmlns:p14="http://schemas.microsoft.com/office/powerpoint/2010/main" val="30601028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plans</a:t>
            </a:r>
            <a:endParaRPr lang="en-GB" dirty="0"/>
          </a:p>
        </p:txBody>
      </p:sp>
      <p:sp>
        <p:nvSpPr>
          <p:cNvPr id="3" name="Text Placeholder 2"/>
          <p:cNvSpPr>
            <a:spLocks noGrp="1"/>
          </p:cNvSpPr>
          <p:nvPr>
            <p:ph type="body" idx="1"/>
          </p:nvPr>
        </p:nvSpPr>
        <p:spPr>
          <a:xfrm>
            <a:off x="859237" y="2159000"/>
            <a:ext cx="7404653" cy="2476500"/>
          </a:xfrm>
        </p:spPr>
        <p:txBody>
          <a:bodyPr>
            <a:normAutofit lnSpcReduction="10000"/>
          </a:bodyPr>
          <a:lstStyle/>
          <a:p>
            <a:pPr marL="127000" indent="0">
              <a:buNone/>
            </a:pPr>
            <a:endParaRPr lang="en-US" dirty="0" smtClean="0"/>
          </a:p>
          <a:p>
            <a:pPr marL="342900" indent="-342900">
              <a:lnSpc>
                <a:spcPct val="100000"/>
              </a:lnSpc>
              <a:spcBef>
                <a:spcPts val="0"/>
              </a:spcBef>
              <a:buClr>
                <a:srgbClr val="000000"/>
              </a:buClr>
              <a:buFontTx/>
              <a:buChar char="-"/>
            </a:pPr>
            <a:r>
              <a:rPr lang="en-US" sz="2400" dirty="0">
                <a:solidFill>
                  <a:srgbClr val="000000"/>
                </a:solidFill>
                <a:latin typeface="Corbel" pitchFamily="34" charset="0"/>
                <a:ea typeface="Arial"/>
                <a:cs typeface="Arial"/>
              </a:rPr>
              <a:t>Mobile version(Mobile app) for more convenience.</a:t>
            </a:r>
          </a:p>
          <a:p>
            <a:pPr marL="342900" indent="-342900">
              <a:lnSpc>
                <a:spcPct val="100000"/>
              </a:lnSpc>
              <a:spcBef>
                <a:spcPts val="0"/>
              </a:spcBef>
              <a:buClr>
                <a:srgbClr val="000000"/>
              </a:buClr>
              <a:buFontTx/>
              <a:buChar char="-"/>
            </a:pPr>
            <a:r>
              <a:rPr lang="en-US" sz="2400" dirty="0">
                <a:solidFill>
                  <a:srgbClr val="000000"/>
                </a:solidFill>
                <a:latin typeface="Corbel" pitchFamily="34" charset="0"/>
                <a:ea typeface="Arial"/>
                <a:cs typeface="Arial"/>
              </a:rPr>
              <a:t>Analytical view for more useable information(Top student list, average scores etc.) , for each layer of management.</a:t>
            </a:r>
          </a:p>
          <a:p>
            <a:pPr marL="342900" indent="-342900">
              <a:lnSpc>
                <a:spcPct val="100000"/>
              </a:lnSpc>
              <a:spcBef>
                <a:spcPts val="0"/>
              </a:spcBef>
              <a:buClr>
                <a:srgbClr val="000000"/>
              </a:buClr>
              <a:buFontTx/>
              <a:buChar char="-"/>
            </a:pPr>
            <a:r>
              <a:rPr lang="en-US" sz="2400" dirty="0">
                <a:solidFill>
                  <a:srgbClr val="000000"/>
                </a:solidFill>
                <a:latin typeface="Corbel" pitchFamily="34" charset="0"/>
                <a:ea typeface="Arial"/>
                <a:cs typeface="Arial"/>
              </a:rPr>
              <a:t>Create API based outlets for other applications to use the student and result data.</a:t>
            </a:r>
          </a:p>
          <a:p>
            <a:pPr marL="127000" indent="0">
              <a:buNone/>
            </a:pPr>
            <a:endParaRPr lang="en-GB" dirty="0"/>
          </a:p>
        </p:txBody>
      </p:sp>
    </p:spTree>
    <p:extLst>
      <p:ext uri="{BB962C8B-B14F-4D97-AF65-F5344CB8AC3E}">
        <p14:creationId xmlns:p14="http://schemas.microsoft.com/office/powerpoint/2010/main" val="7690853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8642283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857250" y="609600"/>
            <a:ext cx="7406640" cy="1356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Corbel"/>
              <a:buNone/>
            </a:pPr>
            <a:r>
              <a:rPr lang="en-US" dirty="0"/>
              <a:t>Functional Requirement</a:t>
            </a:r>
            <a:endParaRPr dirty="0"/>
          </a:p>
        </p:txBody>
      </p:sp>
      <p:pic>
        <p:nvPicPr>
          <p:cNvPr id="107" name="Google Shape;107;p4"/>
          <p:cNvPicPr preferRelativeResize="0"/>
          <p:nvPr/>
        </p:nvPicPr>
        <p:blipFill rotWithShape="1">
          <a:blip r:embed="rId3">
            <a:alphaModFix/>
          </a:blip>
          <a:srcRect/>
          <a:stretch/>
        </p:blipFill>
        <p:spPr>
          <a:xfrm>
            <a:off x="452120" y="2209800"/>
            <a:ext cx="8216900" cy="356235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0" y="609600"/>
            <a:ext cx="7406640" cy="1168400"/>
          </a:xfrm>
        </p:spPr>
        <p:txBody>
          <a:bodyPr/>
          <a:lstStyle/>
          <a:p>
            <a:r>
              <a:rPr lang="en-US" dirty="0" smtClean="0"/>
              <a:t>System Architecture</a:t>
            </a:r>
            <a:endParaRPr lang="en-GB" dirty="0"/>
          </a:p>
        </p:txBody>
      </p:sp>
      <p:sp>
        <p:nvSpPr>
          <p:cNvPr id="3" name="Text Placeholder 2"/>
          <p:cNvSpPr>
            <a:spLocks noGrp="1"/>
          </p:cNvSpPr>
          <p:nvPr>
            <p:ph type="body" idx="1"/>
          </p:nvPr>
        </p:nvSpPr>
        <p:spPr>
          <a:xfrm>
            <a:off x="546101" y="1892300"/>
            <a:ext cx="7715804" cy="4203700"/>
          </a:xfrm>
        </p:spPr>
        <p:txBody>
          <a:bodyPr/>
          <a:lstStyle/>
          <a:p>
            <a:endParaRPr lang="en-GB" dirty="0"/>
          </a:p>
        </p:txBody>
      </p:sp>
      <p:sp>
        <p:nvSpPr>
          <p:cNvPr id="4" name="Rounded Rectangle 3"/>
          <p:cNvSpPr/>
          <p:nvPr/>
        </p:nvSpPr>
        <p:spPr>
          <a:xfrm>
            <a:off x="3683277" y="1911350"/>
            <a:ext cx="1752600" cy="577850"/>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Exam Result List</a:t>
            </a:r>
            <a:endParaRPr lang="en-GB" dirty="0"/>
          </a:p>
        </p:txBody>
      </p:sp>
      <p:sp>
        <p:nvSpPr>
          <p:cNvPr id="5" name="Rounded Rectangle 4"/>
          <p:cNvSpPr/>
          <p:nvPr/>
        </p:nvSpPr>
        <p:spPr>
          <a:xfrm>
            <a:off x="2590800" y="2765425"/>
            <a:ext cx="1752600" cy="517525"/>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Admin Login</a:t>
            </a:r>
            <a:endParaRPr lang="en-GB" dirty="0"/>
          </a:p>
        </p:txBody>
      </p:sp>
      <p:sp>
        <p:nvSpPr>
          <p:cNvPr id="6" name="Rounded Rectangle 5"/>
          <p:cNvSpPr/>
          <p:nvPr/>
        </p:nvSpPr>
        <p:spPr>
          <a:xfrm>
            <a:off x="4880113" y="2722564"/>
            <a:ext cx="1752600" cy="520700"/>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User Login</a:t>
            </a:r>
            <a:endParaRPr lang="en-GB" dirty="0"/>
          </a:p>
        </p:txBody>
      </p:sp>
      <p:sp>
        <p:nvSpPr>
          <p:cNvPr id="7" name="Rounded Rectangle 6"/>
          <p:cNvSpPr/>
          <p:nvPr/>
        </p:nvSpPr>
        <p:spPr>
          <a:xfrm>
            <a:off x="1343026" y="3752850"/>
            <a:ext cx="1752600" cy="501650"/>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Admin Home</a:t>
            </a:r>
            <a:endParaRPr lang="en-GB" dirty="0"/>
          </a:p>
        </p:txBody>
      </p:sp>
      <p:sp>
        <p:nvSpPr>
          <p:cNvPr id="8" name="Rounded Rectangle 7"/>
          <p:cNvSpPr/>
          <p:nvPr/>
        </p:nvSpPr>
        <p:spPr>
          <a:xfrm>
            <a:off x="6141004" y="3740150"/>
            <a:ext cx="1752600" cy="495300"/>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Result Data</a:t>
            </a:r>
            <a:endParaRPr lang="en-GB" dirty="0"/>
          </a:p>
        </p:txBody>
      </p:sp>
      <p:sp>
        <p:nvSpPr>
          <p:cNvPr id="9" name="Rounded Rectangle 8"/>
          <p:cNvSpPr/>
          <p:nvPr/>
        </p:nvSpPr>
        <p:spPr>
          <a:xfrm>
            <a:off x="523686" y="4794256"/>
            <a:ext cx="1695639" cy="460370"/>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User Management</a:t>
            </a:r>
            <a:endParaRPr lang="en-GB" dirty="0"/>
          </a:p>
        </p:txBody>
      </p:sp>
      <p:sp>
        <p:nvSpPr>
          <p:cNvPr id="10" name="Rounded Rectangle 9"/>
          <p:cNvSpPr/>
          <p:nvPr/>
        </p:nvSpPr>
        <p:spPr>
          <a:xfrm>
            <a:off x="3249612" y="4791079"/>
            <a:ext cx="2187575" cy="501650"/>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Township Management</a:t>
            </a:r>
            <a:endParaRPr lang="en-GB" dirty="0"/>
          </a:p>
        </p:txBody>
      </p:sp>
      <p:sp>
        <p:nvSpPr>
          <p:cNvPr id="11" name="Rounded Rectangle 10"/>
          <p:cNvSpPr/>
          <p:nvPr/>
        </p:nvSpPr>
        <p:spPr>
          <a:xfrm>
            <a:off x="1525311" y="5543557"/>
            <a:ext cx="1968777" cy="501650"/>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Result Management</a:t>
            </a:r>
            <a:endParaRPr lang="en-GB" dirty="0"/>
          </a:p>
        </p:txBody>
      </p:sp>
      <p:sp>
        <p:nvSpPr>
          <p:cNvPr id="12" name="Rounded Rectangle 11"/>
          <p:cNvSpPr/>
          <p:nvPr/>
        </p:nvSpPr>
        <p:spPr>
          <a:xfrm>
            <a:off x="3892550" y="3752850"/>
            <a:ext cx="1752600" cy="517525"/>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Password Change</a:t>
            </a:r>
            <a:endParaRPr lang="en-GB" dirty="0"/>
          </a:p>
        </p:txBody>
      </p:sp>
      <p:sp>
        <p:nvSpPr>
          <p:cNvPr id="13" name="Rounded Rectangle 12"/>
          <p:cNvSpPr/>
          <p:nvPr/>
        </p:nvSpPr>
        <p:spPr>
          <a:xfrm>
            <a:off x="6179899" y="4521200"/>
            <a:ext cx="1752600" cy="517525"/>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Error</a:t>
            </a:r>
            <a:endParaRPr lang="en-GB" dirty="0"/>
          </a:p>
        </p:txBody>
      </p:sp>
      <p:cxnSp>
        <p:nvCxnSpPr>
          <p:cNvPr id="19" name="Elbow Connector 18"/>
          <p:cNvCxnSpPr>
            <a:stCxn id="4" idx="1"/>
            <a:endCxn id="5" idx="0"/>
          </p:cNvCxnSpPr>
          <p:nvPr/>
        </p:nvCxnSpPr>
        <p:spPr>
          <a:xfrm rot="10800000" flipV="1">
            <a:off x="3467101" y="2200275"/>
            <a:ext cx="216177" cy="5651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rot="5400000">
            <a:off x="2034381" y="3209132"/>
            <a:ext cx="715965" cy="346074"/>
          </a:xfrm>
          <a:prstGeom prst="bentConnector3">
            <a:avLst>
              <a:gd name="adj1" fmla="val -14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5" idx="3"/>
            <a:endCxn id="12" idx="0"/>
          </p:cNvCxnSpPr>
          <p:nvPr/>
        </p:nvCxnSpPr>
        <p:spPr>
          <a:xfrm>
            <a:off x="4343400" y="3024188"/>
            <a:ext cx="425450" cy="7286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6" idx="3"/>
            <a:endCxn id="8" idx="0"/>
          </p:cNvCxnSpPr>
          <p:nvPr/>
        </p:nvCxnSpPr>
        <p:spPr>
          <a:xfrm>
            <a:off x="6632713" y="2982914"/>
            <a:ext cx="384591" cy="75723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2" idx="1"/>
            <a:endCxn id="7" idx="3"/>
          </p:cNvCxnSpPr>
          <p:nvPr/>
        </p:nvCxnSpPr>
        <p:spPr>
          <a:xfrm flipH="1" flipV="1">
            <a:off x="3095626" y="4003675"/>
            <a:ext cx="796924" cy="7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7" idx="1"/>
            <a:endCxn id="9" idx="0"/>
          </p:cNvCxnSpPr>
          <p:nvPr/>
        </p:nvCxnSpPr>
        <p:spPr>
          <a:xfrm rot="10800000" flipH="1" flipV="1">
            <a:off x="1343026" y="4003674"/>
            <a:ext cx="28480" cy="790581"/>
          </a:xfrm>
          <a:prstGeom prst="bentConnector4">
            <a:avLst>
              <a:gd name="adj1" fmla="val -802669"/>
              <a:gd name="adj2" fmla="val 658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a:endCxn id="11" idx="0"/>
          </p:cNvCxnSpPr>
          <p:nvPr/>
        </p:nvCxnSpPr>
        <p:spPr>
          <a:xfrm rot="16200000" flipH="1">
            <a:off x="1548919" y="4582776"/>
            <a:ext cx="1289056" cy="632505"/>
          </a:xfrm>
          <a:prstGeom prst="bentConnector3">
            <a:avLst>
              <a:gd name="adj1" fmla="val 3029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p:cNvCxnSpPr>
            <a:endCxn id="10" idx="1"/>
          </p:cNvCxnSpPr>
          <p:nvPr/>
        </p:nvCxnSpPr>
        <p:spPr>
          <a:xfrm rot="16200000" flipH="1">
            <a:off x="2561429" y="4353721"/>
            <a:ext cx="806454" cy="56991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26122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5"/>
          <p:cNvSpPr txBox="1">
            <a:spLocks noGrp="1"/>
          </p:cNvSpPr>
          <p:nvPr>
            <p:ph type="title"/>
          </p:nvPr>
        </p:nvSpPr>
        <p:spPr>
          <a:xfrm>
            <a:off x="857250" y="609600"/>
            <a:ext cx="7406640" cy="1356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Corbel"/>
              <a:buNone/>
            </a:pPr>
            <a:r>
              <a:rPr lang="en-US" dirty="0"/>
              <a:t>Development Tools</a:t>
            </a:r>
            <a:endParaRPr dirty="0"/>
          </a:p>
        </p:txBody>
      </p:sp>
      <p:sp>
        <p:nvSpPr>
          <p:cNvPr id="113" name="Google Shape;113;p5"/>
          <p:cNvSpPr txBox="1"/>
          <p:nvPr/>
        </p:nvSpPr>
        <p:spPr>
          <a:xfrm>
            <a:off x="609600" y="2449449"/>
            <a:ext cx="7924800" cy="3785652"/>
          </a:xfrm>
          <a:prstGeom prst="rect">
            <a:avLst/>
          </a:prstGeom>
          <a:noFill/>
          <a:ln>
            <a:noFill/>
          </a:ln>
        </p:spPr>
        <p:txBody>
          <a:bodyPr spcFirstLastPara="1" wrap="square" lIns="91425" tIns="45700" rIns="91425" bIns="45700" anchor="t" anchorCtr="0">
            <a:spAutoFit/>
          </a:bodyPr>
          <a:lstStyle/>
          <a:p>
            <a:pPr marL="342900" marR="0" lvl="0" indent="-342900" algn="l" rtl="0">
              <a:lnSpc>
                <a:spcPct val="200000"/>
              </a:lnSpc>
              <a:spcBef>
                <a:spcPts val="0"/>
              </a:spcBef>
              <a:spcAft>
                <a:spcPts val="0"/>
              </a:spcAft>
              <a:buClr>
                <a:schemeClr val="dk1"/>
              </a:buClr>
              <a:buSzPts val="2400"/>
              <a:buFont typeface="Arial"/>
              <a:buChar char="-"/>
            </a:pPr>
            <a:r>
              <a:rPr lang="en-US" sz="2400" dirty="0">
                <a:solidFill>
                  <a:schemeClr val="dk1"/>
                </a:solidFill>
                <a:latin typeface="Corbel" pitchFamily="34" charset="0"/>
                <a:sym typeface="Arial"/>
              </a:rPr>
              <a:t>Eclipse</a:t>
            </a:r>
            <a:endParaRPr sz="2400" dirty="0">
              <a:latin typeface="Corbel" pitchFamily="34" charset="0"/>
            </a:endParaRPr>
          </a:p>
          <a:p>
            <a:pPr marL="342900" marR="0" lvl="0" indent="-342900" algn="l" rtl="0">
              <a:lnSpc>
                <a:spcPct val="200000"/>
              </a:lnSpc>
              <a:spcBef>
                <a:spcPts val="0"/>
              </a:spcBef>
              <a:spcAft>
                <a:spcPts val="0"/>
              </a:spcAft>
              <a:buClr>
                <a:schemeClr val="dk1"/>
              </a:buClr>
              <a:buSzPts val="2400"/>
              <a:buFont typeface="Arial"/>
              <a:buChar char="-"/>
            </a:pPr>
            <a:r>
              <a:rPr lang="en-US" sz="2400" dirty="0">
                <a:solidFill>
                  <a:schemeClr val="dk1"/>
                </a:solidFill>
                <a:latin typeface="Corbel" pitchFamily="34" charset="0"/>
                <a:sym typeface="Arial"/>
              </a:rPr>
              <a:t>Maven project manager</a:t>
            </a:r>
            <a:endParaRPr sz="2400" dirty="0">
              <a:solidFill>
                <a:schemeClr val="dk1"/>
              </a:solidFill>
              <a:latin typeface="Corbel" pitchFamily="34" charset="0"/>
              <a:sym typeface="Arial"/>
            </a:endParaRPr>
          </a:p>
          <a:p>
            <a:pPr marL="342900" marR="0" lvl="0" indent="-342900" algn="l" rtl="0">
              <a:lnSpc>
                <a:spcPct val="200000"/>
              </a:lnSpc>
              <a:spcBef>
                <a:spcPts val="0"/>
              </a:spcBef>
              <a:spcAft>
                <a:spcPts val="0"/>
              </a:spcAft>
              <a:buClr>
                <a:schemeClr val="dk1"/>
              </a:buClr>
              <a:buSzPts val="2400"/>
              <a:buFont typeface="Arial"/>
              <a:buChar char="-"/>
            </a:pPr>
            <a:r>
              <a:rPr lang="en-US" sz="2400" dirty="0">
                <a:solidFill>
                  <a:schemeClr val="dk1"/>
                </a:solidFill>
                <a:latin typeface="Corbel" pitchFamily="34" charset="0"/>
                <a:sym typeface="Arial"/>
              </a:rPr>
              <a:t>Apache tomcat Server</a:t>
            </a:r>
            <a:endParaRPr sz="2400" dirty="0">
              <a:latin typeface="Corbel" pitchFamily="34" charset="0"/>
            </a:endParaRPr>
          </a:p>
          <a:p>
            <a:pPr marL="342900" marR="0" lvl="0" indent="-190500" algn="l" rtl="0">
              <a:lnSpc>
                <a:spcPct val="200000"/>
              </a:lnSpc>
              <a:spcBef>
                <a:spcPts val="0"/>
              </a:spcBef>
              <a:spcAft>
                <a:spcPts val="0"/>
              </a:spcAft>
              <a:buClr>
                <a:schemeClr val="dk1"/>
              </a:buClr>
              <a:buSzPts val="2400"/>
              <a:buFont typeface="Corbel"/>
              <a:buNone/>
            </a:pPr>
            <a:endParaRPr sz="2400" dirty="0">
              <a:solidFill>
                <a:schemeClr val="dk1"/>
              </a:solidFill>
              <a:latin typeface="Corbel" pitchFamily="34" charset="0"/>
              <a:ea typeface="Corbel"/>
              <a:cs typeface="Corbel"/>
              <a:sym typeface="Corbel"/>
            </a:endParaRPr>
          </a:p>
          <a:p>
            <a:pPr marL="342900" marR="0" lvl="0" indent="-190500" algn="l" rtl="0">
              <a:lnSpc>
                <a:spcPct val="200000"/>
              </a:lnSpc>
              <a:spcBef>
                <a:spcPts val="0"/>
              </a:spcBef>
              <a:spcAft>
                <a:spcPts val="0"/>
              </a:spcAft>
              <a:buClr>
                <a:schemeClr val="dk1"/>
              </a:buClr>
              <a:buSzPts val="2400"/>
              <a:buFont typeface="Corbel"/>
              <a:buNone/>
            </a:pPr>
            <a:endParaRPr sz="2400" dirty="0">
              <a:solidFill>
                <a:schemeClr val="dk1"/>
              </a:solidFill>
              <a:latin typeface="Corbel" pitchFamily="34" charset="0"/>
              <a:ea typeface="Corbel"/>
              <a:cs typeface="Corbel"/>
              <a:sym typeface="Corbel"/>
            </a:endParaRPr>
          </a:p>
        </p:txBody>
      </p:sp>
      <p:pic>
        <p:nvPicPr>
          <p:cNvPr id="114" name="Google Shape;114;p5"/>
          <p:cNvPicPr preferRelativeResize="0"/>
          <p:nvPr/>
        </p:nvPicPr>
        <p:blipFill rotWithShape="1">
          <a:blip r:embed="rId3">
            <a:alphaModFix/>
          </a:blip>
          <a:srcRect/>
          <a:stretch/>
        </p:blipFill>
        <p:spPr>
          <a:xfrm>
            <a:off x="5569085" y="2182516"/>
            <a:ext cx="2965315" cy="696849"/>
          </a:xfrm>
          <a:prstGeom prst="rect">
            <a:avLst/>
          </a:prstGeom>
          <a:noFill/>
          <a:ln>
            <a:noFill/>
          </a:ln>
        </p:spPr>
      </p:pic>
      <p:pic>
        <p:nvPicPr>
          <p:cNvPr id="115" name="Google Shape;115;p5"/>
          <p:cNvPicPr preferRelativeResize="0"/>
          <p:nvPr/>
        </p:nvPicPr>
        <p:blipFill rotWithShape="1">
          <a:blip r:embed="rId4">
            <a:alphaModFix/>
          </a:blip>
          <a:srcRect/>
          <a:stretch/>
        </p:blipFill>
        <p:spPr>
          <a:xfrm>
            <a:off x="5451542" y="3238082"/>
            <a:ext cx="3200400" cy="810101"/>
          </a:xfrm>
          <a:prstGeom prst="rect">
            <a:avLst/>
          </a:prstGeom>
          <a:noFill/>
          <a:ln>
            <a:noFill/>
          </a:ln>
        </p:spPr>
      </p:pic>
      <p:pic>
        <p:nvPicPr>
          <p:cNvPr id="116" name="Google Shape;116;p5"/>
          <p:cNvPicPr preferRelativeResize="0"/>
          <p:nvPr/>
        </p:nvPicPr>
        <p:blipFill rotWithShape="1">
          <a:blip r:embed="rId5">
            <a:alphaModFix/>
          </a:blip>
          <a:srcRect/>
          <a:stretch/>
        </p:blipFill>
        <p:spPr>
          <a:xfrm>
            <a:off x="5845969" y="4419600"/>
            <a:ext cx="2176462" cy="1039034"/>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6"/>
          <p:cNvSpPr txBox="1">
            <a:spLocks noGrp="1"/>
          </p:cNvSpPr>
          <p:nvPr>
            <p:ph type="title"/>
          </p:nvPr>
        </p:nvSpPr>
        <p:spPr>
          <a:xfrm>
            <a:off x="857250" y="609600"/>
            <a:ext cx="7406640" cy="1356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Corbel"/>
              <a:buNone/>
            </a:pPr>
            <a:r>
              <a:rPr lang="en-US" dirty="0" smtClean="0"/>
              <a:t>Language, Frameworks </a:t>
            </a:r>
            <a:r>
              <a:rPr lang="en-US" dirty="0"/>
              <a:t>and Database</a:t>
            </a:r>
            <a:endParaRPr dirty="0"/>
          </a:p>
        </p:txBody>
      </p:sp>
      <p:sp>
        <p:nvSpPr>
          <p:cNvPr id="122" name="Google Shape;122;p6"/>
          <p:cNvSpPr txBox="1"/>
          <p:nvPr/>
        </p:nvSpPr>
        <p:spPr>
          <a:xfrm>
            <a:off x="857250" y="1752600"/>
            <a:ext cx="6869430" cy="4524315"/>
          </a:xfrm>
          <a:prstGeom prst="rect">
            <a:avLst/>
          </a:prstGeom>
          <a:noFill/>
          <a:ln>
            <a:noFill/>
          </a:ln>
        </p:spPr>
        <p:txBody>
          <a:bodyPr spcFirstLastPara="1" wrap="square" lIns="91425" tIns="45700" rIns="91425" bIns="45700" anchor="t" anchorCtr="0">
            <a:spAutoFit/>
          </a:bodyPr>
          <a:lstStyle/>
          <a:p>
            <a:pPr marL="342900" marR="0" lvl="0" indent="-342900" algn="l" rtl="0">
              <a:lnSpc>
                <a:spcPct val="200000"/>
              </a:lnSpc>
              <a:spcBef>
                <a:spcPts val="0"/>
              </a:spcBef>
              <a:spcAft>
                <a:spcPts val="0"/>
              </a:spcAft>
              <a:buClr>
                <a:schemeClr val="dk1"/>
              </a:buClr>
              <a:buSzPts val="2400"/>
              <a:buFont typeface="Arial"/>
              <a:buChar char="-"/>
            </a:pPr>
            <a:r>
              <a:rPr lang="en-US" sz="2400" dirty="0">
                <a:solidFill>
                  <a:schemeClr val="dk1"/>
                </a:solidFill>
                <a:latin typeface="Corbel" pitchFamily="34" charset="0"/>
                <a:sym typeface="Arial"/>
              </a:rPr>
              <a:t>HTML/ CSS/JS</a:t>
            </a:r>
            <a:endParaRPr sz="2400" dirty="0">
              <a:latin typeface="Corbel" pitchFamily="34" charset="0"/>
            </a:endParaRPr>
          </a:p>
          <a:p>
            <a:pPr marL="342900" marR="0" lvl="0" indent="-342900" algn="l" rtl="0">
              <a:lnSpc>
                <a:spcPct val="200000"/>
              </a:lnSpc>
              <a:spcBef>
                <a:spcPts val="0"/>
              </a:spcBef>
              <a:spcAft>
                <a:spcPts val="0"/>
              </a:spcAft>
              <a:buClr>
                <a:schemeClr val="dk1"/>
              </a:buClr>
              <a:buSzPts val="2400"/>
              <a:buFont typeface="Arial"/>
              <a:buChar char="-"/>
            </a:pPr>
            <a:r>
              <a:rPr lang="en-US" sz="2400" dirty="0" err="1">
                <a:solidFill>
                  <a:schemeClr val="dk1"/>
                </a:solidFill>
                <a:latin typeface="Corbel" pitchFamily="34" charset="0"/>
                <a:sym typeface="Arial"/>
              </a:rPr>
              <a:t>Thymeleaf</a:t>
            </a:r>
            <a:endParaRPr sz="2400" dirty="0">
              <a:solidFill>
                <a:schemeClr val="dk1"/>
              </a:solidFill>
              <a:latin typeface="Corbel" pitchFamily="34" charset="0"/>
              <a:sym typeface="Arial"/>
            </a:endParaRPr>
          </a:p>
          <a:p>
            <a:pPr marL="342900" marR="0" lvl="0" indent="-342900" algn="l" rtl="0">
              <a:lnSpc>
                <a:spcPct val="200000"/>
              </a:lnSpc>
              <a:spcBef>
                <a:spcPts val="0"/>
              </a:spcBef>
              <a:spcAft>
                <a:spcPts val="0"/>
              </a:spcAft>
              <a:buClr>
                <a:schemeClr val="dk1"/>
              </a:buClr>
              <a:buSzPts val="2400"/>
              <a:buFont typeface="Arial"/>
              <a:buChar char="-"/>
            </a:pPr>
            <a:r>
              <a:rPr lang="en-US" sz="2400" dirty="0" err="1">
                <a:solidFill>
                  <a:schemeClr val="dk1"/>
                </a:solidFill>
                <a:latin typeface="Corbel" pitchFamily="34" charset="0"/>
                <a:sym typeface="Arial"/>
              </a:rPr>
              <a:t>BootStrap</a:t>
            </a:r>
            <a:endParaRPr sz="2400" dirty="0">
              <a:solidFill>
                <a:schemeClr val="dk1"/>
              </a:solidFill>
              <a:latin typeface="Corbel" pitchFamily="34" charset="0"/>
              <a:sym typeface="Arial"/>
            </a:endParaRPr>
          </a:p>
          <a:p>
            <a:pPr marL="342900" marR="0" lvl="0" indent="-342900" algn="l" rtl="0">
              <a:lnSpc>
                <a:spcPct val="200000"/>
              </a:lnSpc>
              <a:spcBef>
                <a:spcPts val="0"/>
              </a:spcBef>
              <a:spcAft>
                <a:spcPts val="0"/>
              </a:spcAft>
              <a:buClr>
                <a:schemeClr val="dk1"/>
              </a:buClr>
              <a:buSzPts val="2400"/>
              <a:buFont typeface="Arial"/>
              <a:buChar char="-"/>
            </a:pPr>
            <a:r>
              <a:rPr lang="en-US" sz="2400" dirty="0" err="1">
                <a:solidFill>
                  <a:schemeClr val="dk1"/>
                </a:solidFill>
                <a:latin typeface="Corbel" pitchFamily="34" charset="0"/>
                <a:sym typeface="Arial"/>
              </a:rPr>
              <a:t>Jquery</a:t>
            </a:r>
            <a:endParaRPr sz="2400" dirty="0">
              <a:solidFill>
                <a:schemeClr val="dk1"/>
              </a:solidFill>
              <a:latin typeface="Corbel" pitchFamily="34" charset="0"/>
              <a:sym typeface="Arial"/>
            </a:endParaRPr>
          </a:p>
          <a:p>
            <a:pPr marL="342900" marR="0" lvl="0" indent="-342900" algn="l" rtl="0">
              <a:lnSpc>
                <a:spcPct val="200000"/>
              </a:lnSpc>
              <a:spcBef>
                <a:spcPts val="0"/>
              </a:spcBef>
              <a:spcAft>
                <a:spcPts val="0"/>
              </a:spcAft>
              <a:buClr>
                <a:schemeClr val="dk1"/>
              </a:buClr>
              <a:buSzPts val="2400"/>
              <a:buFont typeface="Arial"/>
              <a:buChar char="-"/>
            </a:pPr>
            <a:r>
              <a:rPr lang="en-US" sz="2400" dirty="0">
                <a:solidFill>
                  <a:schemeClr val="dk1"/>
                </a:solidFill>
                <a:latin typeface="Corbel" pitchFamily="34" charset="0"/>
                <a:sym typeface="Arial"/>
              </a:rPr>
              <a:t>Spring Framework </a:t>
            </a:r>
            <a:endParaRPr sz="2400" dirty="0">
              <a:solidFill>
                <a:schemeClr val="dk1"/>
              </a:solidFill>
              <a:latin typeface="Corbel" pitchFamily="34" charset="0"/>
              <a:sym typeface="Arial"/>
            </a:endParaRPr>
          </a:p>
          <a:p>
            <a:pPr marL="342900" marR="0" lvl="0" indent="-342900" algn="l" rtl="0">
              <a:lnSpc>
                <a:spcPct val="200000"/>
              </a:lnSpc>
              <a:spcBef>
                <a:spcPts val="0"/>
              </a:spcBef>
              <a:spcAft>
                <a:spcPts val="0"/>
              </a:spcAft>
              <a:buClr>
                <a:schemeClr val="dk1"/>
              </a:buClr>
              <a:buSzPts val="2400"/>
              <a:buFont typeface="Arial"/>
              <a:buChar char="-"/>
            </a:pPr>
            <a:r>
              <a:rPr lang="en-US" sz="2400" dirty="0">
                <a:solidFill>
                  <a:schemeClr val="dk1"/>
                </a:solidFill>
                <a:latin typeface="Corbel" pitchFamily="34" charset="0"/>
                <a:sym typeface="Arial"/>
              </a:rPr>
              <a:t>MySQL</a:t>
            </a:r>
            <a:endParaRPr sz="2400" dirty="0">
              <a:solidFill>
                <a:schemeClr val="dk1"/>
              </a:solidFill>
              <a:latin typeface="Corbel" pitchFamily="34" charset="0"/>
              <a:sym typeface="Arial"/>
            </a:endParaRPr>
          </a:p>
        </p:txBody>
      </p:sp>
      <p:pic>
        <p:nvPicPr>
          <p:cNvPr id="123" name="Google Shape;123;p6"/>
          <p:cNvPicPr preferRelativeResize="0"/>
          <p:nvPr/>
        </p:nvPicPr>
        <p:blipFill rotWithShape="1">
          <a:blip r:embed="rId3">
            <a:alphaModFix/>
          </a:blip>
          <a:srcRect/>
          <a:stretch/>
        </p:blipFill>
        <p:spPr>
          <a:xfrm>
            <a:off x="5406487" y="1470187"/>
            <a:ext cx="2458536" cy="1639824"/>
          </a:xfrm>
          <a:prstGeom prst="rect">
            <a:avLst/>
          </a:prstGeom>
          <a:noFill/>
          <a:ln>
            <a:noFill/>
          </a:ln>
        </p:spPr>
      </p:pic>
      <p:pic>
        <p:nvPicPr>
          <p:cNvPr id="124" name="Google Shape;124;p6"/>
          <p:cNvPicPr preferRelativeResize="0"/>
          <p:nvPr/>
        </p:nvPicPr>
        <p:blipFill rotWithShape="1">
          <a:blip r:embed="rId4">
            <a:alphaModFix/>
          </a:blip>
          <a:srcRect/>
          <a:stretch/>
        </p:blipFill>
        <p:spPr>
          <a:xfrm>
            <a:off x="6842077" y="3680092"/>
            <a:ext cx="1222213" cy="1027656"/>
          </a:xfrm>
          <a:prstGeom prst="rect">
            <a:avLst/>
          </a:prstGeom>
          <a:noFill/>
          <a:ln>
            <a:noFill/>
          </a:ln>
        </p:spPr>
      </p:pic>
      <p:pic>
        <p:nvPicPr>
          <p:cNvPr id="125" name="Google Shape;125;p6"/>
          <p:cNvPicPr preferRelativeResize="0"/>
          <p:nvPr/>
        </p:nvPicPr>
        <p:blipFill rotWithShape="1">
          <a:blip r:embed="rId5">
            <a:alphaModFix/>
          </a:blip>
          <a:srcRect/>
          <a:stretch/>
        </p:blipFill>
        <p:spPr>
          <a:xfrm>
            <a:off x="5507098" y="3681193"/>
            <a:ext cx="1096716" cy="1096716"/>
          </a:xfrm>
          <a:prstGeom prst="rect">
            <a:avLst/>
          </a:prstGeom>
          <a:noFill/>
          <a:ln>
            <a:noFill/>
          </a:ln>
        </p:spPr>
      </p:pic>
      <p:pic>
        <p:nvPicPr>
          <p:cNvPr id="126" name="Google Shape;126;p6"/>
          <p:cNvPicPr preferRelativeResize="0"/>
          <p:nvPr/>
        </p:nvPicPr>
        <p:blipFill rotWithShape="1">
          <a:blip r:embed="rId6">
            <a:alphaModFix/>
          </a:blip>
          <a:srcRect/>
          <a:stretch/>
        </p:blipFill>
        <p:spPr>
          <a:xfrm>
            <a:off x="5684859" y="4707748"/>
            <a:ext cx="2209458" cy="1158838"/>
          </a:xfrm>
          <a:prstGeom prst="rect">
            <a:avLst/>
          </a:prstGeom>
          <a:noFill/>
          <a:ln>
            <a:noFill/>
          </a:ln>
        </p:spPr>
      </p:pic>
      <p:pic>
        <p:nvPicPr>
          <p:cNvPr id="127" name="Google Shape;127;p6"/>
          <p:cNvPicPr preferRelativeResize="0"/>
          <p:nvPr/>
        </p:nvPicPr>
        <p:blipFill rotWithShape="1">
          <a:blip r:embed="rId7">
            <a:alphaModFix/>
          </a:blip>
          <a:srcRect/>
          <a:stretch/>
        </p:blipFill>
        <p:spPr>
          <a:xfrm>
            <a:off x="3602098" y="5310127"/>
            <a:ext cx="1905000" cy="982663"/>
          </a:xfrm>
          <a:prstGeom prst="rect">
            <a:avLst/>
          </a:prstGeom>
          <a:noFill/>
          <a:ln>
            <a:noFill/>
          </a:ln>
        </p:spPr>
      </p:pic>
      <p:pic>
        <p:nvPicPr>
          <p:cNvPr id="128" name="Google Shape;128;p6"/>
          <p:cNvPicPr preferRelativeResize="0"/>
          <p:nvPr/>
        </p:nvPicPr>
        <p:blipFill rotWithShape="1">
          <a:blip r:embed="rId8">
            <a:alphaModFix/>
          </a:blip>
          <a:srcRect/>
          <a:stretch/>
        </p:blipFill>
        <p:spPr>
          <a:xfrm>
            <a:off x="5507098" y="2881192"/>
            <a:ext cx="2557192" cy="517588"/>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857250" y="213360"/>
            <a:ext cx="7406640" cy="6400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Corbel"/>
              <a:buNone/>
            </a:pPr>
            <a:r>
              <a:rPr lang="en-US" dirty="0" smtClean="0"/>
              <a:t>Exam </a:t>
            </a:r>
            <a:r>
              <a:rPr lang="en-US" dirty="0"/>
              <a:t>Result List</a:t>
            </a:r>
            <a:endParaRPr dirty="0"/>
          </a:p>
        </p:txBody>
      </p:sp>
      <p:sp>
        <p:nvSpPr>
          <p:cNvPr id="134" name="Google Shape;134;p7"/>
          <p:cNvSpPr txBox="1">
            <a:spLocks noGrp="1"/>
          </p:cNvSpPr>
          <p:nvPr>
            <p:ph type="body" idx="1"/>
          </p:nvPr>
        </p:nvSpPr>
        <p:spPr>
          <a:xfrm>
            <a:off x="857251" y="685800"/>
            <a:ext cx="7404653" cy="5410200"/>
          </a:xfrm>
          <a:prstGeom prst="rect">
            <a:avLst/>
          </a:prstGeom>
          <a:noFill/>
          <a:ln>
            <a:noFill/>
          </a:ln>
        </p:spPr>
        <p:txBody>
          <a:bodyPr spcFirstLastPara="1" wrap="square" lIns="91425" tIns="45700" rIns="91425" bIns="45700" anchor="t" anchorCtr="0">
            <a:normAutofit fontScale="85000" lnSpcReduction="20000"/>
          </a:bodyPr>
          <a:lstStyle/>
          <a:p>
            <a:pPr marL="171450" lvl="0" indent="-137160" algn="l" rtl="0">
              <a:lnSpc>
                <a:spcPct val="90000"/>
              </a:lnSpc>
              <a:spcBef>
                <a:spcPts val="0"/>
              </a:spcBef>
              <a:spcAft>
                <a:spcPts val="0"/>
              </a:spcAft>
              <a:buSzPts val="1600"/>
              <a:buChar char="•"/>
            </a:pPr>
            <a:endParaRPr lang="en-US" sz="2400" dirty="0" smtClean="0">
              <a:solidFill>
                <a:schemeClr val="dk1"/>
              </a:solidFill>
              <a:latin typeface="Corbel" pitchFamily="34" charset="0"/>
              <a:ea typeface="Arial"/>
              <a:cs typeface="Arial"/>
              <a:sym typeface="Arial"/>
            </a:endParaRPr>
          </a:p>
          <a:p>
            <a:pPr marL="34290" lvl="0" indent="0" algn="l" rtl="0">
              <a:lnSpc>
                <a:spcPct val="90000"/>
              </a:lnSpc>
              <a:spcBef>
                <a:spcPts val="0"/>
              </a:spcBef>
              <a:spcAft>
                <a:spcPts val="0"/>
              </a:spcAft>
              <a:buSzPts val="1600"/>
              <a:buNone/>
            </a:pPr>
            <a:r>
              <a:rPr lang="en-US" sz="2800" b="1" dirty="0" smtClean="0">
                <a:solidFill>
                  <a:schemeClr val="dk1"/>
                </a:solidFill>
                <a:latin typeface="Corbel" pitchFamily="34" charset="0"/>
                <a:ea typeface="Arial"/>
                <a:cs typeface="Arial"/>
                <a:sym typeface="Arial"/>
              </a:rPr>
              <a:t>Overview </a:t>
            </a:r>
          </a:p>
          <a:p>
            <a:pPr marL="34290" lvl="0" indent="0" algn="l" rtl="0">
              <a:lnSpc>
                <a:spcPct val="90000"/>
              </a:lnSpc>
              <a:spcBef>
                <a:spcPts val="0"/>
              </a:spcBef>
              <a:spcAft>
                <a:spcPts val="0"/>
              </a:spcAft>
              <a:buSzPts val="1600"/>
              <a:buNone/>
            </a:pPr>
            <a:endParaRPr lang="en-US" sz="2800" dirty="0" smtClean="0">
              <a:solidFill>
                <a:schemeClr val="dk1"/>
              </a:solidFill>
              <a:latin typeface="Corbel" pitchFamily="34" charset="0"/>
              <a:ea typeface="Arial"/>
              <a:cs typeface="Arial"/>
              <a:sym typeface="Arial"/>
            </a:endParaRPr>
          </a:p>
          <a:p>
            <a:pPr marL="171450" lvl="0" indent="-137160" algn="l" rtl="0">
              <a:lnSpc>
                <a:spcPct val="90000"/>
              </a:lnSpc>
              <a:spcBef>
                <a:spcPts val="0"/>
              </a:spcBef>
              <a:spcAft>
                <a:spcPts val="0"/>
              </a:spcAft>
              <a:buSzPts val="1600"/>
              <a:buChar char="•"/>
            </a:pPr>
            <a:r>
              <a:rPr lang="en-US" sz="2400" dirty="0" smtClean="0">
                <a:solidFill>
                  <a:schemeClr val="dk1"/>
                </a:solidFill>
                <a:latin typeface="Corbel" pitchFamily="34" charset="0"/>
                <a:ea typeface="Arial"/>
                <a:cs typeface="Arial"/>
                <a:sym typeface="Arial"/>
              </a:rPr>
              <a:t>Firstly </a:t>
            </a:r>
            <a:r>
              <a:rPr lang="en-US" sz="2400" dirty="0">
                <a:solidFill>
                  <a:schemeClr val="dk1"/>
                </a:solidFill>
                <a:latin typeface="Corbel" pitchFamily="34" charset="0"/>
                <a:ea typeface="Arial"/>
                <a:cs typeface="Arial"/>
                <a:sym typeface="Arial"/>
              </a:rPr>
              <a:t>, </a:t>
            </a:r>
            <a:r>
              <a:rPr lang="en-US" sz="2400" dirty="0" smtClean="0">
                <a:solidFill>
                  <a:schemeClr val="dk1"/>
                </a:solidFill>
                <a:latin typeface="Corbel" pitchFamily="34" charset="0"/>
                <a:ea typeface="Arial"/>
                <a:cs typeface="Arial"/>
                <a:sym typeface="Arial"/>
              </a:rPr>
              <a:t>users </a:t>
            </a:r>
            <a:r>
              <a:rPr lang="en-US" sz="2400" dirty="0">
                <a:solidFill>
                  <a:schemeClr val="dk1"/>
                </a:solidFill>
                <a:latin typeface="Corbel" pitchFamily="34" charset="0"/>
                <a:ea typeface="Arial"/>
                <a:cs typeface="Arial"/>
                <a:sym typeface="Arial"/>
              </a:rPr>
              <a:t>can </a:t>
            </a:r>
            <a:r>
              <a:rPr lang="en-US" sz="2400" dirty="0" smtClean="0">
                <a:solidFill>
                  <a:schemeClr val="dk1"/>
                </a:solidFill>
                <a:latin typeface="Corbel" pitchFamily="34" charset="0"/>
                <a:ea typeface="Arial"/>
                <a:cs typeface="Arial"/>
                <a:sym typeface="Arial"/>
              </a:rPr>
              <a:t> view </a:t>
            </a:r>
            <a:r>
              <a:rPr lang="en-US" sz="2400" dirty="0">
                <a:solidFill>
                  <a:schemeClr val="dk1"/>
                </a:solidFill>
                <a:latin typeface="Corbel" pitchFamily="34" charset="0"/>
                <a:ea typeface="Arial"/>
                <a:cs typeface="Arial"/>
                <a:sym typeface="Arial"/>
              </a:rPr>
              <a:t>by the latest year of exam result’s list</a:t>
            </a:r>
            <a:r>
              <a:rPr lang="en-US" sz="2400" dirty="0" smtClean="0">
                <a:solidFill>
                  <a:schemeClr val="dk1"/>
                </a:solidFill>
                <a:latin typeface="Corbel" pitchFamily="34" charset="0"/>
                <a:ea typeface="Arial"/>
                <a:cs typeface="Arial"/>
                <a:sym typeface="Arial"/>
              </a:rPr>
              <a:t>.</a:t>
            </a:r>
          </a:p>
          <a:p>
            <a:pPr marL="171450" lvl="0" indent="-137160" algn="l" rtl="0">
              <a:lnSpc>
                <a:spcPct val="90000"/>
              </a:lnSpc>
              <a:spcBef>
                <a:spcPts val="0"/>
              </a:spcBef>
              <a:spcAft>
                <a:spcPts val="0"/>
              </a:spcAft>
              <a:buSzPts val="1600"/>
              <a:buChar char="•"/>
            </a:pPr>
            <a:r>
              <a:rPr lang="en-US" sz="2400" dirty="0" smtClean="0">
                <a:solidFill>
                  <a:schemeClr val="dk1"/>
                </a:solidFill>
                <a:latin typeface="Corbel" pitchFamily="34" charset="0"/>
                <a:cs typeface="Arial"/>
                <a:sym typeface="Arial"/>
              </a:rPr>
              <a:t>System show pass ,fail and distinction of each student.</a:t>
            </a:r>
            <a:endParaRPr sz="2400" dirty="0">
              <a:latin typeface="Corbel" pitchFamily="34" charset="0"/>
            </a:endParaRPr>
          </a:p>
          <a:p>
            <a:pPr marL="171450" lvl="0" indent="-137160" algn="l" rtl="0">
              <a:lnSpc>
                <a:spcPct val="90000"/>
              </a:lnSpc>
              <a:spcBef>
                <a:spcPts val="1000"/>
              </a:spcBef>
              <a:spcAft>
                <a:spcPts val="0"/>
              </a:spcAft>
              <a:buSzPts val="1600"/>
              <a:buChar char="•"/>
            </a:pPr>
            <a:r>
              <a:rPr lang="en-US" sz="2400" dirty="0" smtClean="0">
                <a:solidFill>
                  <a:schemeClr val="dk1"/>
                </a:solidFill>
                <a:latin typeface="Corbel" pitchFamily="34" charset="0"/>
                <a:ea typeface="Arial"/>
                <a:cs typeface="Arial"/>
                <a:sym typeface="Arial"/>
              </a:rPr>
              <a:t>User </a:t>
            </a:r>
            <a:r>
              <a:rPr lang="en-US" sz="2400" dirty="0">
                <a:solidFill>
                  <a:schemeClr val="dk1"/>
                </a:solidFill>
                <a:latin typeface="Corbel" pitchFamily="34" charset="0"/>
                <a:ea typeface="Arial"/>
                <a:cs typeface="Arial"/>
                <a:sym typeface="Arial"/>
              </a:rPr>
              <a:t>can </a:t>
            </a:r>
            <a:r>
              <a:rPr lang="en-US" sz="2400" dirty="0" smtClean="0">
                <a:solidFill>
                  <a:schemeClr val="dk1"/>
                </a:solidFill>
                <a:latin typeface="Corbel" pitchFamily="34" charset="0"/>
                <a:ea typeface="Arial"/>
                <a:cs typeface="Arial"/>
                <a:sym typeface="Arial"/>
              </a:rPr>
              <a:t>search </a:t>
            </a:r>
            <a:r>
              <a:rPr lang="en-US" sz="2400" dirty="0">
                <a:solidFill>
                  <a:schemeClr val="dk1"/>
                </a:solidFill>
                <a:latin typeface="Corbel" pitchFamily="34" charset="0"/>
                <a:ea typeface="Arial"/>
                <a:cs typeface="Arial"/>
                <a:sym typeface="Arial"/>
              </a:rPr>
              <a:t>result </a:t>
            </a:r>
            <a:r>
              <a:rPr lang="en-US" sz="2400" dirty="0" smtClean="0">
                <a:solidFill>
                  <a:schemeClr val="dk1"/>
                </a:solidFill>
                <a:latin typeface="Corbel" pitchFamily="34" charset="0"/>
                <a:ea typeface="Arial"/>
                <a:cs typeface="Arial"/>
                <a:sym typeface="Arial"/>
              </a:rPr>
              <a:t>of each student according </a:t>
            </a:r>
            <a:r>
              <a:rPr lang="en-US" sz="2400" dirty="0">
                <a:solidFill>
                  <a:schemeClr val="dk1"/>
                </a:solidFill>
                <a:latin typeface="Corbel" pitchFamily="34" charset="0"/>
                <a:ea typeface="Arial"/>
                <a:cs typeface="Arial"/>
                <a:sym typeface="Arial"/>
              </a:rPr>
              <a:t>to name or roll number or year</a:t>
            </a:r>
            <a:r>
              <a:rPr lang="en-US" sz="2400" dirty="0" smtClean="0">
                <a:solidFill>
                  <a:schemeClr val="dk1"/>
                </a:solidFill>
                <a:latin typeface="Corbel" pitchFamily="34" charset="0"/>
                <a:ea typeface="Arial"/>
                <a:cs typeface="Arial"/>
                <a:sym typeface="Arial"/>
              </a:rPr>
              <a:t>.</a:t>
            </a:r>
          </a:p>
          <a:p>
            <a:pPr marL="171450" lvl="0" indent="-137160" algn="l" rtl="0">
              <a:lnSpc>
                <a:spcPct val="90000"/>
              </a:lnSpc>
              <a:spcBef>
                <a:spcPts val="1000"/>
              </a:spcBef>
              <a:spcAft>
                <a:spcPts val="0"/>
              </a:spcAft>
              <a:buSzPts val="1600"/>
              <a:buChar char="•"/>
            </a:pPr>
            <a:r>
              <a:rPr lang="en-US" sz="2400" dirty="0" smtClean="0">
                <a:solidFill>
                  <a:schemeClr val="dk1"/>
                </a:solidFill>
                <a:latin typeface="Corbel" pitchFamily="34" charset="0"/>
                <a:cs typeface="Arial"/>
                <a:sym typeface="Arial"/>
              </a:rPr>
              <a:t>User can view result detail of each student by clicking detail link.</a:t>
            </a:r>
            <a:endParaRPr sz="2400" dirty="0">
              <a:latin typeface="Corbel" pitchFamily="34" charset="0"/>
            </a:endParaRPr>
          </a:p>
          <a:p>
            <a:pPr marL="171450" lvl="0" indent="-35560" algn="l" rtl="0">
              <a:lnSpc>
                <a:spcPct val="90000"/>
              </a:lnSpc>
              <a:spcBef>
                <a:spcPts val="1000"/>
              </a:spcBef>
              <a:spcAft>
                <a:spcPts val="0"/>
              </a:spcAft>
              <a:buSzPts val="1600"/>
              <a:buNone/>
            </a:pPr>
            <a:endParaRPr sz="2400" dirty="0">
              <a:solidFill>
                <a:schemeClr val="dk1"/>
              </a:solidFill>
              <a:latin typeface="Corbel" pitchFamily="34" charset="0"/>
              <a:ea typeface="Arial"/>
              <a:cs typeface="Arial"/>
              <a:sym typeface="Arial"/>
            </a:endParaRPr>
          </a:p>
          <a:p>
            <a:pPr marL="34290" lvl="0" indent="0" algn="l" rtl="0">
              <a:lnSpc>
                <a:spcPct val="90000"/>
              </a:lnSpc>
              <a:spcBef>
                <a:spcPts val="1000"/>
              </a:spcBef>
              <a:spcAft>
                <a:spcPts val="0"/>
              </a:spcAft>
              <a:buSzPts val="1600"/>
              <a:buNone/>
            </a:pPr>
            <a:r>
              <a:rPr lang="en-US" sz="2400" b="1" dirty="0" smtClean="0">
                <a:solidFill>
                  <a:schemeClr val="dk1"/>
                </a:solidFill>
                <a:latin typeface="Corbel" pitchFamily="34" charset="0"/>
                <a:ea typeface="Arial"/>
                <a:cs typeface="Arial"/>
                <a:sym typeface="Arial"/>
              </a:rPr>
              <a:t>Technical Usage</a:t>
            </a:r>
          </a:p>
          <a:p>
            <a:pPr marL="377190" lvl="0" indent="-342900" algn="l" rtl="0">
              <a:lnSpc>
                <a:spcPct val="90000"/>
              </a:lnSpc>
              <a:spcBef>
                <a:spcPts val="1000"/>
              </a:spcBef>
              <a:spcAft>
                <a:spcPts val="0"/>
              </a:spcAft>
              <a:buSzPts val="1600"/>
              <a:buFont typeface="Wingdings" panose="05000000000000000000" pitchFamily="2" charset="2"/>
              <a:buChar char="q"/>
            </a:pPr>
            <a:r>
              <a:rPr lang="en-US" sz="2400" dirty="0" smtClean="0">
                <a:solidFill>
                  <a:schemeClr val="dk1"/>
                </a:solidFill>
                <a:latin typeface="Corbel" pitchFamily="34" charset="0"/>
                <a:cs typeface="Arial"/>
                <a:sym typeface="Arial"/>
              </a:rPr>
              <a:t>Thymeleaf for data  evaluation(eg. Pass,Fail and destinction)</a:t>
            </a:r>
          </a:p>
          <a:p>
            <a:pPr marL="377190" lvl="0" indent="-342900" algn="l" rtl="0">
              <a:lnSpc>
                <a:spcPct val="90000"/>
              </a:lnSpc>
              <a:spcBef>
                <a:spcPts val="1000"/>
              </a:spcBef>
              <a:spcAft>
                <a:spcPts val="0"/>
              </a:spcAft>
              <a:buSzPts val="1600"/>
              <a:buFont typeface="Wingdings" panose="05000000000000000000" pitchFamily="2" charset="2"/>
              <a:buChar char="q"/>
            </a:pPr>
            <a:r>
              <a:rPr lang="en-US" sz="2400" dirty="0" smtClean="0">
                <a:solidFill>
                  <a:schemeClr val="dk1"/>
                </a:solidFill>
                <a:latin typeface="Corbel" pitchFamily="34" charset="0"/>
                <a:cs typeface="Arial"/>
                <a:sym typeface="Arial"/>
              </a:rPr>
              <a:t>Autocomplete </a:t>
            </a:r>
            <a:r>
              <a:rPr lang="en-US" sz="2400" smtClean="0">
                <a:solidFill>
                  <a:schemeClr val="dk1"/>
                </a:solidFill>
                <a:latin typeface="Corbel" pitchFamily="34" charset="0"/>
                <a:cs typeface="Arial"/>
                <a:sym typeface="Arial"/>
              </a:rPr>
              <a:t>and validation</a:t>
            </a:r>
            <a:endParaRPr sz="2400" dirty="0">
              <a:latin typeface="Corbel" pitchFamily="34" charset="0"/>
            </a:endParaRPr>
          </a:p>
          <a:p>
            <a:pPr marL="171450" lvl="0" indent="-137160" algn="l" rtl="0">
              <a:lnSpc>
                <a:spcPct val="90000"/>
              </a:lnSpc>
              <a:spcBef>
                <a:spcPts val="1000"/>
              </a:spcBef>
              <a:spcAft>
                <a:spcPts val="0"/>
              </a:spcAft>
              <a:buSzPts val="1600"/>
              <a:buFont typeface="Noto Sans Symbols"/>
              <a:buChar char="❑"/>
            </a:pPr>
            <a:r>
              <a:rPr lang="en-US" sz="2400" dirty="0" smtClean="0">
                <a:solidFill>
                  <a:schemeClr val="dk1"/>
                </a:solidFill>
                <a:latin typeface="Corbel" pitchFamily="34" charset="0"/>
                <a:ea typeface="Arial"/>
                <a:cs typeface="Arial"/>
                <a:sym typeface="Arial"/>
              </a:rPr>
              <a:t>   Javascript for data </a:t>
            </a:r>
            <a:r>
              <a:rPr lang="en-US" sz="2400" dirty="0">
                <a:solidFill>
                  <a:schemeClr val="dk1"/>
                </a:solidFill>
                <a:latin typeface="Corbel" pitchFamily="34" charset="0"/>
                <a:ea typeface="Arial"/>
                <a:cs typeface="Arial"/>
                <a:sym typeface="Arial"/>
              </a:rPr>
              <a:t>t</a:t>
            </a:r>
            <a:r>
              <a:rPr lang="en-US" sz="2400" dirty="0" smtClean="0">
                <a:solidFill>
                  <a:schemeClr val="dk1"/>
                </a:solidFill>
                <a:latin typeface="Corbel" pitchFamily="34" charset="0"/>
                <a:ea typeface="Arial"/>
                <a:cs typeface="Arial"/>
                <a:sym typeface="Arial"/>
              </a:rPr>
              <a:t>able(eg</a:t>
            </a:r>
            <a:r>
              <a:rPr lang="en-US" sz="2400" dirty="0">
                <a:solidFill>
                  <a:schemeClr val="dk1"/>
                </a:solidFill>
                <a:latin typeface="Corbel" pitchFamily="34" charset="0"/>
                <a:ea typeface="Arial"/>
                <a:cs typeface="Arial"/>
                <a:sym typeface="Arial"/>
              </a:rPr>
              <a:t>. Pagination, show data list</a:t>
            </a:r>
            <a:r>
              <a:rPr lang="en-US" sz="2400" dirty="0" smtClean="0">
                <a:solidFill>
                  <a:schemeClr val="dk1"/>
                </a:solidFill>
                <a:latin typeface="Corbel" pitchFamily="34" charset="0"/>
                <a:ea typeface="Arial"/>
                <a:cs typeface="Arial"/>
                <a:sym typeface="Arial"/>
              </a:rPr>
              <a:t>)</a:t>
            </a:r>
          </a:p>
          <a:p>
            <a:pPr marL="171450" lvl="0" indent="-137160" algn="l" rtl="0">
              <a:lnSpc>
                <a:spcPct val="90000"/>
              </a:lnSpc>
              <a:spcBef>
                <a:spcPts val="1000"/>
              </a:spcBef>
              <a:spcAft>
                <a:spcPts val="0"/>
              </a:spcAft>
              <a:buSzPts val="1600"/>
              <a:buFont typeface="Noto Sans Symbols"/>
              <a:buChar char="❑"/>
            </a:pPr>
            <a:r>
              <a:rPr lang="en-US" sz="2400" dirty="0">
                <a:solidFill>
                  <a:schemeClr val="dk1"/>
                </a:solidFill>
                <a:latin typeface="Corbel" pitchFamily="34" charset="0"/>
                <a:cs typeface="Arial"/>
                <a:sym typeface="Arial"/>
              </a:rPr>
              <a:t> </a:t>
            </a:r>
            <a:r>
              <a:rPr lang="en-US" sz="2400" dirty="0" smtClean="0">
                <a:solidFill>
                  <a:schemeClr val="dk1"/>
                </a:solidFill>
                <a:latin typeface="Corbel" pitchFamily="34" charset="0"/>
                <a:cs typeface="Arial"/>
                <a:sym typeface="Arial"/>
              </a:rPr>
              <a:t>  There are three query for search function</a:t>
            </a:r>
          </a:p>
          <a:p>
            <a:pPr marL="34290" lvl="0" indent="0" algn="l" rtl="0">
              <a:lnSpc>
                <a:spcPct val="90000"/>
              </a:lnSpc>
              <a:spcBef>
                <a:spcPts val="1000"/>
              </a:spcBef>
              <a:spcAft>
                <a:spcPts val="0"/>
              </a:spcAft>
              <a:buSzPts val="1600"/>
              <a:buNone/>
            </a:pPr>
            <a:r>
              <a:rPr lang="en-US" sz="2400" dirty="0">
                <a:solidFill>
                  <a:schemeClr val="dk1"/>
                </a:solidFill>
                <a:latin typeface="Corbel" pitchFamily="34" charset="0"/>
                <a:cs typeface="Arial"/>
                <a:sym typeface="Arial"/>
              </a:rPr>
              <a:t> </a:t>
            </a:r>
            <a:r>
              <a:rPr lang="en-US" sz="2400" dirty="0" smtClean="0">
                <a:solidFill>
                  <a:schemeClr val="dk1"/>
                </a:solidFill>
                <a:latin typeface="Corbel" pitchFamily="34" charset="0"/>
                <a:cs typeface="Arial"/>
                <a:sym typeface="Arial"/>
              </a:rPr>
              <a:t>          1.binded maximum year from database </a:t>
            </a:r>
          </a:p>
          <a:p>
            <a:pPr marL="34290" lvl="0" indent="0" algn="l" rtl="0">
              <a:lnSpc>
                <a:spcPct val="90000"/>
              </a:lnSpc>
              <a:spcBef>
                <a:spcPts val="1000"/>
              </a:spcBef>
              <a:spcAft>
                <a:spcPts val="0"/>
              </a:spcAft>
              <a:buSzPts val="1600"/>
              <a:buNone/>
            </a:pPr>
            <a:r>
              <a:rPr lang="en-US" sz="2400" dirty="0">
                <a:solidFill>
                  <a:schemeClr val="dk1"/>
                </a:solidFill>
                <a:latin typeface="Corbel" pitchFamily="34" charset="0"/>
                <a:cs typeface="Arial"/>
                <a:sym typeface="Arial"/>
              </a:rPr>
              <a:t> </a:t>
            </a:r>
            <a:r>
              <a:rPr lang="en-US" sz="2400" dirty="0" smtClean="0">
                <a:solidFill>
                  <a:schemeClr val="dk1"/>
                </a:solidFill>
                <a:latin typeface="Corbel" pitchFamily="34" charset="0"/>
                <a:cs typeface="Arial"/>
                <a:sym typeface="Arial"/>
              </a:rPr>
              <a:t>          2.result list with student name or roll no or year</a:t>
            </a:r>
          </a:p>
          <a:p>
            <a:pPr marL="34290" lvl="0" indent="0" algn="l" rtl="0">
              <a:lnSpc>
                <a:spcPct val="90000"/>
              </a:lnSpc>
              <a:spcBef>
                <a:spcPts val="1000"/>
              </a:spcBef>
              <a:spcAft>
                <a:spcPts val="0"/>
              </a:spcAft>
              <a:buSzPts val="1600"/>
              <a:buNone/>
            </a:pPr>
            <a:r>
              <a:rPr lang="en-US" sz="2400" dirty="0">
                <a:solidFill>
                  <a:schemeClr val="dk1"/>
                </a:solidFill>
                <a:latin typeface="Corbel" pitchFamily="34" charset="0"/>
                <a:cs typeface="Arial"/>
                <a:sym typeface="Arial"/>
              </a:rPr>
              <a:t> </a:t>
            </a:r>
            <a:r>
              <a:rPr lang="en-US" sz="2400" dirty="0" smtClean="0">
                <a:solidFill>
                  <a:schemeClr val="dk1"/>
                </a:solidFill>
                <a:latin typeface="Corbel" pitchFamily="34" charset="0"/>
                <a:cs typeface="Arial"/>
                <a:sym typeface="Arial"/>
              </a:rPr>
              <a:t>          3.result list with only for year</a:t>
            </a:r>
            <a:endParaRPr sz="2400" dirty="0">
              <a:latin typeface="Corbel" pitchFamily="34" charset="0"/>
            </a:endParaRPr>
          </a:p>
          <a:p>
            <a:pPr marL="34290" lvl="0" indent="0" algn="l" rtl="0">
              <a:lnSpc>
                <a:spcPct val="90000"/>
              </a:lnSpc>
              <a:spcBef>
                <a:spcPts val="1000"/>
              </a:spcBef>
              <a:spcAft>
                <a:spcPts val="0"/>
              </a:spcAft>
              <a:buSzPts val="1600"/>
              <a:buNone/>
            </a:pPr>
            <a:endParaRPr sz="2400" dirty="0">
              <a:latin typeface="Corbel" pitchFamily="34" charset="0"/>
            </a:endParaRPr>
          </a:p>
          <a:p>
            <a:pPr marL="171450" lvl="0" indent="-15239" algn="l" rtl="0">
              <a:lnSpc>
                <a:spcPct val="90000"/>
              </a:lnSpc>
              <a:spcBef>
                <a:spcPts val="1000"/>
              </a:spcBef>
              <a:spcAft>
                <a:spcPts val="0"/>
              </a:spcAft>
              <a:buSzPts val="1920"/>
              <a:buNone/>
            </a:pPr>
            <a:endParaRPr sz="2400" dirty="0">
              <a:latin typeface="Corbel" pitchFamily="34" charset="0"/>
              <a:ea typeface="Arial"/>
              <a:cs typeface="Arial"/>
              <a:sym typeface="Arial"/>
            </a:endParaRPr>
          </a:p>
          <a:p>
            <a:pPr marL="171450" lvl="0" indent="-15239" algn="l" rtl="0">
              <a:lnSpc>
                <a:spcPct val="90000"/>
              </a:lnSpc>
              <a:spcBef>
                <a:spcPts val="1000"/>
              </a:spcBef>
              <a:spcAft>
                <a:spcPts val="0"/>
              </a:spcAft>
              <a:buSzPts val="1920"/>
              <a:buNone/>
            </a:pPr>
            <a:endParaRPr sz="2400" dirty="0">
              <a:latin typeface="Corbel" pitchFamily="34" charset="0"/>
              <a:ea typeface="Arial"/>
              <a:cs typeface="Arial"/>
              <a:sym typeface="Arial"/>
            </a:endParaRPr>
          </a:p>
        </p:txBody>
      </p:sp>
    </p:spTree>
    <p:extLst>
      <p:ext uri="{BB962C8B-B14F-4D97-AF65-F5344CB8AC3E}">
        <p14:creationId xmlns:p14="http://schemas.microsoft.com/office/powerpoint/2010/main" val="42307140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857250" y="213360"/>
            <a:ext cx="7406640" cy="9448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Corbel"/>
              <a:buNone/>
            </a:pPr>
            <a:r>
              <a:rPr lang="en-US" dirty="0" smtClean="0"/>
              <a:t>Exam </a:t>
            </a:r>
            <a:r>
              <a:rPr lang="en-US" dirty="0"/>
              <a:t>Result </a:t>
            </a:r>
            <a:r>
              <a:rPr lang="en-US" dirty="0" smtClean="0"/>
              <a:t>List(cont’)</a:t>
            </a:r>
            <a:endParaRPr dirty="0"/>
          </a:p>
        </p:txBody>
      </p:sp>
      <p:sp>
        <p:nvSpPr>
          <p:cNvPr id="134" name="Google Shape;134;p7"/>
          <p:cNvSpPr txBox="1">
            <a:spLocks noGrp="1"/>
          </p:cNvSpPr>
          <p:nvPr>
            <p:ph type="body" idx="1"/>
          </p:nvPr>
        </p:nvSpPr>
        <p:spPr>
          <a:xfrm>
            <a:off x="857251" y="685800"/>
            <a:ext cx="7404653" cy="5410200"/>
          </a:xfrm>
          <a:prstGeom prst="rect">
            <a:avLst/>
          </a:prstGeom>
          <a:noFill/>
          <a:ln>
            <a:noFill/>
          </a:ln>
        </p:spPr>
        <p:txBody>
          <a:bodyPr spcFirstLastPara="1" wrap="square" lIns="91425" tIns="45700" rIns="91425" bIns="45700" anchor="t" anchorCtr="0">
            <a:normAutofit/>
          </a:bodyPr>
          <a:lstStyle/>
          <a:p>
            <a:pPr marL="34290" lvl="0" indent="0" algn="l" rtl="0">
              <a:lnSpc>
                <a:spcPct val="90000"/>
              </a:lnSpc>
              <a:spcBef>
                <a:spcPts val="0"/>
              </a:spcBef>
              <a:spcAft>
                <a:spcPts val="0"/>
              </a:spcAft>
              <a:buSzPts val="1600"/>
              <a:buNone/>
            </a:pPr>
            <a:endParaRPr lang="en-US" sz="2800" b="1" dirty="0" smtClean="0">
              <a:solidFill>
                <a:schemeClr val="dk1"/>
              </a:solidFill>
              <a:latin typeface="Corbel" pitchFamily="34" charset="0"/>
              <a:ea typeface="Arial"/>
              <a:cs typeface="Arial"/>
              <a:sym typeface="Arial"/>
            </a:endParaRPr>
          </a:p>
          <a:p>
            <a:pPr marL="34290" lvl="0" indent="0" algn="l" rtl="0">
              <a:lnSpc>
                <a:spcPct val="90000"/>
              </a:lnSpc>
              <a:spcBef>
                <a:spcPts val="1000"/>
              </a:spcBef>
              <a:spcAft>
                <a:spcPts val="0"/>
              </a:spcAft>
              <a:buSzPts val="1600"/>
              <a:buNone/>
            </a:pPr>
            <a:endParaRPr sz="2400" dirty="0">
              <a:latin typeface="Corbel" pitchFamily="34" charset="0"/>
            </a:endParaRPr>
          </a:p>
          <a:p>
            <a:pPr marL="171450" lvl="0" indent="-15239" algn="l" rtl="0">
              <a:lnSpc>
                <a:spcPct val="90000"/>
              </a:lnSpc>
              <a:spcBef>
                <a:spcPts val="1000"/>
              </a:spcBef>
              <a:spcAft>
                <a:spcPts val="0"/>
              </a:spcAft>
              <a:buSzPts val="1920"/>
              <a:buNone/>
            </a:pPr>
            <a:endParaRPr sz="2400" dirty="0">
              <a:latin typeface="Corbel" pitchFamily="34" charset="0"/>
              <a:ea typeface="Arial"/>
              <a:cs typeface="Arial"/>
              <a:sym typeface="Arial"/>
            </a:endParaRPr>
          </a:p>
          <a:p>
            <a:pPr marL="171450" lvl="0" indent="-15239" algn="l" rtl="0">
              <a:lnSpc>
                <a:spcPct val="90000"/>
              </a:lnSpc>
              <a:spcBef>
                <a:spcPts val="1000"/>
              </a:spcBef>
              <a:spcAft>
                <a:spcPts val="0"/>
              </a:spcAft>
              <a:buSzPts val="1920"/>
              <a:buNone/>
            </a:pPr>
            <a:endParaRPr sz="2400" dirty="0">
              <a:latin typeface="Corbel" pitchFamily="34" charset="0"/>
              <a:ea typeface="Arial"/>
              <a:cs typeface="Arial"/>
              <a:sym typeface="Arial"/>
            </a:endParaRPr>
          </a:p>
        </p:txBody>
      </p:sp>
      <p:graphicFrame>
        <p:nvGraphicFramePr>
          <p:cNvPr id="3" name="Table 2"/>
          <p:cNvGraphicFramePr>
            <a:graphicFrameLocks noGrp="1"/>
          </p:cNvGraphicFramePr>
          <p:nvPr>
            <p:extLst/>
          </p:nvPr>
        </p:nvGraphicFramePr>
        <p:xfrm>
          <a:off x="380999" y="1158240"/>
          <a:ext cx="8366762" cy="4499620"/>
        </p:xfrm>
        <a:graphic>
          <a:graphicData uri="http://schemas.openxmlformats.org/drawingml/2006/table">
            <a:tbl>
              <a:tblPr firstRow="1" bandRow="1">
                <a:tableStyleId>{5C22544A-7EE6-4342-B048-85BDC9FD1C3A}</a:tableStyleId>
              </a:tblPr>
              <a:tblGrid>
                <a:gridCol w="4183381">
                  <a:extLst>
                    <a:ext uri="{9D8B030D-6E8A-4147-A177-3AD203B41FA5}">
                      <a16:colId xmlns="" xmlns:a16="http://schemas.microsoft.com/office/drawing/2014/main" val="1129879343"/>
                    </a:ext>
                  </a:extLst>
                </a:gridCol>
                <a:gridCol w="4183381">
                  <a:extLst>
                    <a:ext uri="{9D8B030D-6E8A-4147-A177-3AD203B41FA5}">
                      <a16:colId xmlns="" xmlns:a16="http://schemas.microsoft.com/office/drawing/2014/main" val="1242015237"/>
                    </a:ext>
                  </a:extLst>
                </a:gridCol>
              </a:tblGrid>
              <a:tr h="762000">
                <a:tc>
                  <a:txBody>
                    <a:bodyPr/>
                    <a:lstStyle/>
                    <a:p>
                      <a:pPr algn="ctr">
                        <a:lnSpc>
                          <a:spcPct val="200000"/>
                        </a:lnSpc>
                      </a:pPr>
                      <a:r>
                        <a:rPr lang="en-US" sz="2400" dirty="0" smtClean="0">
                          <a:latin typeface="Times New Roman" panose="02020603050405020304" pitchFamily="18" charset="0"/>
                          <a:cs typeface="Times New Roman" panose="02020603050405020304" pitchFamily="18" charset="0"/>
                        </a:rPr>
                        <a:t>Problems</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lnSpc>
                          <a:spcPct val="200000"/>
                        </a:lnSpc>
                      </a:pPr>
                      <a:r>
                        <a:rPr lang="en-US" sz="2400" dirty="0" smtClean="0">
                          <a:latin typeface="Times New Roman" panose="02020603050405020304" pitchFamily="18" charset="0"/>
                          <a:cs typeface="Times New Roman" panose="02020603050405020304" pitchFamily="18" charset="0"/>
                        </a:rPr>
                        <a:t>Solutions</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3859956143"/>
                  </a:ext>
                </a:extLst>
              </a:tr>
              <a:tr h="2431033">
                <a:tc>
                  <a:txBody>
                    <a:bodyPr/>
                    <a:lstStyle/>
                    <a:p>
                      <a:r>
                        <a:rPr lang="en-US" sz="2000" dirty="0" smtClean="0">
                          <a:latin typeface="Times New Roman" panose="02020603050405020304" pitchFamily="18" charset="0"/>
                          <a:cs typeface="Times New Roman" panose="02020603050405020304" pitchFamily="18" charset="0"/>
                        </a:rPr>
                        <a:t>Data</a:t>
                      </a:r>
                      <a:r>
                        <a:rPr lang="en-US" sz="2000" baseline="0" dirty="0" smtClean="0">
                          <a:latin typeface="Times New Roman" panose="02020603050405020304" pitchFamily="18" charset="0"/>
                          <a:cs typeface="Times New Roman" panose="02020603050405020304" pitchFamily="18" charset="0"/>
                        </a:rPr>
                        <a:t> are </a:t>
                      </a:r>
                      <a:r>
                        <a:rPr lang="en-US" sz="2000" baseline="0" dirty="0" err="1" smtClean="0">
                          <a:latin typeface="Times New Roman" panose="02020603050405020304" pitchFamily="18" charset="0"/>
                          <a:cs typeface="Times New Roman" panose="02020603050405020304" pitchFamily="18" charset="0"/>
                        </a:rPr>
                        <a:t>binded</a:t>
                      </a:r>
                      <a:r>
                        <a:rPr lang="en-US" sz="2000" baseline="0" smtClean="0">
                          <a:latin typeface="Times New Roman" panose="02020603050405020304" pitchFamily="18" charset="0"/>
                          <a:cs typeface="Times New Roman" panose="02020603050405020304" pitchFamily="18" charset="0"/>
                        </a:rPr>
                        <a:t> with </a:t>
                      </a:r>
                      <a:r>
                        <a:rPr lang="en-US" sz="2000" baseline="0" dirty="0" smtClean="0">
                          <a:latin typeface="Times New Roman" panose="02020603050405020304" pitchFamily="18" charset="0"/>
                          <a:cs typeface="Times New Roman" panose="02020603050405020304" pitchFamily="18" charset="0"/>
                        </a:rPr>
                        <a:t>list string from jpa repository because we use database </a:t>
                      </a:r>
                    </a:p>
                    <a:p>
                      <a:r>
                        <a:rPr lang="en-US" sz="2000" baseline="0" dirty="0" smtClean="0">
                          <a:latin typeface="Times New Roman" panose="02020603050405020304" pitchFamily="18" charset="0"/>
                          <a:cs typeface="Times New Roman" panose="02020603050405020304" pitchFamily="18" charset="0"/>
                        </a:rPr>
                        <a:t>query.</a:t>
                      </a:r>
                    </a:p>
                    <a:p>
                      <a:r>
                        <a:rPr lang="en-US" sz="2000" baseline="0" dirty="0" smtClean="0">
                          <a:latin typeface="Times New Roman" panose="02020603050405020304" pitchFamily="18" charset="0"/>
                          <a:cs typeface="Times New Roman" panose="02020603050405020304" pitchFamily="18" charset="0"/>
                        </a:rPr>
                        <a:t>So we use javascript for evaluating data result in layout.</a:t>
                      </a:r>
                    </a:p>
                    <a:p>
                      <a:r>
                        <a:rPr lang="en-US" sz="2000" baseline="0" dirty="0" smtClean="0">
                          <a:latin typeface="Times New Roman" panose="02020603050405020304" pitchFamily="18" charset="0"/>
                          <a:cs typeface="Times New Roman" panose="02020603050405020304" pitchFamily="18" charset="0"/>
                        </a:rPr>
                        <a:t>As a problem,we cannot use pagination.</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We change model query and binded data</a:t>
                      </a:r>
                      <a:r>
                        <a:rPr lang="en-US" sz="2000" baseline="0" dirty="0" smtClean="0">
                          <a:latin typeface="Times New Roman" panose="02020603050405020304" pitchFamily="18" charset="0"/>
                          <a:cs typeface="Times New Roman" panose="02020603050405020304" pitchFamily="18" charset="0"/>
                        </a:rPr>
                        <a:t> </a:t>
                      </a:r>
                    </a:p>
                    <a:p>
                      <a:r>
                        <a:rPr lang="en-US" sz="2000" baseline="0" dirty="0" smtClean="0">
                          <a:latin typeface="Times New Roman" panose="02020603050405020304" pitchFamily="18" charset="0"/>
                          <a:cs typeface="Times New Roman" panose="02020603050405020304" pitchFamily="18" charset="0"/>
                        </a:rPr>
                        <a:t>From model.</a:t>
                      </a: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aseline="0" dirty="0" smtClean="0">
                          <a:latin typeface="Times New Roman" panose="02020603050405020304" pitchFamily="18" charset="0"/>
                          <a:cs typeface="Times New Roman" panose="02020603050405020304" pitchFamily="18" charset="0"/>
                        </a:rPr>
                        <a:t>So we use thymeleaf for evaluating data result in layout.</a:t>
                      </a:r>
                      <a:endParaRPr lang="en-US" sz="2000" dirty="0" smtClean="0">
                        <a:latin typeface="Times New Roman" panose="02020603050405020304" pitchFamily="18" charset="0"/>
                        <a:cs typeface="Times New Roman" panose="02020603050405020304" pitchFamily="18" charset="0"/>
                      </a:endParaRPr>
                    </a:p>
                    <a:p>
                      <a:endParaRPr lang="en-US" dirty="0"/>
                    </a:p>
                  </a:txBody>
                  <a:tcPr/>
                </a:tc>
                <a:extLst>
                  <a:ext uri="{0D108BD9-81ED-4DB2-BD59-A6C34878D82A}">
                    <a16:rowId xmlns="" xmlns:a16="http://schemas.microsoft.com/office/drawing/2014/main" val="1679112309"/>
                  </a:ext>
                </a:extLst>
              </a:tr>
              <a:tr h="1245627">
                <a:tc>
                  <a:txBody>
                    <a:bodyPr/>
                    <a:lstStyle/>
                    <a:p>
                      <a:r>
                        <a:rPr lang="en-US" sz="2000" dirty="0" smtClean="0">
                          <a:latin typeface="Times New Roman" panose="02020603050405020304" pitchFamily="18" charset="0"/>
                          <a:cs typeface="Times New Roman" panose="02020603050405020304" pitchFamily="18" charset="0"/>
                        </a:rPr>
                        <a:t>Auto</a:t>
                      </a:r>
                      <a:r>
                        <a:rPr lang="en-US" sz="2000" baseline="0" dirty="0" smtClean="0">
                          <a:latin typeface="Times New Roman" panose="02020603050405020304" pitchFamily="18" charset="0"/>
                          <a:cs typeface="Times New Roman" panose="02020603050405020304" pitchFamily="18" charset="0"/>
                        </a:rPr>
                        <a:t> pagination cannot be use for native query.</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So we use data table for pagination.</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2730278473"/>
                  </a:ext>
                </a:extLst>
              </a:tr>
            </a:tbl>
          </a:graphicData>
        </a:graphic>
      </p:graphicFrame>
    </p:spTree>
    <p:extLst>
      <p:ext uri="{BB962C8B-B14F-4D97-AF65-F5344CB8AC3E}">
        <p14:creationId xmlns:p14="http://schemas.microsoft.com/office/powerpoint/2010/main" val="1968899135"/>
      </p:ext>
    </p:extLst>
  </p:cSld>
  <p:clrMapOvr>
    <a:masterClrMapping/>
  </p:clrMapOvr>
  <p:timing>
    <p:tnLst>
      <p:par>
        <p:cTn id="1" dur="indefinite" restart="never" nodeType="tmRoot"/>
      </p:par>
    </p:tnLst>
  </p:timing>
</p:sld>
</file>

<file path=ppt/theme/theme1.xml><?xml version="1.0" encoding="utf-8"?>
<a:theme xmlns:a="http://schemas.openxmlformats.org/drawingml/2006/main" name="Basis">
  <a:themeElements>
    <a:clrScheme name="Green">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TotalTime>
  <Words>956</Words>
  <Application>Microsoft Office PowerPoint</Application>
  <PresentationFormat>On-screen Show (4:3)</PresentationFormat>
  <Paragraphs>181</Paragraphs>
  <Slides>32</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Corbel</vt:lpstr>
      <vt:lpstr>Noto Sans Symbols</vt:lpstr>
      <vt:lpstr>Times New Roman</vt:lpstr>
      <vt:lpstr>Verdana</vt:lpstr>
      <vt:lpstr>Wingdings</vt:lpstr>
      <vt:lpstr>Basis</vt:lpstr>
      <vt:lpstr>MATRICULATION EXAM RESULT PROJECT</vt:lpstr>
      <vt:lpstr>About the System</vt:lpstr>
      <vt:lpstr>About the System</vt:lpstr>
      <vt:lpstr>Functional Requirement</vt:lpstr>
      <vt:lpstr>System Architecture</vt:lpstr>
      <vt:lpstr>Development Tools</vt:lpstr>
      <vt:lpstr>Language, Frameworks and Database</vt:lpstr>
      <vt:lpstr>Exam Result List</vt:lpstr>
      <vt:lpstr>Exam Result List(cont’)</vt:lpstr>
      <vt:lpstr>Exam Result List</vt:lpstr>
      <vt:lpstr>Exam Result Detail</vt:lpstr>
      <vt:lpstr>Exam Result Detail</vt:lpstr>
      <vt:lpstr>Admin Login And User Login</vt:lpstr>
      <vt:lpstr>Con’t</vt:lpstr>
      <vt:lpstr>Form-based authentication</vt:lpstr>
      <vt:lpstr>Con’t</vt:lpstr>
      <vt:lpstr>Form-Based Authentication </vt:lpstr>
      <vt:lpstr>Admin Login And User Login</vt:lpstr>
      <vt:lpstr>Admin Home Page</vt:lpstr>
      <vt:lpstr>Admin Home Page</vt:lpstr>
      <vt:lpstr>User Management</vt:lpstr>
      <vt:lpstr>User Management</vt:lpstr>
      <vt:lpstr>User Management</vt:lpstr>
      <vt:lpstr>Township Management</vt:lpstr>
      <vt:lpstr>Township Management</vt:lpstr>
      <vt:lpstr> </vt:lpstr>
      <vt:lpstr> </vt:lpstr>
      <vt:lpstr> </vt:lpstr>
      <vt:lpstr> </vt:lpstr>
      <vt:lpstr>Challenges</vt:lpstr>
      <vt:lpstr>Future plans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MATRICULATION EXAM RESULT PROJECT</dc:title>
  <dc:creator>Lenovo</dc:creator>
  <cp:lastModifiedBy>User</cp:lastModifiedBy>
  <cp:revision>19</cp:revision>
  <dcterms:created xsi:type="dcterms:W3CDTF">2019-07-12T09:14:33Z</dcterms:created>
  <dcterms:modified xsi:type="dcterms:W3CDTF">2019-07-17T04:58:11Z</dcterms:modified>
</cp:coreProperties>
</file>